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3"/>
  </p:notesMasterIdLst>
  <p:sldIdLst>
    <p:sldId id="2147483430" r:id="rId2"/>
    <p:sldId id="2147483429" r:id="rId3"/>
    <p:sldId id="2147483460" r:id="rId4"/>
    <p:sldId id="2147483408" r:id="rId5"/>
    <p:sldId id="2147483461" r:id="rId6"/>
    <p:sldId id="2147483413" r:id="rId7"/>
    <p:sldId id="2147483411" r:id="rId8"/>
    <p:sldId id="2147483431" r:id="rId9"/>
    <p:sldId id="2147483432" r:id="rId10"/>
    <p:sldId id="2147483433" r:id="rId11"/>
    <p:sldId id="2147483434" r:id="rId12"/>
    <p:sldId id="2147483439" r:id="rId13"/>
    <p:sldId id="2147483440" r:id="rId14"/>
    <p:sldId id="2147483435" r:id="rId15"/>
    <p:sldId id="2147483442" r:id="rId16"/>
    <p:sldId id="2147483441" r:id="rId17"/>
    <p:sldId id="2147483443" r:id="rId18"/>
    <p:sldId id="2147483436" r:id="rId19"/>
    <p:sldId id="2147483437" r:id="rId20"/>
    <p:sldId id="2147483444" r:id="rId21"/>
    <p:sldId id="2147483445" r:id="rId22"/>
    <p:sldId id="2147483448" r:id="rId23"/>
    <p:sldId id="2147483446" r:id="rId24"/>
    <p:sldId id="2147483447" r:id="rId25"/>
    <p:sldId id="2147483449" r:id="rId26"/>
    <p:sldId id="2147483450" r:id="rId27"/>
    <p:sldId id="2147483454" r:id="rId28"/>
    <p:sldId id="2147483451" r:id="rId29"/>
    <p:sldId id="2147483452" r:id="rId30"/>
    <p:sldId id="2147483455" r:id="rId31"/>
    <p:sldId id="2147483456" r:id="rId32"/>
    <p:sldId id="2147483453" r:id="rId33"/>
    <p:sldId id="2147483458" r:id="rId34"/>
    <p:sldId id="2147483459" r:id="rId35"/>
    <p:sldId id="2147483438" r:id="rId36"/>
    <p:sldId id="2147483457" r:id="rId37"/>
    <p:sldId id="2147483415" r:id="rId38"/>
    <p:sldId id="2147483414" r:id="rId39"/>
    <p:sldId id="2147483419" r:id="rId40"/>
    <p:sldId id="2147483417" r:id="rId41"/>
    <p:sldId id="2147483427" r:id="rId42"/>
    <p:sldId id="2147483416" r:id="rId43"/>
    <p:sldId id="2147483426" r:id="rId44"/>
    <p:sldId id="2147483418" r:id="rId45"/>
    <p:sldId id="2147483420" r:id="rId46"/>
    <p:sldId id="2147483428" r:id="rId47"/>
    <p:sldId id="2147483421" r:id="rId48"/>
    <p:sldId id="2147483424" r:id="rId49"/>
    <p:sldId id="2147483422" r:id="rId50"/>
    <p:sldId id="2147483423" r:id="rId51"/>
    <p:sldId id="2147483425" r:id="rId52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依元件分類" id="{2FD17C2E-EE03-4DCE-A4E9-8D988AFAD754}">
          <p14:sldIdLst>
            <p14:sldId id="2147483430"/>
            <p14:sldId id="2147483429"/>
            <p14:sldId id="2147483460"/>
            <p14:sldId id="2147483408"/>
            <p14:sldId id="2147483461"/>
            <p14:sldId id="2147483413"/>
            <p14:sldId id="2147483411"/>
            <p14:sldId id="2147483431"/>
            <p14:sldId id="2147483432"/>
            <p14:sldId id="2147483433"/>
            <p14:sldId id="2147483434"/>
            <p14:sldId id="2147483439"/>
            <p14:sldId id="2147483440"/>
            <p14:sldId id="2147483435"/>
            <p14:sldId id="2147483442"/>
            <p14:sldId id="2147483441"/>
            <p14:sldId id="2147483443"/>
            <p14:sldId id="2147483436"/>
            <p14:sldId id="2147483437"/>
            <p14:sldId id="2147483444"/>
            <p14:sldId id="2147483445"/>
            <p14:sldId id="2147483448"/>
            <p14:sldId id="2147483446"/>
            <p14:sldId id="2147483447"/>
            <p14:sldId id="2147483449"/>
            <p14:sldId id="2147483450"/>
            <p14:sldId id="2147483454"/>
            <p14:sldId id="2147483451"/>
            <p14:sldId id="2147483452"/>
            <p14:sldId id="2147483455"/>
            <p14:sldId id="2147483456"/>
            <p14:sldId id="2147483453"/>
            <p14:sldId id="2147483458"/>
            <p14:sldId id="2147483459"/>
            <p14:sldId id="2147483438"/>
            <p14:sldId id="2147483457"/>
          </p14:sldIdLst>
        </p14:section>
        <p14:section name="純應用介紹" id="{D44D3256-9F67-41CA-8076-9E39AB0E826D}">
          <p14:sldIdLst>
            <p14:sldId id="2147483415"/>
            <p14:sldId id="2147483414"/>
            <p14:sldId id="2147483419"/>
            <p14:sldId id="2147483417"/>
            <p14:sldId id="2147483427"/>
            <p14:sldId id="2147483416"/>
            <p14:sldId id="2147483426"/>
            <p14:sldId id="2147483418"/>
            <p14:sldId id="2147483420"/>
            <p14:sldId id="2147483428"/>
            <p14:sldId id="2147483421"/>
            <p14:sldId id="2147483424"/>
            <p14:sldId id="2147483422"/>
            <p14:sldId id="2147483423"/>
            <p14:sldId id="214748342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FF368"/>
    <a:srgbClr val="DADADA"/>
    <a:srgbClr val="ED7C61"/>
    <a:srgbClr val="D9D8D9"/>
    <a:srgbClr val="D3D3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6D1CF11-A9D7-4A29-9992-D36FC52B44ED}" v="1" dt="2024-08-15T07:14:27.79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5" d="100"/>
          <a:sy n="55" d="100"/>
        </p:scale>
        <p:origin x="1072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microsoft.com/office/2016/11/relationships/changesInfo" Target="changesInfos/changesInfo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len Hsu" userId="60d91a9c-a42c-4cc8-ad01-70c31ac073b3" providerId="ADAL" clId="{C09C5108-71E1-4B39-9842-1183CB866C8C}"/>
    <pc:docChg chg="undo redo custSel addSld delSld modSld sldOrd delMainMaster modMainMaster addSection modSection">
      <pc:chgData name="Allen Hsu" userId="60d91a9c-a42c-4cc8-ad01-70c31ac073b3" providerId="ADAL" clId="{C09C5108-71E1-4B39-9842-1183CB866C8C}" dt="2024-08-07T02:11:32.212" v="19485" actId="20577"/>
      <pc:docMkLst>
        <pc:docMk/>
      </pc:docMkLst>
      <pc:sldChg chg="add del">
        <pc:chgData name="Allen Hsu" userId="60d91a9c-a42c-4cc8-ad01-70c31ac073b3" providerId="ADAL" clId="{C09C5108-71E1-4B39-9842-1183CB866C8C}" dt="2024-07-15T03:14:00.788" v="4" actId="47"/>
        <pc:sldMkLst>
          <pc:docMk/>
          <pc:sldMk cId="2641087009" sldId="2147483407"/>
        </pc:sldMkLst>
      </pc:sldChg>
      <pc:sldChg chg="addSp delSp modSp add mod ord">
        <pc:chgData name="Allen Hsu" userId="60d91a9c-a42c-4cc8-ad01-70c31ac073b3" providerId="ADAL" clId="{C09C5108-71E1-4B39-9842-1183CB866C8C}" dt="2024-07-16T05:24:13.946" v="5871" actId="208"/>
        <pc:sldMkLst>
          <pc:docMk/>
          <pc:sldMk cId="4110460816" sldId="2147483408"/>
        </pc:sldMkLst>
        <pc:spChg chg="mod">
          <ac:chgData name="Allen Hsu" userId="60d91a9c-a42c-4cc8-ad01-70c31ac073b3" providerId="ADAL" clId="{C09C5108-71E1-4B39-9842-1183CB866C8C}" dt="2024-07-16T05:23:32.861" v="5865" actId="20577"/>
          <ac:spMkLst>
            <pc:docMk/>
            <pc:sldMk cId="4110460816" sldId="2147483408"/>
            <ac:spMk id="2" creationId="{B7B3C90C-6175-BBEA-ACD3-D001729064A1}"/>
          </ac:spMkLst>
        </pc:spChg>
        <pc:spChg chg="add mod ord">
          <ac:chgData name="Allen Hsu" userId="60d91a9c-a42c-4cc8-ad01-70c31ac073b3" providerId="ADAL" clId="{C09C5108-71E1-4B39-9842-1183CB866C8C}" dt="2024-07-16T05:22:12.875" v="5800" actId="164"/>
          <ac:spMkLst>
            <pc:docMk/>
            <pc:sldMk cId="4110460816" sldId="2147483408"/>
            <ac:spMk id="4" creationId="{D0B3607F-B508-731B-AF03-C3F0D91D2C72}"/>
          </ac:spMkLst>
        </pc:spChg>
        <pc:spChg chg="mod">
          <ac:chgData name="Allen Hsu" userId="60d91a9c-a42c-4cc8-ad01-70c31ac073b3" providerId="ADAL" clId="{C09C5108-71E1-4B39-9842-1183CB866C8C}" dt="2024-07-16T05:23:48.782" v="5869" actId="403"/>
          <ac:spMkLst>
            <pc:docMk/>
            <pc:sldMk cId="4110460816" sldId="2147483408"/>
            <ac:spMk id="6" creationId="{1A3022BE-B8B6-C411-1C81-E69D327A4CA5}"/>
          </ac:spMkLst>
        </pc:spChg>
        <pc:spChg chg="mod">
          <ac:chgData name="Allen Hsu" userId="60d91a9c-a42c-4cc8-ad01-70c31ac073b3" providerId="ADAL" clId="{C09C5108-71E1-4B39-9842-1183CB866C8C}" dt="2024-07-16T05:23:48.782" v="5869" actId="403"/>
          <ac:spMkLst>
            <pc:docMk/>
            <pc:sldMk cId="4110460816" sldId="2147483408"/>
            <ac:spMk id="7" creationId="{41DE8247-5D35-DCDD-714F-E242326A3898}"/>
          </ac:spMkLst>
        </pc:spChg>
        <pc:spChg chg="mod">
          <ac:chgData name="Allen Hsu" userId="60d91a9c-a42c-4cc8-ad01-70c31ac073b3" providerId="ADAL" clId="{C09C5108-71E1-4B39-9842-1183CB866C8C}" dt="2024-07-16T05:23:48.782" v="5869" actId="403"/>
          <ac:spMkLst>
            <pc:docMk/>
            <pc:sldMk cId="4110460816" sldId="2147483408"/>
            <ac:spMk id="8" creationId="{B3C67FF3-A609-4C25-E5C3-6CFB6AD27386}"/>
          </ac:spMkLst>
        </pc:spChg>
        <pc:spChg chg="add del mod ord">
          <ac:chgData name="Allen Hsu" userId="60d91a9c-a42c-4cc8-ad01-70c31ac073b3" providerId="ADAL" clId="{C09C5108-71E1-4B39-9842-1183CB866C8C}" dt="2024-07-16T05:21:01.605" v="5731" actId="478"/>
          <ac:spMkLst>
            <pc:docMk/>
            <pc:sldMk cId="4110460816" sldId="2147483408"/>
            <ac:spMk id="9" creationId="{B40D02E6-41F4-12ED-9584-22ECB476501D}"/>
          </ac:spMkLst>
        </pc:spChg>
        <pc:spChg chg="mod">
          <ac:chgData name="Allen Hsu" userId="60d91a9c-a42c-4cc8-ad01-70c31ac073b3" providerId="ADAL" clId="{C09C5108-71E1-4B39-9842-1183CB866C8C}" dt="2024-07-16T05:23:48.782" v="5869" actId="403"/>
          <ac:spMkLst>
            <pc:docMk/>
            <pc:sldMk cId="4110460816" sldId="2147483408"/>
            <ac:spMk id="11" creationId="{ADDD758D-949A-5C9C-F76E-6AD184D001AC}"/>
          </ac:spMkLst>
        </pc:spChg>
        <pc:spChg chg="mod">
          <ac:chgData name="Allen Hsu" userId="60d91a9c-a42c-4cc8-ad01-70c31ac073b3" providerId="ADAL" clId="{C09C5108-71E1-4B39-9842-1183CB866C8C}" dt="2024-07-16T05:24:00.133" v="5870" actId="1076"/>
          <ac:spMkLst>
            <pc:docMk/>
            <pc:sldMk cId="4110460816" sldId="2147483408"/>
            <ac:spMk id="12" creationId="{7D430548-D0E5-BD60-466C-7C8DF4A1163A}"/>
          </ac:spMkLst>
        </pc:spChg>
        <pc:spChg chg="mod">
          <ac:chgData name="Allen Hsu" userId="60d91a9c-a42c-4cc8-ad01-70c31ac073b3" providerId="ADAL" clId="{C09C5108-71E1-4B39-9842-1183CB866C8C}" dt="2024-07-16T05:24:00.133" v="5870" actId="1076"/>
          <ac:spMkLst>
            <pc:docMk/>
            <pc:sldMk cId="4110460816" sldId="2147483408"/>
            <ac:spMk id="13" creationId="{1C04D2A2-5693-9B5B-0534-F52F9DE0A5F2}"/>
          </ac:spMkLst>
        </pc:spChg>
        <pc:spChg chg="mod">
          <ac:chgData name="Allen Hsu" userId="60d91a9c-a42c-4cc8-ad01-70c31ac073b3" providerId="ADAL" clId="{C09C5108-71E1-4B39-9842-1183CB866C8C}" dt="2024-07-16T05:24:00.133" v="5870" actId="1076"/>
          <ac:spMkLst>
            <pc:docMk/>
            <pc:sldMk cId="4110460816" sldId="2147483408"/>
            <ac:spMk id="14" creationId="{D08686BF-55E0-8AEB-FB53-C37AC6CFC42B}"/>
          </ac:spMkLst>
        </pc:spChg>
        <pc:spChg chg="mod">
          <ac:chgData name="Allen Hsu" userId="60d91a9c-a42c-4cc8-ad01-70c31ac073b3" providerId="ADAL" clId="{C09C5108-71E1-4B39-9842-1183CB866C8C}" dt="2024-07-16T05:24:00.133" v="5870" actId="1076"/>
          <ac:spMkLst>
            <pc:docMk/>
            <pc:sldMk cId="4110460816" sldId="2147483408"/>
            <ac:spMk id="15" creationId="{32DEFD89-9B46-4677-0596-5899EE694C26}"/>
          </ac:spMkLst>
        </pc:spChg>
        <pc:grpChg chg="add mod">
          <ac:chgData name="Allen Hsu" userId="60d91a9c-a42c-4cc8-ad01-70c31ac073b3" providerId="ADAL" clId="{C09C5108-71E1-4B39-9842-1183CB866C8C}" dt="2024-07-16T05:22:12.875" v="5800" actId="164"/>
          <ac:grpSpMkLst>
            <pc:docMk/>
            <pc:sldMk cId="4110460816" sldId="2147483408"/>
            <ac:grpSpMk id="10" creationId="{F9C48843-6000-370B-4B7E-3A346C2630CD}"/>
          </ac:grpSpMkLst>
        </pc:grpChg>
        <pc:picChg chg="mod">
          <ac:chgData name="Allen Hsu" userId="60d91a9c-a42c-4cc8-ad01-70c31ac073b3" providerId="ADAL" clId="{C09C5108-71E1-4B39-9842-1183CB866C8C}" dt="2024-07-16T05:22:12.875" v="5800" actId="164"/>
          <ac:picMkLst>
            <pc:docMk/>
            <pc:sldMk cId="4110460816" sldId="2147483408"/>
            <ac:picMk id="5" creationId="{6D35DC32-ACCF-4B24-497F-30BB6D2E7451}"/>
          </ac:picMkLst>
        </pc:picChg>
        <pc:cxnChg chg="mod">
          <ac:chgData name="Allen Hsu" userId="60d91a9c-a42c-4cc8-ad01-70c31ac073b3" providerId="ADAL" clId="{C09C5108-71E1-4B39-9842-1183CB866C8C}" dt="2024-07-16T05:24:13.946" v="5871" actId="208"/>
          <ac:cxnSpMkLst>
            <pc:docMk/>
            <pc:sldMk cId="4110460816" sldId="2147483408"/>
            <ac:cxnSpMk id="17" creationId="{67329878-A9FC-80CB-E6A3-11BAA181B21C}"/>
          </ac:cxnSpMkLst>
        </pc:cxnChg>
        <pc:cxnChg chg="mod">
          <ac:chgData name="Allen Hsu" userId="60d91a9c-a42c-4cc8-ad01-70c31ac073b3" providerId="ADAL" clId="{C09C5108-71E1-4B39-9842-1183CB866C8C}" dt="2024-07-16T05:24:13.946" v="5871" actId="208"/>
          <ac:cxnSpMkLst>
            <pc:docMk/>
            <pc:sldMk cId="4110460816" sldId="2147483408"/>
            <ac:cxnSpMk id="18" creationId="{77F96694-2E96-E703-7AC4-99B0C48217DC}"/>
          </ac:cxnSpMkLst>
        </pc:cxnChg>
        <pc:cxnChg chg="mod">
          <ac:chgData name="Allen Hsu" userId="60d91a9c-a42c-4cc8-ad01-70c31ac073b3" providerId="ADAL" clId="{C09C5108-71E1-4B39-9842-1183CB866C8C}" dt="2024-07-16T05:24:13.946" v="5871" actId="208"/>
          <ac:cxnSpMkLst>
            <pc:docMk/>
            <pc:sldMk cId="4110460816" sldId="2147483408"/>
            <ac:cxnSpMk id="19" creationId="{9D945D45-CB58-836F-358F-D0BFA4F56DAD}"/>
          </ac:cxnSpMkLst>
        </pc:cxnChg>
        <pc:cxnChg chg="mod">
          <ac:chgData name="Allen Hsu" userId="60d91a9c-a42c-4cc8-ad01-70c31ac073b3" providerId="ADAL" clId="{C09C5108-71E1-4B39-9842-1183CB866C8C}" dt="2024-07-16T05:24:13.946" v="5871" actId="208"/>
          <ac:cxnSpMkLst>
            <pc:docMk/>
            <pc:sldMk cId="4110460816" sldId="2147483408"/>
            <ac:cxnSpMk id="20" creationId="{29937221-D1BD-AD65-AE76-D51EFC308265}"/>
          </ac:cxnSpMkLst>
        </pc:cxnChg>
      </pc:sldChg>
      <pc:sldChg chg="addSp delSp modSp new del mod">
        <pc:chgData name="Allen Hsu" userId="60d91a9c-a42c-4cc8-ad01-70c31ac073b3" providerId="ADAL" clId="{C09C5108-71E1-4B39-9842-1183CB866C8C}" dt="2024-07-16T05:19:35.504" v="5713" actId="2696"/>
        <pc:sldMkLst>
          <pc:docMk/>
          <pc:sldMk cId="4134254998" sldId="2147483408"/>
        </pc:sldMkLst>
        <pc:spChg chg="mod">
          <ac:chgData name="Allen Hsu" userId="60d91a9c-a42c-4cc8-ad01-70c31ac073b3" providerId="ADAL" clId="{C09C5108-71E1-4B39-9842-1183CB866C8C}" dt="2024-07-15T03:14:55.866" v="60" actId="20577"/>
          <ac:spMkLst>
            <pc:docMk/>
            <pc:sldMk cId="4134254998" sldId="2147483408"/>
            <ac:spMk id="2" creationId="{B7B3C90C-6175-BBEA-ACD3-D001729064A1}"/>
          </ac:spMkLst>
        </pc:spChg>
        <pc:spChg chg="del">
          <ac:chgData name="Allen Hsu" userId="60d91a9c-a42c-4cc8-ad01-70c31ac073b3" providerId="ADAL" clId="{C09C5108-71E1-4B39-9842-1183CB866C8C}" dt="2024-07-15T03:14:13.674" v="5" actId="478"/>
          <ac:spMkLst>
            <pc:docMk/>
            <pc:sldMk cId="4134254998" sldId="2147483408"/>
            <ac:spMk id="4" creationId="{D656F085-2A2F-E8CE-4C0C-5113D2484799}"/>
          </ac:spMkLst>
        </pc:spChg>
        <pc:spChg chg="add mod">
          <ac:chgData name="Allen Hsu" userId="60d91a9c-a42c-4cc8-ad01-70c31ac073b3" providerId="ADAL" clId="{C09C5108-71E1-4B39-9842-1183CB866C8C}" dt="2024-07-15T03:54:29.320" v="1703" actId="1076"/>
          <ac:spMkLst>
            <pc:docMk/>
            <pc:sldMk cId="4134254998" sldId="2147483408"/>
            <ac:spMk id="6" creationId="{1A3022BE-B8B6-C411-1C81-E69D327A4CA5}"/>
          </ac:spMkLst>
        </pc:spChg>
        <pc:spChg chg="add mod">
          <ac:chgData name="Allen Hsu" userId="60d91a9c-a42c-4cc8-ad01-70c31ac073b3" providerId="ADAL" clId="{C09C5108-71E1-4B39-9842-1183CB866C8C}" dt="2024-07-15T03:54:29.320" v="1703" actId="1076"/>
          <ac:spMkLst>
            <pc:docMk/>
            <pc:sldMk cId="4134254998" sldId="2147483408"/>
            <ac:spMk id="7" creationId="{41DE8247-5D35-DCDD-714F-E242326A3898}"/>
          </ac:spMkLst>
        </pc:spChg>
        <pc:spChg chg="add mod">
          <ac:chgData name="Allen Hsu" userId="60d91a9c-a42c-4cc8-ad01-70c31ac073b3" providerId="ADAL" clId="{C09C5108-71E1-4B39-9842-1183CB866C8C}" dt="2024-07-15T03:54:29.320" v="1703" actId="1076"/>
          <ac:spMkLst>
            <pc:docMk/>
            <pc:sldMk cId="4134254998" sldId="2147483408"/>
            <ac:spMk id="8" creationId="{B3C67FF3-A609-4C25-E5C3-6CFB6AD27386}"/>
          </ac:spMkLst>
        </pc:spChg>
        <pc:spChg chg="add mod">
          <ac:chgData name="Allen Hsu" userId="60d91a9c-a42c-4cc8-ad01-70c31ac073b3" providerId="ADAL" clId="{C09C5108-71E1-4B39-9842-1183CB866C8C}" dt="2024-07-15T03:16:38.414" v="107" actId="571"/>
          <ac:spMkLst>
            <pc:docMk/>
            <pc:sldMk cId="4134254998" sldId="2147483408"/>
            <ac:spMk id="10" creationId="{2F6668B0-9EC9-4D47-7750-C4269A467A47}"/>
          </ac:spMkLst>
        </pc:spChg>
        <pc:spChg chg="add mod">
          <ac:chgData name="Allen Hsu" userId="60d91a9c-a42c-4cc8-ad01-70c31ac073b3" providerId="ADAL" clId="{C09C5108-71E1-4B39-9842-1183CB866C8C}" dt="2024-07-15T03:54:29.320" v="1703" actId="1076"/>
          <ac:spMkLst>
            <pc:docMk/>
            <pc:sldMk cId="4134254998" sldId="2147483408"/>
            <ac:spMk id="11" creationId="{ADDD758D-949A-5C9C-F76E-6AD184D001AC}"/>
          </ac:spMkLst>
        </pc:spChg>
        <pc:spChg chg="add mod">
          <ac:chgData name="Allen Hsu" userId="60d91a9c-a42c-4cc8-ad01-70c31ac073b3" providerId="ADAL" clId="{C09C5108-71E1-4B39-9842-1183CB866C8C}" dt="2024-07-15T03:54:29.320" v="1703" actId="1076"/>
          <ac:spMkLst>
            <pc:docMk/>
            <pc:sldMk cId="4134254998" sldId="2147483408"/>
            <ac:spMk id="12" creationId="{7D430548-D0E5-BD60-466C-7C8DF4A1163A}"/>
          </ac:spMkLst>
        </pc:spChg>
        <pc:spChg chg="add mod">
          <ac:chgData name="Allen Hsu" userId="60d91a9c-a42c-4cc8-ad01-70c31ac073b3" providerId="ADAL" clId="{C09C5108-71E1-4B39-9842-1183CB866C8C}" dt="2024-07-15T03:54:29.320" v="1703" actId="1076"/>
          <ac:spMkLst>
            <pc:docMk/>
            <pc:sldMk cId="4134254998" sldId="2147483408"/>
            <ac:spMk id="13" creationId="{1C04D2A2-5693-9B5B-0534-F52F9DE0A5F2}"/>
          </ac:spMkLst>
        </pc:spChg>
        <pc:spChg chg="add mod">
          <ac:chgData name="Allen Hsu" userId="60d91a9c-a42c-4cc8-ad01-70c31ac073b3" providerId="ADAL" clId="{C09C5108-71E1-4B39-9842-1183CB866C8C}" dt="2024-07-15T03:54:29.320" v="1703" actId="1076"/>
          <ac:spMkLst>
            <pc:docMk/>
            <pc:sldMk cId="4134254998" sldId="2147483408"/>
            <ac:spMk id="14" creationId="{D08686BF-55E0-8AEB-FB53-C37AC6CFC42B}"/>
          </ac:spMkLst>
        </pc:spChg>
        <pc:spChg chg="add mod">
          <ac:chgData name="Allen Hsu" userId="60d91a9c-a42c-4cc8-ad01-70c31ac073b3" providerId="ADAL" clId="{C09C5108-71E1-4B39-9842-1183CB866C8C}" dt="2024-07-15T03:54:29.320" v="1703" actId="1076"/>
          <ac:spMkLst>
            <pc:docMk/>
            <pc:sldMk cId="4134254998" sldId="2147483408"/>
            <ac:spMk id="15" creationId="{32DEFD89-9B46-4677-0596-5899EE694C26}"/>
          </ac:spMkLst>
        </pc:spChg>
        <pc:picChg chg="add mod">
          <ac:chgData name="Allen Hsu" userId="60d91a9c-a42c-4cc8-ad01-70c31ac073b3" providerId="ADAL" clId="{C09C5108-71E1-4B39-9842-1183CB866C8C}" dt="2024-07-15T03:17:40.347" v="127" actId="1076"/>
          <ac:picMkLst>
            <pc:docMk/>
            <pc:sldMk cId="4134254998" sldId="2147483408"/>
            <ac:picMk id="5" creationId="{6D35DC32-ACCF-4B24-497F-30BB6D2E7451}"/>
          </ac:picMkLst>
        </pc:picChg>
        <pc:picChg chg="add mod">
          <ac:chgData name="Allen Hsu" userId="60d91a9c-a42c-4cc8-ad01-70c31ac073b3" providerId="ADAL" clId="{C09C5108-71E1-4B39-9842-1183CB866C8C}" dt="2024-07-15T03:16:38.414" v="107" actId="571"/>
          <ac:picMkLst>
            <pc:docMk/>
            <pc:sldMk cId="4134254998" sldId="2147483408"/>
            <ac:picMk id="9" creationId="{53CFD501-8418-2D8C-125D-36C90FEB4ED3}"/>
          </ac:picMkLst>
        </pc:picChg>
        <pc:cxnChg chg="add mod">
          <ac:chgData name="Allen Hsu" userId="60d91a9c-a42c-4cc8-ad01-70c31ac073b3" providerId="ADAL" clId="{C09C5108-71E1-4B39-9842-1183CB866C8C}" dt="2024-07-15T03:54:29.320" v="1703" actId="1076"/>
          <ac:cxnSpMkLst>
            <pc:docMk/>
            <pc:sldMk cId="4134254998" sldId="2147483408"/>
            <ac:cxnSpMk id="17" creationId="{67329878-A9FC-80CB-E6A3-11BAA181B21C}"/>
          </ac:cxnSpMkLst>
        </pc:cxnChg>
        <pc:cxnChg chg="add mod">
          <ac:chgData name="Allen Hsu" userId="60d91a9c-a42c-4cc8-ad01-70c31ac073b3" providerId="ADAL" clId="{C09C5108-71E1-4B39-9842-1183CB866C8C}" dt="2024-07-15T03:54:29.320" v="1703" actId="1076"/>
          <ac:cxnSpMkLst>
            <pc:docMk/>
            <pc:sldMk cId="4134254998" sldId="2147483408"/>
            <ac:cxnSpMk id="18" creationId="{77F96694-2E96-E703-7AC4-99B0C48217DC}"/>
          </ac:cxnSpMkLst>
        </pc:cxnChg>
        <pc:cxnChg chg="add mod">
          <ac:chgData name="Allen Hsu" userId="60d91a9c-a42c-4cc8-ad01-70c31ac073b3" providerId="ADAL" clId="{C09C5108-71E1-4B39-9842-1183CB866C8C}" dt="2024-07-15T03:54:29.320" v="1703" actId="1076"/>
          <ac:cxnSpMkLst>
            <pc:docMk/>
            <pc:sldMk cId="4134254998" sldId="2147483408"/>
            <ac:cxnSpMk id="19" creationId="{9D945D45-CB58-836F-358F-D0BFA4F56DAD}"/>
          </ac:cxnSpMkLst>
        </pc:cxnChg>
        <pc:cxnChg chg="add mod">
          <ac:chgData name="Allen Hsu" userId="60d91a9c-a42c-4cc8-ad01-70c31ac073b3" providerId="ADAL" clId="{C09C5108-71E1-4B39-9842-1183CB866C8C}" dt="2024-07-15T03:54:29.320" v="1703" actId="1076"/>
          <ac:cxnSpMkLst>
            <pc:docMk/>
            <pc:sldMk cId="4134254998" sldId="2147483408"/>
            <ac:cxnSpMk id="20" creationId="{29937221-D1BD-AD65-AE76-D51EFC308265}"/>
          </ac:cxnSpMkLst>
        </pc:cxnChg>
      </pc:sldChg>
      <pc:sldChg chg="addSp delSp modSp new del mod ord">
        <pc:chgData name="Allen Hsu" userId="60d91a9c-a42c-4cc8-ad01-70c31ac073b3" providerId="ADAL" clId="{C09C5108-71E1-4B39-9842-1183CB866C8C}" dt="2024-07-16T09:39:45.332" v="7551" actId="47"/>
        <pc:sldMkLst>
          <pc:docMk/>
          <pc:sldMk cId="3195604065" sldId="2147483409"/>
        </pc:sldMkLst>
        <pc:spChg chg="mod">
          <ac:chgData name="Allen Hsu" userId="60d91a9c-a42c-4cc8-ad01-70c31ac073b3" providerId="ADAL" clId="{C09C5108-71E1-4B39-9842-1183CB866C8C}" dt="2024-07-15T03:32:20.812" v="754" actId="20577"/>
          <ac:spMkLst>
            <pc:docMk/>
            <pc:sldMk cId="3195604065" sldId="2147483409"/>
            <ac:spMk id="2" creationId="{AD8F15C7-A54D-F796-1BB1-18060F003B85}"/>
          </ac:spMkLst>
        </pc:spChg>
        <pc:spChg chg="del">
          <ac:chgData name="Allen Hsu" userId="60d91a9c-a42c-4cc8-ad01-70c31ac073b3" providerId="ADAL" clId="{C09C5108-71E1-4B39-9842-1183CB866C8C}" dt="2024-07-15T03:20:09.125" v="307" actId="478"/>
          <ac:spMkLst>
            <pc:docMk/>
            <pc:sldMk cId="3195604065" sldId="2147483409"/>
            <ac:spMk id="4" creationId="{8EDB217C-A2B3-2E24-E5D9-C4B9B1ACAF18}"/>
          </ac:spMkLst>
        </pc:spChg>
        <pc:spChg chg="add del mod">
          <ac:chgData name="Allen Hsu" userId="60d91a9c-a42c-4cc8-ad01-70c31ac073b3" providerId="ADAL" clId="{C09C5108-71E1-4B39-9842-1183CB866C8C}" dt="2024-07-15T03:32:03.453" v="721" actId="478"/>
          <ac:spMkLst>
            <pc:docMk/>
            <pc:sldMk cId="3195604065" sldId="2147483409"/>
            <ac:spMk id="5" creationId="{E834D410-F440-ABC0-2BCB-6E03DEB0E5F2}"/>
          </ac:spMkLst>
        </pc:spChg>
        <pc:spChg chg="add del mod">
          <ac:chgData name="Allen Hsu" userId="60d91a9c-a42c-4cc8-ad01-70c31ac073b3" providerId="ADAL" clId="{C09C5108-71E1-4B39-9842-1183CB866C8C}" dt="2024-07-15T03:31:57.825" v="720" actId="478"/>
          <ac:spMkLst>
            <pc:docMk/>
            <pc:sldMk cId="3195604065" sldId="2147483409"/>
            <ac:spMk id="6" creationId="{BE940FA0-875B-E98A-22FC-9A4752CEEAAF}"/>
          </ac:spMkLst>
        </pc:spChg>
        <pc:spChg chg="add mod">
          <ac:chgData name="Allen Hsu" userId="60d91a9c-a42c-4cc8-ad01-70c31ac073b3" providerId="ADAL" clId="{C09C5108-71E1-4B39-9842-1183CB866C8C}" dt="2024-07-15T03:32:58.587" v="787" actId="1076"/>
          <ac:spMkLst>
            <pc:docMk/>
            <pc:sldMk cId="3195604065" sldId="2147483409"/>
            <ac:spMk id="7" creationId="{5F6138B5-D589-51D9-F94D-1D658A532BEA}"/>
          </ac:spMkLst>
        </pc:spChg>
        <pc:spChg chg="add del mod">
          <ac:chgData name="Allen Hsu" userId="60d91a9c-a42c-4cc8-ad01-70c31ac073b3" providerId="ADAL" clId="{C09C5108-71E1-4B39-9842-1183CB866C8C}" dt="2024-07-15T03:30:56.809" v="671" actId="478"/>
          <ac:spMkLst>
            <pc:docMk/>
            <pc:sldMk cId="3195604065" sldId="2147483409"/>
            <ac:spMk id="8" creationId="{BDBFD67C-D932-0151-065D-487428E0531B}"/>
          </ac:spMkLst>
        </pc:spChg>
        <pc:spChg chg="add mod">
          <ac:chgData name="Allen Hsu" userId="60d91a9c-a42c-4cc8-ad01-70c31ac073b3" providerId="ADAL" clId="{C09C5108-71E1-4B39-9842-1183CB866C8C}" dt="2024-07-15T03:28:33.959" v="554" actId="571"/>
          <ac:spMkLst>
            <pc:docMk/>
            <pc:sldMk cId="3195604065" sldId="2147483409"/>
            <ac:spMk id="9" creationId="{E342709C-CEE6-16AD-95C8-3978D2D71344}"/>
          </ac:spMkLst>
        </pc:spChg>
        <pc:spChg chg="add mod">
          <ac:chgData name="Allen Hsu" userId="60d91a9c-a42c-4cc8-ad01-70c31ac073b3" providerId="ADAL" clId="{C09C5108-71E1-4B39-9842-1183CB866C8C}" dt="2024-07-15T03:33:11.519" v="790" actId="1076"/>
          <ac:spMkLst>
            <pc:docMk/>
            <pc:sldMk cId="3195604065" sldId="2147483409"/>
            <ac:spMk id="10" creationId="{A3E2BB90-BFF5-C0D4-EE5A-18A8EC2DC5AD}"/>
          </ac:spMkLst>
        </pc:spChg>
        <pc:spChg chg="add del mod">
          <ac:chgData name="Allen Hsu" userId="60d91a9c-a42c-4cc8-ad01-70c31ac073b3" providerId="ADAL" clId="{C09C5108-71E1-4B39-9842-1183CB866C8C}" dt="2024-07-15T03:33:23.954" v="821" actId="478"/>
          <ac:spMkLst>
            <pc:docMk/>
            <pc:sldMk cId="3195604065" sldId="2147483409"/>
            <ac:spMk id="11" creationId="{920D682A-CE2F-CB85-7680-78D0BCDA077A}"/>
          </ac:spMkLst>
        </pc:spChg>
        <pc:spChg chg="add del mod">
          <ac:chgData name="Allen Hsu" userId="60d91a9c-a42c-4cc8-ad01-70c31ac073b3" providerId="ADAL" clId="{C09C5108-71E1-4B39-9842-1183CB866C8C}" dt="2024-07-15T03:33:23.954" v="821" actId="478"/>
          <ac:spMkLst>
            <pc:docMk/>
            <pc:sldMk cId="3195604065" sldId="2147483409"/>
            <ac:spMk id="12" creationId="{A8218DA7-58E8-E15C-D141-EB64A3671EDF}"/>
          </ac:spMkLst>
        </pc:spChg>
        <pc:spChg chg="add mod">
          <ac:chgData name="Allen Hsu" userId="60d91a9c-a42c-4cc8-ad01-70c31ac073b3" providerId="ADAL" clId="{C09C5108-71E1-4B39-9842-1183CB866C8C}" dt="2024-07-15T03:32:53.293" v="785" actId="113"/>
          <ac:spMkLst>
            <pc:docMk/>
            <pc:sldMk cId="3195604065" sldId="2147483409"/>
            <ac:spMk id="13" creationId="{B86FCEF2-D4D6-683A-1A0C-72CE107AEC40}"/>
          </ac:spMkLst>
        </pc:spChg>
        <pc:spChg chg="add mod">
          <ac:chgData name="Allen Hsu" userId="60d91a9c-a42c-4cc8-ad01-70c31ac073b3" providerId="ADAL" clId="{C09C5108-71E1-4B39-9842-1183CB866C8C}" dt="2024-07-15T03:33:20.817" v="820" actId="20577"/>
          <ac:spMkLst>
            <pc:docMk/>
            <pc:sldMk cId="3195604065" sldId="2147483409"/>
            <ac:spMk id="14" creationId="{B41EB98B-C4C3-9FAF-4E67-6641E1B9CF58}"/>
          </ac:spMkLst>
        </pc:spChg>
      </pc:sldChg>
      <pc:sldChg chg="delSp modSp new del mod ord">
        <pc:chgData name="Allen Hsu" userId="60d91a9c-a42c-4cc8-ad01-70c31ac073b3" providerId="ADAL" clId="{C09C5108-71E1-4B39-9842-1183CB866C8C}" dt="2024-07-16T09:39:45.332" v="7551" actId="47"/>
        <pc:sldMkLst>
          <pc:docMk/>
          <pc:sldMk cId="3188734953" sldId="2147483410"/>
        </pc:sldMkLst>
        <pc:spChg chg="mod">
          <ac:chgData name="Allen Hsu" userId="60d91a9c-a42c-4cc8-ad01-70c31ac073b3" providerId="ADAL" clId="{C09C5108-71E1-4B39-9842-1183CB866C8C}" dt="2024-07-15T03:25:52.991" v="375"/>
          <ac:spMkLst>
            <pc:docMk/>
            <pc:sldMk cId="3188734953" sldId="2147483410"/>
            <ac:spMk id="2" creationId="{E686E24B-631C-7C59-DF45-0DD55DF27C18}"/>
          </ac:spMkLst>
        </pc:spChg>
        <pc:spChg chg="del">
          <ac:chgData name="Allen Hsu" userId="60d91a9c-a42c-4cc8-ad01-70c31ac073b3" providerId="ADAL" clId="{C09C5108-71E1-4B39-9842-1183CB866C8C}" dt="2024-07-15T03:25:54.998" v="376" actId="478"/>
          <ac:spMkLst>
            <pc:docMk/>
            <pc:sldMk cId="3188734953" sldId="2147483410"/>
            <ac:spMk id="4" creationId="{52F4A66C-F36D-0BA8-2148-A1484669F51B}"/>
          </ac:spMkLst>
        </pc:spChg>
      </pc:sldChg>
      <pc:sldChg chg="modSp new mod ord">
        <pc:chgData name="Allen Hsu" userId="60d91a9c-a42c-4cc8-ad01-70c31ac073b3" providerId="ADAL" clId="{C09C5108-71E1-4B39-9842-1183CB866C8C}" dt="2024-07-17T03:53:56.085" v="10665" actId="20577"/>
        <pc:sldMkLst>
          <pc:docMk/>
          <pc:sldMk cId="2594183104" sldId="2147483411"/>
        </pc:sldMkLst>
        <pc:spChg chg="mod">
          <ac:chgData name="Allen Hsu" userId="60d91a9c-a42c-4cc8-ad01-70c31ac073b3" providerId="ADAL" clId="{C09C5108-71E1-4B39-9842-1183CB866C8C}" dt="2024-07-17T03:53:56.085" v="10665" actId="20577"/>
          <ac:spMkLst>
            <pc:docMk/>
            <pc:sldMk cId="2594183104" sldId="2147483411"/>
            <ac:spMk id="2" creationId="{077619B6-31FE-669D-88B9-E8C3CE3D664D}"/>
          </ac:spMkLst>
        </pc:spChg>
        <pc:spChg chg="mod">
          <ac:chgData name="Allen Hsu" userId="60d91a9c-a42c-4cc8-ad01-70c31ac073b3" providerId="ADAL" clId="{C09C5108-71E1-4B39-9842-1183CB866C8C}" dt="2024-07-17T02:35:01.642" v="9775" actId="20577"/>
          <ac:spMkLst>
            <pc:docMk/>
            <pc:sldMk cId="2594183104" sldId="2147483411"/>
            <ac:spMk id="3" creationId="{224EB386-DA8C-B5E5-12D6-08DD89AEBBC0}"/>
          </ac:spMkLst>
        </pc:spChg>
      </pc:sldChg>
      <pc:sldChg chg="addSp delSp modSp new del mod ord">
        <pc:chgData name="Allen Hsu" userId="60d91a9c-a42c-4cc8-ad01-70c31ac073b3" providerId="ADAL" clId="{C09C5108-71E1-4B39-9842-1183CB866C8C}" dt="2024-07-16T05:43:29.928" v="6162" actId="47"/>
        <pc:sldMkLst>
          <pc:docMk/>
          <pc:sldMk cId="3040726661" sldId="2147483412"/>
        </pc:sldMkLst>
        <pc:spChg chg="mod">
          <ac:chgData name="Allen Hsu" userId="60d91a9c-a42c-4cc8-ad01-70c31ac073b3" providerId="ADAL" clId="{C09C5108-71E1-4B39-9842-1183CB866C8C}" dt="2024-07-15T03:33:51.552" v="851" actId="20577"/>
          <ac:spMkLst>
            <pc:docMk/>
            <pc:sldMk cId="3040726661" sldId="2147483412"/>
            <ac:spMk id="2" creationId="{6EB24E2B-0445-2C76-7E6C-CC86F88F3E2E}"/>
          </ac:spMkLst>
        </pc:spChg>
        <pc:spChg chg="del">
          <ac:chgData name="Allen Hsu" userId="60d91a9c-a42c-4cc8-ad01-70c31ac073b3" providerId="ADAL" clId="{C09C5108-71E1-4B39-9842-1183CB866C8C}" dt="2024-07-15T03:33:53.484" v="852" actId="478"/>
          <ac:spMkLst>
            <pc:docMk/>
            <pc:sldMk cId="3040726661" sldId="2147483412"/>
            <ac:spMk id="4" creationId="{E16EDCED-D3EB-6CB7-D4DD-F76A64B88F8D}"/>
          </ac:spMkLst>
        </pc:spChg>
        <pc:spChg chg="add mod">
          <ac:chgData name="Allen Hsu" userId="60d91a9c-a42c-4cc8-ad01-70c31ac073b3" providerId="ADAL" clId="{C09C5108-71E1-4B39-9842-1183CB866C8C}" dt="2024-07-15T03:35:26.125" v="998" actId="6549"/>
          <ac:spMkLst>
            <pc:docMk/>
            <pc:sldMk cId="3040726661" sldId="2147483412"/>
            <ac:spMk id="5" creationId="{AABF7819-6F2B-AC98-89EC-A361060A2276}"/>
          </ac:spMkLst>
        </pc:spChg>
        <pc:spChg chg="add mod">
          <ac:chgData name="Allen Hsu" userId="60d91a9c-a42c-4cc8-ad01-70c31ac073b3" providerId="ADAL" clId="{C09C5108-71E1-4B39-9842-1183CB866C8C}" dt="2024-07-15T03:36:12.187" v="1035" actId="1076"/>
          <ac:spMkLst>
            <pc:docMk/>
            <pc:sldMk cId="3040726661" sldId="2147483412"/>
            <ac:spMk id="6" creationId="{DEAF181F-5377-9B6A-1C18-B8B6962F206B}"/>
          </ac:spMkLst>
        </pc:spChg>
        <pc:spChg chg="add mod">
          <ac:chgData name="Allen Hsu" userId="60d91a9c-a42c-4cc8-ad01-70c31ac073b3" providerId="ADAL" clId="{C09C5108-71E1-4B39-9842-1183CB866C8C}" dt="2024-07-15T03:36:33.239" v="1067" actId="20577"/>
          <ac:spMkLst>
            <pc:docMk/>
            <pc:sldMk cId="3040726661" sldId="2147483412"/>
            <ac:spMk id="7" creationId="{1CB0451E-3985-6281-799D-EA797A2DCFD5}"/>
          </ac:spMkLst>
        </pc:spChg>
        <pc:spChg chg="add mod">
          <ac:chgData name="Allen Hsu" userId="60d91a9c-a42c-4cc8-ad01-70c31ac073b3" providerId="ADAL" clId="{C09C5108-71E1-4B39-9842-1183CB866C8C}" dt="2024-07-15T03:36:37.602" v="1069" actId="20577"/>
          <ac:spMkLst>
            <pc:docMk/>
            <pc:sldMk cId="3040726661" sldId="2147483412"/>
            <ac:spMk id="8" creationId="{6B95DDF5-0C76-77E6-E9B4-B43FDD835D85}"/>
          </ac:spMkLst>
        </pc:spChg>
      </pc:sldChg>
      <pc:sldChg chg="addSp delSp modSp new mod ord">
        <pc:chgData name="Allen Hsu" userId="60d91a9c-a42c-4cc8-ad01-70c31ac073b3" providerId="ADAL" clId="{C09C5108-71E1-4B39-9842-1183CB866C8C}" dt="2024-07-18T09:18:22.523" v="19470" actId="404"/>
        <pc:sldMkLst>
          <pc:docMk/>
          <pc:sldMk cId="3638518974" sldId="2147483413"/>
        </pc:sldMkLst>
        <pc:spChg chg="mod">
          <ac:chgData name="Allen Hsu" userId="60d91a9c-a42c-4cc8-ad01-70c31ac073b3" providerId="ADAL" clId="{C09C5108-71E1-4B39-9842-1183CB866C8C}" dt="2024-07-18T09:18:22.523" v="19470" actId="404"/>
          <ac:spMkLst>
            <pc:docMk/>
            <pc:sldMk cId="3638518974" sldId="2147483413"/>
            <ac:spMk id="2" creationId="{8FC29812-8553-66F3-21A7-80E770A4B2DA}"/>
          </ac:spMkLst>
        </pc:spChg>
        <pc:spChg chg="add mod">
          <ac:chgData name="Allen Hsu" userId="60d91a9c-a42c-4cc8-ad01-70c31ac073b3" providerId="ADAL" clId="{C09C5108-71E1-4B39-9842-1183CB866C8C}" dt="2024-07-18T06:27:31.413" v="19116"/>
          <ac:spMkLst>
            <pc:docMk/>
            <pc:sldMk cId="3638518974" sldId="2147483413"/>
            <ac:spMk id="4" creationId="{91E448FF-0147-CFC3-7A78-C71F7BE8A3A3}"/>
          </ac:spMkLst>
        </pc:spChg>
        <pc:spChg chg="del">
          <ac:chgData name="Allen Hsu" userId="60d91a9c-a42c-4cc8-ad01-70c31ac073b3" providerId="ADAL" clId="{C09C5108-71E1-4B39-9842-1183CB866C8C}" dt="2024-07-15T03:37:10.249" v="1104" actId="478"/>
          <ac:spMkLst>
            <pc:docMk/>
            <pc:sldMk cId="3638518974" sldId="2147483413"/>
            <ac:spMk id="4" creationId="{D6804FE4-864D-E3C9-5431-1AFD429D5279}"/>
          </ac:spMkLst>
        </pc:spChg>
        <pc:spChg chg="add mod">
          <ac:chgData name="Allen Hsu" userId="60d91a9c-a42c-4cc8-ad01-70c31ac073b3" providerId="ADAL" clId="{C09C5108-71E1-4B39-9842-1183CB866C8C}" dt="2024-07-17T02:05:42.773" v="9212" actId="1076"/>
          <ac:spMkLst>
            <pc:docMk/>
            <pc:sldMk cId="3638518974" sldId="2147483413"/>
            <ac:spMk id="5" creationId="{4B3204C1-6E82-74F0-685F-97DCCD4A07D3}"/>
          </ac:spMkLst>
        </pc:spChg>
        <pc:spChg chg="add del mod">
          <ac:chgData name="Allen Hsu" userId="60d91a9c-a42c-4cc8-ad01-70c31ac073b3" providerId="ADAL" clId="{C09C5108-71E1-4B39-9842-1183CB866C8C}" dt="2024-07-17T02:12:51.041" v="9417" actId="478"/>
          <ac:spMkLst>
            <pc:docMk/>
            <pc:sldMk cId="3638518974" sldId="2147483413"/>
            <ac:spMk id="6" creationId="{D036A07C-60A3-ACBA-DB21-A9E3DAFAFD21}"/>
          </ac:spMkLst>
        </pc:spChg>
        <pc:spChg chg="add del mod">
          <ac:chgData name="Allen Hsu" userId="60d91a9c-a42c-4cc8-ad01-70c31ac073b3" providerId="ADAL" clId="{C09C5108-71E1-4B39-9842-1183CB866C8C}" dt="2024-07-17T02:12:51.041" v="9417" actId="478"/>
          <ac:spMkLst>
            <pc:docMk/>
            <pc:sldMk cId="3638518974" sldId="2147483413"/>
            <ac:spMk id="7" creationId="{636A6536-2A16-E756-60DE-2A36ABBA6F21}"/>
          </ac:spMkLst>
        </pc:spChg>
        <pc:spChg chg="add del mod">
          <ac:chgData name="Allen Hsu" userId="60d91a9c-a42c-4cc8-ad01-70c31ac073b3" providerId="ADAL" clId="{C09C5108-71E1-4B39-9842-1183CB866C8C}" dt="2024-07-16T05:33:40.570" v="5965" actId="478"/>
          <ac:spMkLst>
            <pc:docMk/>
            <pc:sldMk cId="3638518974" sldId="2147483413"/>
            <ac:spMk id="8" creationId="{00132B99-7030-1CB0-BAD6-DE02769A66D8}"/>
          </ac:spMkLst>
        </pc:spChg>
        <pc:spChg chg="add mod">
          <ac:chgData name="Allen Hsu" userId="60d91a9c-a42c-4cc8-ad01-70c31ac073b3" providerId="ADAL" clId="{C09C5108-71E1-4B39-9842-1183CB866C8C}" dt="2024-07-18T06:28:06.063" v="19127" actId="1036"/>
          <ac:spMkLst>
            <pc:docMk/>
            <pc:sldMk cId="3638518974" sldId="2147483413"/>
            <ac:spMk id="9" creationId="{AA118161-95B4-0D23-828A-C2380C065848}"/>
          </ac:spMkLst>
        </pc:spChg>
        <pc:spChg chg="add del mod">
          <ac:chgData name="Allen Hsu" userId="60d91a9c-a42c-4cc8-ad01-70c31ac073b3" providerId="ADAL" clId="{C09C5108-71E1-4B39-9842-1183CB866C8C}" dt="2024-07-16T05:40:38.949" v="6104" actId="478"/>
          <ac:spMkLst>
            <pc:docMk/>
            <pc:sldMk cId="3638518974" sldId="2147483413"/>
            <ac:spMk id="10" creationId="{64F02A6F-3B11-0B62-92FA-955A620A6142}"/>
          </ac:spMkLst>
        </pc:spChg>
        <pc:spChg chg="add del mod">
          <ac:chgData name="Allen Hsu" userId="60d91a9c-a42c-4cc8-ad01-70c31ac073b3" providerId="ADAL" clId="{C09C5108-71E1-4B39-9842-1183CB866C8C}" dt="2024-07-17T02:16:12.874" v="9438" actId="478"/>
          <ac:spMkLst>
            <pc:docMk/>
            <pc:sldMk cId="3638518974" sldId="2147483413"/>
            <ac:spMk id="12" creationId="{E450ED03-D0D3-3230-8542-8E5E6ABECBEC}"/>
          </ac:spMkLst>
        </pc:spChg>
        <pc:spChg chg="add del mod">
          <ac:chgData name="Allen Hsu" userId="60d91a9c-a42c-4cc8-ad01-70c31ac073b3" providerId="ADAL" clId="{C09C5108-71E1-4B39-9842-1183CB866C8C}" dt="2024-07-16T05:37:19.625" v="6018" actId="478"/>
          <ac:spMkLst>
            <pc:docMk/>
            <pc:sldMk cId="3638518974" sldId="2147483413"/>
            <ac:spMk id="13" creationId="{27F7B81F-5E81-8015-2F73-4B5A8497D421}"/>
          </ac:spMkLst>
        </pc:spChg>
        <pc:spChg chg="add del mod">
          <ac:chgData name="Allen Hsu" userId="60d91a9c-a42c-4cc8-ad01-70c31ac073b3" providerId="ADAL" clId="{C09C5108-71E1-4B39-9842-1183CB866C8C}" dt="2024-07-17T02:22:54.651" v="9480"/>
          <ac:spMkLst>
            <pc:docMk/>
            <pc:sldMk cId="3638518974" sldId="2147483413"/>
            <ac:spMk id="15" creationId="{12A107A1-54D4-7293-974D-5EBAA638DA32}"/>
          </ac:spMkLst>
        </pc:spChg>
        <pc:spChg chg="add mod">
          <ac:chgData name="Allen Hsu" userId="60d91a9c-a42c-4cc8-ad01-70c31ac073b3" providerId="ADAL" clId="{C09C5108-71E1-4B39-9842-1183CB866C8C}" dt="2024-07-18T06:27:38.402" v="19118" actId="403"/>
          <ac:spMkLst>
            <pc:docMk/>
            <pc:sldMk cId="3638518974" sldId="2147483413"/>
            <ac:spMk id="16" creationId="{AD3B7FB9-B1A3-4663-C053-9B8880A7EFBA}"/>
          </ac:spMkLst>
        </pc:spChg>
        <pc:spChg chg="add del mod">
          <ac:chgData name="Allen Hsu" userId="60d91a9c-a42c-4cc8-ad01-70c31ac073b3" providerId="ADAL" clId="{C09C5108-71E1-4B39-9842-1183CB866C8C}" dt="2024-07-17T02:22:54.651" v="9482"/>
          <ac:spMkLst>
            <pc:docMk/>
            <pc:sldMk cId="3638518974" sldId="2147483413"/>
            <ac:spMk id="17" creationId="{BB3A9AD1-E95D-B6D8-680D-AF57F5167E2A}"/>
          </ac:spMkLst>
        </pc:spChg>
        <pc:spChg chg="add del mod">
          <ac:chgData name="Allen Hsu" userId="60d91a9c-a42c-4cc8-ad01-70c31ac073b3" providerId="ADAL" clId="{C09C5108-71E1-4B39-9842-1183CB866C8C}" dt="2024-07-16T09:32:15.234" v="7475" actId="478"/>
          <ac:spMkLst>
            <pc:docMk/>
            <pc:sldMk cId="3638518974" sldId="2147483413"/>
            <ac:spMk id="33" creationId="{F44AF120-C31B-4910-72BA-02AB14395765}"/>
          </ac:spMkLst>
        </pc:spChg>
        <pc:spChg chg="add del mod">
          <ac:chgData name="Allen Hsu" userId="60d91a9c-a42c-4cc8-ad01-70c31ac073b3" providerId="ADAL" clId="{C09C5108-71E1-4B39-9842-1183CB866C8C}" dt="2024-07-16T09:32:31.060" v="7484"/>
          <ac:spMkLst>
            <pc:docMk/>
            <pc:sldMk cId="3638518974" sldId="2147483413"/>
            <ac:spMk id="35" creationId="{0B25B1B6-54F4-C24D-1FAD-C3AF4705C47E}"/>
          </ac:spMkLst>
        </pc:spChg>
        <pc:spChg chg="add mod">
          <ac:chgData name="Allen Hsu" userId="60d91a9c-a42c-4cc8-ad01-70c31ac073b3" providerId="ADAL" clId="{C09C5108-71E1-4B39-9842-1183CB866C8C}" dt="2024-07-18T06:22:44.057" v="18992" actId="207"/>
          <ac:spMkLst>
            <pc:docMk/>
            <pc:sldMk cId="3638518974" sldId="2147483413"/>
            <ac:spMk id="38" creationId="{D9CCF34C-9652-24F6-60EF-E5668D6E49A0}"/>
          </ac:spMkLst>
        </pc:spChg>
        <pc:spChg chg="add del mod">
          <ac:chgData name="Allen Hsu" userId="60d91a9c-a42c-4cc8-ad01-70c31ac073b3" providerId="ADAL" clId="{C09C5108-71E1-4B39-9842-1183CB866C8C}" dt="2024-07-17T02:22:54.651" v="9484"/>
          <ac:spMkLst>
            <pc:docMk/>
            <pc:sldMk cId="3638518974" sldId="2147483413"/>
            <ac:spMk id="39" creationId="{21A184FC-0357-D3E6-1D88-99122C6A69A0}"/>
          </ac:spMkLst>
        </pc:spChg>
        <pc:spChg chg="mod">
          <ac:chgData name="Allen Hsu" userId="60d91a9c-a42c-4cc8-ad01-70c31ac073b3" providerId="ADAL" clId="{C09C5108-71E1-4B39-9842-1183CB866C8C}" dt="2024-07-17T01:43:18.064" v="8674" actId="571"/>
          <ac:spMkLst>
            <pc:docMk/>
            <pc:sldMk cId="3638518974" sldId="2147483413"/>
            <ac:spMk id="41" creationId="{BE9F6029-9E9D-FB5F-BCF6-77801E7E0F78}"/>
          </ac:spMkLst>
        </pc:spChg>
        <pc:spChg chg="mod">
          <ac:chgData name="Allen Hsu" userId="60d91a9c-a42c-4cc8-ad01-70c31ac073b3" providerId="ADAL" clId="{C09C5108-71E1-4B39-9842-1183CB866C8C}" dt="2024-07-17T01:43:21.289" v="8676" actId="20577"/>
          <ac:spMkLst>
            <pc:docMk/>
            <pc:sldMk cId="3638518974" sldId="2147483413"/>
            <ac:spMk id="42" creationId="{BC5AED35-788E-895C-E271-A4DE67053D47}"/>
          </ac:spMkLst>
        </pc:spChg>
        <pc:spChg chg="mod">
          <ac:chgData name="Allen Hsu" userId="60d91a9c-a42c-4cc8-ad01-70c31ac073b3" providerId="ADAL" clId="{C09C5108-71E1-4B39-9842-1183CB866C8C}" dt="2024-07-16T09:06:51.450" v="7155"/>
          <ac:spMkLst>
            <pc:docMk/>
            <pc:sldMk cId="3638518974" sldId="2147483413"/>
            <ac:spMk id="50" creationId="{99D02E5E-C57B-DB4E-617F-67AA874796F2}"/>
          </ac:spMkLst>
        </pc:spChg>
        <pc:spChg chg="mod">
          <ac:chgData name="Allen Hsu" userId="60d91a9c-a42c-4cc8-ad01-70c31ac073b3" providerId="ADAL" clId="{C09C5108-71E1-4B39-9842-1183CB866C8C}" dt="2024-07-16T09:06:51.450" v="7155"/>
          <ac:spMkLst>
            <pc:docMk/>
            <pc:sldMk cId="3638518974" sldId="2147483413"/>
            <ac:spMk id="51" creationId="{DF0A6E8B-7686-3877-79BA-C59B37C0B6F7}"/>
          </ac:spMkLst>
        </pc:spChg>
        <pc:spChg chg="mod">
          <ac:chgData name="Allen Hsu" userId="60d91a9c-a42c-4cc8-ad01-70c31ac073b3" providerId="ADAL" clId="{C09C5108-71E1-4B39-9842-1183CB866C8C}" dt="2024-07-16T09:06:51.450" v="7155"/>
          <ac:spMkLst>
            <pc:docMk/>
            <pc:sldMk cId="3638518974" sldId="2147483413"/>
            <ac:spMk id="53" creationId="{18774044-6E90-2C98-4373-8EE66019B409}"/>
          </ac:spMkLst>
        </pc:spChg>
        <pc:spChg chg="mod">
          <ac:chgData name="Allen Hsu" userId="60d91a9c-a42c-4cc8-ad01-70c31ac073b3" providerId="ADAL" clId="{C09C5108-71E1-4B39-9842-1183CB866C8C}" dt="2024-07-16T09:53:35.560" v="7664" actId="20577"/>
          <ac:spMkLst>
            <pc:docMk/>
            <pc:sldMk cId="3638518974" sldId="2147483413"/>
            <ac:spMk id="54" creationId="{B0EC3EB2-211B-7F2D-85BA-C8210E406DC7}"/>
          </ac:spMkLst>
        </pc:spChg>
        <pc:spChg chg="mod">
          <ac:chgData name="Allen Hsu" userId="60d91a9c-a42c-4cc8-ad01-70c31ac073b3" providerId="ADAL" clId="{C09C5108-71E1-4B39-9842-1183CB866C8C}" dt="2024-07-16T09:17:51.356" v="7296" actId="571"/>
          <ac:spMkLst>
            <pc:docMk/>
            <pc:sldMk cId="3638518974" sldId="2147483413"/>
            <ac:spMk id="57" creationId="{FA5D1B65-07B0-AB8A-2FA3-342C2C304DA4}"/>
          </ac:spMkLst>
        </pc:spChg>
        <pc:spChg chg="mod">
          <ac:chgData name="Allen Hsu" userId="60d91a9c-a42c-4cc8-ad01-70c31ac073b3" providerId="ADAL" clId="{C09C5108-71E1-4B39-9842-1183CB866C8C}" dt="2024-07-16T09:53:44.332" v="7669" actId="20577"/>
          <ac:spMkLst>
            <pc:docMk/>
            <pc:sldMk cId="3638518974" sldId="2147483413"/>
            <ac:spMk id="58" creationId="{AF26E6DC-1F89-80DB-25A2-5D49DEAB43F4}"/>
          </ac:spMkLst>
        </pc:spChg>
        <pc:spChg chg="mod">
          <ac:chgData name="Allen Hsu" userId="60d91a9c-a42c-4cc8-ad01-70c31ac073b3" providerId="ADAL" clId="{C09C5108-71E1-4B39-9842-1183CB866C8C}" dt="2024-07-16T09:17:53.698" v="7297" actId="571"/>
          <ac:spMkLst>
            <pc:docMk/>
            <pc:sldMk cId="3638518974" sldId="2147483413"/>
            <ac:spMk id="60" creationId="{B6E24DBD-6450-F379-6EA3-0B2C337DC15D}"/>
          </ac:spMkLst>
        </pc:spChg>
        <pc:spChg chg="mod">
          <ac:chgData name="Allen Hsu" userId="60d91a9c-a42c-4cc8-ad01-70c31ac073b3" providerId="ADAL" clId="{C09C5108-71E1-4B39-9842-1183CB866C8C}" dt="2024-07-16T09:17:59.012" v="7303" actId="20577"/>
          <ac:spMkLst>
            <pc:docMk/>
            <pc:sldMk cId="3638518974" sldId="2147483413"/>
            <ac:spMk id="61" creationId="{49B15710-EFB7-EBB1-218B-282D0C088DD0}"/>
          </ac:spMkLst>
        </pc:spChg>
        <pc:spChg chg="add del mod ord">
          <ac:chgData name="Allen Hsu" userId="60d91a9c-a42c-4cc8-ad01-70c31ac073b3" providerId="ADAL" clId="{C09C5108-71E1-4B39-9842-1183CB866C8C}" dt="2024-07-17T02:09:41.314" v="9396" actId="478"/>
          <ac:spMkLst>
            <pc:docMk/>
            <pc:sldMk cId="3638518974" sldId="2147483413"/>
            <ac:spMk id="66" creationId="{17E6A820-F0B4-1D5F-3516-016CE1CF3614}"/>
          </ac:spMkLst>
        </pc:spChg>
        <pc:spChg chg="add mod">
          <ac:chgData name="Allen Hsu" userId="60d91a9c-a42c-4cc8-ad01-70c31ac073b3" providerId="ADAL" clId="{C09C5108-71E1-4B39-9842-1183CB866C8C}" dt="2024-07-17T02:47:33.347" v="9806" actId="1035"/>
          <ac:spMkLst>
            <pc:docMk/>
            <pc:sldMk cId="3638518974" sldId="2147483413"/>
            <ac:spMk id="67" creationId="{0AAAF424-4BAE-738B-BF78-F056EDD104F1}"/>
          </ac:spMkLst>
        </pc:spChg>
        <pc:spChg chg="add mod">
          <ac:chgData name="Allen Hsu" userId="60d91a9c-a42c-4cc8-ad01-70c31ac073b3" providerId="ADAL" clId="{C09C5108-71E1-4B39-9842-1183CB866C8C}" dt="2024-07-18T06:22:37.208" v="18989" actId="207"/>
          <ac:spMkLst>
            <pc:docMk/>
            <pc:sldMk cId="3638518974" sldId="2147483413"/>
            <ac:spMk id="68" creationId="{722F3E52-B8C5-92DF-C14C-465637EEE7A0}"/>
          </ac:spMkLst>
        </pc:spChg>
        <pc:spChg chg="add del mod">
          <ac:chgData name="Allen Hsu" userId="60d91a9c-a42c-4cc8-ad01-70c31ac073b3" providerId="ADAL" clId="{C09C5108-71E1-4B39-9842-1183CB866C8C}" dt="2024-07-17T02:21:54.276" v="9456"/>
          <ac:spMkLst>
            <pc:docMk/>
            <pc:sldMk cId="3638518974" sldId="2147483413"/>
            <ac:spMk id="69" creationId="{E4BED372-D8CA-105F-30AE-2125D6DFD94D}"/>
          </ac:spMkLst>
        </pc:spChg>
        <pc:spChg chg="mod">
          <ac:chgData name="Allen Hsu" userId="60d91a9c-a42c-4cc8-ad01-70c31ac073b3" providerId="ADAL" clId="{C09C5108-71E1-4B39-9842-1183CB866C8C}" dt="2024-07-16T09:52:22.747" v="7610" actId="571"/>
          <ac:spMkLst>
            <pc:docMk/>
            <pc:sldMk cId="3638518974" sldId="2147483413"/>
            <ac:spMk id="71" creationId="{76176B31-47FE-0CE3-2262-22677669E538}"/>
          </ac:spMkLst>
        </pc:spChg>
        <pc:spChg chg="mod">
          <ac:chgData name="Allen Hsu" userId="60d91a9c-a42c-4cc8-ad01-70c31ac073b3" providerId="ADAL" clId="{C09C5108-71E1-4B39-9842-1183CB866C8C}" dt="2024-07-16T09:53:20.317" v="7660" actId="20577"/>
          <ac:spMkLst>
            <pc:docMk/>
            <pc:sldMk cId="3638518974" sldId="2147483413"/>
            <ac:spMk id="72" creationId="{95B9A2BA-D635-6447-BD05-802A177B1F5A}"/>
          </ac:spMkLst>
        </pc:spChg>
        <pc:spChg chg="add mod">
          <ac:chgData name="Allen Hsu" userId="60d91a9c-a42c-4cc8-ad01-70c31ac073b3" providerId="ADAL" clId="{C09C5108-71E1-4B39-9842-1183CB866C8C}" dt="2024-07-17T02:47:33.347" v="9806" actId="1035"/>
          <ac:spMkLst>
            <pc:docMk/>
            <pc:sldMk cId="3638518974" sldId="2147483413"/>
            <ac:spMk id="73" creationId="{A7C91CE3-B027-0D6A-22DB-4E05AFF2BF1B}"/>
          </ac:spMkLst>
        </pc:spChg>
        <pc:spChg chg="add mod">
          <ac:chgData name="Allen Hsu" userId="60d91a9c-a42c-4cc8-ad01-70c31ac073b3" providerId="ADAL" clId="{C09C5108-71E1-4B39-9842-1183CB866C8C}" dt="2024-07-17T02:15:25.406" v="9433" actId="571"/>
          <ac:spMkLst>
            <pc:docMk/>
            <pc:sldMk cId="3638518974" sldId="2147483413"/>
            <ac:spMk id="75" creationId="{8EACD495-41D5-8CA1-45B8-8EAB2AC51EED}"/>
          </ac:spMkLst>
        </pc:spChg>
        <pc:spChg chg="add mod">
          <ac:chgData name="Allen Hsu" userId="60d91a9c-a42c-4cc8-ad01-70c31ac073b3" providerId="ADAL" clId="{C09C5108-71E1-4B39-9842-1183CB866C8C}" dt="2024-07-17T02:15:25.406" v="9433" actId="571"/>
          <ac:spMkLst>
            <pc:docMk/>
            <pc:sldMk cId="3638518974" sldId="2147483413"/>
            <ac:spMk id="76" creationId="{4A7F699C-AB85-6587-2DB5-6F92AADA23CB}"/>
          </ac:spMkLst>
        </pc:spChg>
        <pc:spChg chg="mod">
          <ac:chgData name="Allen Hsu" userId="60d91a9c-a42c-4cc8-ad01-70c31ac073b3" providerId="ADAL" clId="{C09C5108-71E1-4B39-9842-1183CB866C8C}" dt="2024-07-17T02:15:25.406" v="9433" actId="571"/>
          <ac:spMkLst>
            <pc:docMk/>
            <pc:sldMk cId="3638518974" sldId="2147483413"/>
            <ac:spMk id="78" creationId="{875243B7-DE8C-4C3D-CC99-9ED43BF38C4F}"/>
          </ac:spMkLst>
        </pc:spChg>
        <pc:spChg chg="mod">
          <ac:chgData name="Allen Hsu" userId="60d91a9c-a42c-4cc8-ad01-70c31ac073b3" providerId="ADAL" clId="{C09C5108-71E1-4B39-9842-1183CB866C8C}" dt="2024-07-17T02:15:25.406" v="9433" actId="571"/>
          <ac:spMkLst>
            <pc:docMk/>
            <pc:sldMk cId="3638518974" sldId="2147483413"/>
            <ac:spMk id="79" creationId="{1B78D241-993B-7E8C-3BA3-9833C5BE9F4C}"/>
          </ac:spMkLst>
        </pc:spChg>
        <pc:spChg chg="add mod">
          <ac:chgData name="Allen Hsu" userId="60d91a9c-a42c-4cc8-ad01-70c31ac073b3" providerId="ADAL" clId="{C09C5108-71E1-4B39-9842-1183CB866C8C}" dt="2024-07-18T06:27:22.310" v="19113" actId="403"/>
          <ac:spMkLst>
            <pc:docMk/>
            <pc:sldMk cId="3638518974" sldId="2147483413"/>
            <ac:spMk id="80" creationId="{4232F744-B14C-75FE-1852-D612F995359D}"/>
          </ac:spMkLst>
        </pc:spChg>
        <pc:spChg chg="mod">
          <ac:chgData name="Allen Hsu" userId="60d91a9c-a42c-4cc8-ad01-70c31ac073b3" providerId="ADAL" clId="{C09C5108-71E1-4B39-9842-1183CB866C8C}" dt="2024-07-17T02:25:55.550" v="9547" actId="12789"/>
          <ac:spMkLst>
            <pc:docMk/>
            <pc:sldMk cId="3638518974" sldId="2147483413"/>
            <ac:spMk id="82" creationId="{81DB2D60-65CC-D57C-BB2E-EAFF25204D3A}"/>
          </ac:spMkLst>
        </pc:spChg>
        <pc:spChg chg="mod">
          <ac:chgData name="Allen Hsu" userId="60d91a9c-a42c-4cc8-ad01-70c31ac073b3" providerId="ADAL" clId="{C09C5108-71E1-4B39-9842-1183CB866C8C}" dt="2024-07-17T02:25:55.550" v="9547" actId="12789"/>
          <ac:spMkLst>
            <pc:docMk/>
            <pc:sldMk cId="3638518974" sldId="2147483413"/>
            <ac:spMk id="83" creationId="{5C4729A1-B2C0-218B-379E-F8D29C157EA3}"/>
          </ac:spMkLst>
        </pc:spChg>
        <pc:spChg chg="add mod">
          <ac:chgData name="Allen Hsu" userId="60d91a9c-a42c-4cc8-ad01-70c31ac073b3" providerId="ADAL" clId="{C09C5108-71E1-4B39-9842-1183CB866C8C}" dt="2024-07-18T06:28:38.996" v="19130" actId="1076"/>
          <ac:spMkLst>
            <pc:docMk/>
            <pc:sldMk cId="3638518974" sldId="2147483413"/>
            <ac:spMk id="94" creationId="{18351C99-A572-67BC-E953-52FBAA0DA6C6}"/>
          </ac:spMkLst>
        </pc:spChg>
        <pc:grpChg chg="add mod">
          <ac:chgData name="Allen Hsu" userId="60d91a9c-a42c-4cc8-ad01-70c31ac073b3" providerId="ADAL" clId="{C09C5108-71E1-4B39-9842-1183CB866C8C}" dt="2024-07-17T02:47:33.347" v="9806" actId="1035"/>
          <ac:grpSpMkLst>
            <pc:docMk/>
            <pc:sldMk cId="3638518974" sldId="2147483413"/>
            <ac:grpSpMk id="40" creationId="{5CE1366B-DF2C-B410-5AE3-1F6EBEC77B0A}"/>
          </ac:grpSpMkLst>
        </pc:grpChg>
        <pc:grpChg chg="add mod">
          <ac:chgData name="Allen Hsu" userId="60d91a9c-a42c-4cc8-ad01-70c31ac073b3" providerId="ADAL" clId="{C09C5108-71E1-4B39-9842-1183CB866C8C}" dt="2024-07-17T02:47:33.347" v="9806" actId="1035"/>
          <ac:grpSpMkLst>
            <pc:docMk/>
            <pc:sldMk cId="3638518974" sldId="2147483413"/>
            <ac:grpSpMk id="49" creationId="{06CDB22C-DF54-38E4-B835-D19A281579C2}"/>
          </ac:grpSpMkLst>
        </pc:grpChg>
        <pc:grpChg chg="add mod">
          <ac:chgData name="Allen Hsu" userId="60d91a9c-a42c-4cc8-ad01-70c31ac073b3" providerId="ADAL" clId="{C09C5108-71E1-4B39-9842-1183CB866C8C}" dt="2024-07-17T02:47:33.347" v="9806" actId="1035"/>
          <ac:grpSpMkLst>
            <pc:docMk/>
            <pc:sldMk cId="3638518974" sldId="2147483413"/>
            <ac:grpSpMk id="52" creationId="{2F8210F4-56D1-3519-F18A-3EC2EC32919C}"/>
          </ac:grpSpMkLst>
        </pc:grpChg>
        <pc:grpChg chg="add mod">
          <ac:chgData name="Allen Hsu" userId="60d91a9c-a42c-4cc8-ad01-70c31ac073b3" providerId="ADAL" clId="{C09C5108-71E1-4B39-9842-1183CB866C8C}" dt="2024-07-18T06:28:06.063" v="19127" actId="1036"/>
          <ac:grpSpMkLst>
            <pc:docMk/>
            <pc:sldMk cId="3638518974" sldId="2147483413"/>
            <ac:grpSpMk id="56" creationId="{308D1636-B28C-80C8-C957-7AC346418FBC}"/>
          </ac:grpSpMkLst>
        </pc:grpChg>
        <pc:grpChg chg="add del mod">
          <ac:chgData name="Allen Hsu" userId="60d91a9c-a42c-4cc8-ad01-70c31ac073b3" providerId="ADAL" clId="{C09C5108-71E1-4B39-9842-1183CB866C8C}" dt="2024-07-16T09:34:46.359" v="7525" actId="478"/>
          <ac:grpSpMkLst>
            <pc:docMk/>
            <pc:sldMk cId="3638518974" sldId="2147483413"/>
            <ac:grpSpMk id="59" creationId="{7B8C622E-4402-1C6C-789A-18D649B0C75B}"/>
          </ac:grpSpMkLst>
        </pc:grpChg>
        <pc:grpChg chg="add mod">
          <ac:chgData name="Allen Hsu" userId="60d91a9c-a42c-4cc8-ad01-70c31ac073b3" providerId="ADAL" clId="{C09C5108-71E1-4B39-9842-1183CB866C8C}" dt="2024-07-17T02:47:33.347" v="9806" actId="1035"/>
          <ac:grpSpMkLst>
            <pc:docMk/>
            <pc:sldMk cId="3638518974" sldId="2147483413"/>
            <ac:grpSpMk id="70" creationId="{2F8B3C1A-FB6A-1058-A018-CD683CA7A2E1}"/>
          </ac:grpSpMkLst>
        </pc:grpChg>
        <pc:grpChg chg="add mod">
          <ac:chgData name="Allen Hsu" userId="60d91a9c-a42c-4cc8-ad01-70c31ac073b3" providerId="ADAL" clId="{C09C5108-71E1-4B39-9842-1183CB866C8C}" dt="2024-07-17T02:15:25.406" v="9433" actId="571"/>
          <ac:grpSpMkLst>
            <pc:docMk/>
            <pc:sldMk cId="3638518974" sldId="2147483413"/>
            <ac:grpSpMk id="77" creationId="{570C7850-D1EC-C04B-081F-058AD5916E86}"/>
          </ac:grpSpMkLst>
        </pc:grpChg>
        <pc:grpChg chg="add mod">
          <ac:chgData name="Allen Hsu" userId="60d91a9c-a42c-4cc8-ad01-70c31ac073b3" providerId="ADAL" clId="{C09C5108-71E1-4B39-9842-1183CB866C8C}" dt="2024-07-17T02:47:33.347" v="9806" actId="1035"/>
          <ac:grpSpMkLst>
            <pc:docMk/>
            <pc:sldMk cId="3638518974" sldId="2147483413"/>
            <ac:grpSpMk id="81" creationId="{3932F9F6-A602-B832-5726-5A911680133B}"/>
          </ac:grpSpMkLst>
        </pc:grpChg>
        <pc:cxnChg chg="add del mod">
          <ac:chgData name="Allen Hsu" userId="60d91a9c-a42c-4cc8-ad01-70c31ac073b3" providerId="ADAL" clId="{C09C5108-71E1-4B39-9842-1183CB866C8C}" dt="2024-07-16T05:37:19.625" v="6018" actId="478"/>
          <ac:cxnSpMkLst>
            <pc:docMk/>
            <pc:sldMk cId="3638518974" sldId="2147483413"/>
            <ac:cxnSpMk id="14" creationId="{2B34FAF6-D010-ABA3-8C43-0FEB69453099}"/>
          </ac:cxnSpMkLst>
        </pc:cxnChg>
        <pc:cxnChg chg="add del mod">
          <ac:chgData name="Allen Hsu" userId="60d91a9c-a42c-4cc8-ad01-70c31ac073b3" providerId="ADAL" clId="{C09C5108-71E1-4B39-9842-1183CB866C8C}" dt="2024-07-17T02:47:15.913" v="9801" actId="478"/>
          <ac:cxnSpMkLst>
            <pc:docMk/>
            <pc:sldMk cId="3638518974" sldId="2147483413"/>
            <ac:cxnSpMk id="18" creationId="{B33A08D9-CC70-77D0-8AD2-B39A2A145424}"/>
          </ac:cxnSpMkLst>
        </pc:cxnChg>
        <pc:cxnChg chg="add del mod">
          <ac:chgData name="Allen Hsu" userId="60d91a9c-a42c-4cc8-ad01-70c31ac073b3" providerId="ADAL" clId="{C09C5108-71E1-4B39-9842-1183CB866C8C}" dt="2024-07-17T01:20:03.665" v="7861" actId="478"/>
          <ac:cxnSpMkLst>
            <pc:docMk/>
            <pc:sldMk cId="3638518974" sldId="2147483413"/>
            <ac:cxnSpMk id="19" creationId="{B6E94A97-7021-4A27-3BDC-8178F3A4EAD3}"/>
          </ac:cxnSpMkLst>
        </pc:cxnChg>
        <pc:cxnChg chg="add del mod">
          <ac:chgData name="Allen Hsu" userId="60d91a9c-a42c-4cc8-ad01-70c31ac073b3" providerId="ADAL" clId="{C09C5108-71E1-4B39-9842-1183CB866C8C}" dt="2024-07-17T02:27:16.527" v="9577" actId="478"/>
          <ac:cxnSpMkLst>
            <pc:docMk/>
            <pc:sldMk cId="3638518974" sldId="2147483413"/>
            <ac:cxnSpMk id="20" creationId="{83EFA227-9320-FF13-B330-3810A444617D}"/>
          </ac:cxnSpMkLst>
        </pc:cxnChg>
        <pc:cxnChg chg="add del mod">
          <ac:chgData name="Allen Hsu" userId="60d91a9c-a42c-4cc8-ad01-70c31ac073b3" providerId="ADAL" clId="{C09C5108-71E1-4B39-9842-1183CB866C8C}" dt="2024-07-17T02:27:16.527" v="9577" actId="478"/>
          <ac:cxnSpMkLst>
            <pc:docMk/>
            <pc:sldMk cId="3638518974" sldId="2147483413"/>
            <ac:cxnSpMk id="21" creationId="{E2D206DB-CCC8-81D2-C67D-D029374B8459}"/>
          </ac:cxnSpMkLst>
        </pc:cxnChg>
        <pc:cxnChg chg="add del mod">
          <ac:chgData name="Allen Hsu" userId="60d91a9c-a42c-4cc8-ad01-70c31ac073b3" providerId="ADAL" clId="{C09C5108-71E1-4B39-9842-1183CB866C8C}" dt="2024-07-16T09:32:15.234" v="7475" actId="478"/>
          <ac:cxnSpMkLst>
            <pc:docMk/>
            <pc:sldMk cId="3638518974" sldId="2147483413"/>
            <ac:cxnSpMk id="43" creationId="{7BE6BE39-C082-83E7-A553-7B8B537D7F65}"/>
          </ac:cxnSpMkLst>
        </pc:cxnChg>
        <pc:cxnChg chg="add del mod">
          <ac:chgData name="Allen Hsu" userId="60d91a9c-a42c-4cc8-ad01-70c31ac073b3" providerId="ADAL" clId="{C09C5108-71E1-4B39-9842-1183CB866C8C}" dt="2024-07-17T02:27:16.527" v="9577" actId="478"/>
          <ac:cxnSpMkLst>
            <pc:docMk/>
            <pc:sldMk cId="3638518974" sldId="2147483413"/>
            <ac:cxnSpMk id="62" creationId="{CAD7D752-255A-80E4-2D6D-CDAD2E55330A}"/>
          </ac:cxnSpMkLst>
        </pc:cxnChg>
        <pc:cxnChg chg="add del mod">
          <ac:chgData name="Allen Hsu" userId="60d91a9c-a42c-4cc8-ad01-70c31ac073b3" providerId="ADAL" clId="{C09C5108-71E1-4B39-9842-1183CB866C8C}" dt="2024-07-17T02:27:16.527" v="9577" actId="478"/>
          <ac:cxnSpMkLst>
            <pc:docMk/>
            <pc:sldMk cId="3638518974" sldId="2147483413"/>
            <ac:cxnSpMk id="74" creationId="{FDFA6AA0-796D-D2A1-77C8-B225A090A836}"/>
          </ac:cxnSpMkLst>
        </pc:cxnChg>
        <pc:cxnChg chg="add del mod">
          <ac:chgData name="Allen Hsu" userId="60d91a9c-a42c-4cc8-ad01-70c31ac073b3" providerId="ADAL" clId="{C09C5108-71E1-4B39-9842-1183CB866C8C}" dt="2024-07-17T02:47:15.913" v="9801" actId="478"/>
          <ac:cxnSpMkLst>
            <pc:docMk/>
            <pc:sldMk cId="3638518974" sldId="2147483413"/>
            <ac:cxnSpMk id="84" creationId="{604153BA-50ED-EBD7-CA1A-3186BFFE517F}"/>
          </ac:cxnSpMkLst>
        </pc:cxnChg>
        <pc:cxnChg chg="add del mod">
          <ac:chgData name="Allen Hsu" userId="60d91a9c-a42c-4cc8-ad01-70c31ac073b3" providerId="ADAL" clId="{C09C5108-71E1-4B39-9842-1183CB866C8C}" dt="2024-07-17T02:47:15.913" v="9801" actId="478"/>
          <ac:cxnSpMkLst>
            <pc:docMk/>
            <pc:sldMk cId="3638518974" sldId="2147483413"/>
            <ac:cxnSpMk id="88" creationId="{64B685BF-CB83-D2A7-48E7-CC8A4AAF848F}"/>
          </ac:cxnSpMkLst>
        </pc:cxnChg>
        <pc:cxnChg chg="add del mod">
          <ac:chgData name="Allen Hsu" userId="60d91a9c-a42c-4cc8-ad01-70c31ac073b3" providerId="ADAL" clId="{C09C5108-71E1-4B39-9842-1183CB866C8C}" dt="2024-07-17T02:47:15.913" v="9801" actId="478"/>
          <ac:cxnSpMkLst>
            <pc:docMk/>
            <pc:sldMk cId="3638518974" sldId="2147483413"/>
            <ac:cxnSpMk id="89" creationId="{0F7F22EB-81DE-5446-0E53-EE58DAA8EB44}"/>
          </ac:cxnSpMkLst>
        </pc:cxnChg>
        <pc:cxnChg chg="add del mod">
          <ac:chgData name="Allen Hsu" userId="60d91a9c-a42c-4cc8-ad01-70c31ac073b3" providerId="ADAL" clId="{C09C5108-71E1-4B39-9842-1183CB866C8C}" dt="2024-07-17T02:47:15.913" v="9801" actId="478"/>
          <ac:cxnSpMkLst>
            <pc:docMk/>
            <pc:sldMk cId="3638518974" sldId="2147483413"/>
            <ac:cxnSpMk id="90" creationId="{42E26338-2FBF-B1EB-AE83-D0E7F3C3BE87}"/>
          </ac:cxnSpMkLst>
        </pc:cxnChg>
        <pc:cxnChg chg="add del mod">
          <ac:chgData name="Allen Hsu" userId="60d91a9c-a42c-4cc8-ad01-70c31ac073b3" providerId="ADAL" clId="{C09C5108-71E1-4B39-9842-1183CB866C8C}" dt="2024-07-17T02:47:15.913" v="9801" actId="478"/>
          <ac:cxnSpMkLst>
            <pc:docMk/>
            <pc:sldMk cId="3638518974" sldId="2147483413"/>
            <ac:cxnSpMk id="91" creationId="{E68749B3-1703-D8D7-67EB-018436C6BEB9}"/>
          </ac:cxnSpMkLst>
        </pc:cxnChg>
      </pc:sldChg>
      <pc:sldChg chg="addSp delSp modSp new mod modClrScheme chgLayout">
        <pc:chgData name="Allen Hsu" userId="60d91a9c-a42c-4cc8-ad01-70c31ac073b3" providerId="ADAL" clId="{C09C5108-71E1-4B39-9842-1183CB866C8C}" dt="2024-07-18T05:12:12.982" v="16952"/>
        <pc:sldMkLst>
          <pc:docMk/>
          <pc:sldMk cId="3446150650" sldId="2147483414"/>
        </pc:sldMkLst>
        <pc:spChg chg="del mod ord">
          <ac:chgData name="Allen Hsu" userId="60d91a9c-a42c-4cc8-ad01-70c31ac073b3" providerId="ADAL" clId="{C09C5108-71E1-4B39-9842-1183CB866C8C}" dt="2024-07-15T03:44:29.239" v="1406" actId="700"/>
          <ac:spMkLst>
            <pc:docMk/>
            <pc:sldMk cId="3446150650" sldId="2147483414"/>
            <ac:spMk id="2" creationId="{5926EDC4-A4DF-5986-37DC-85C8EA9CB3B6}"/>
          </ac:spMkLst>
        </pc:spChg>
        <pc:spChg chg="del mod ord">
          <ac:chgData name="Allen Hsu" userId="60d91a9c-a42c-4cc8-ad01-70c31ac073b3" providerId="ADAL" clId="{C09C5108-71E1-4B39-9842-1183CB866C8C}" dt="2024-07-15T03:44:29.239" v="1406" actId="700"/>
          <ac:spMkLst>
            <pc:docMk/>
            <pc:sldMk cId="3446150650" sldId="2147483414"/>
            <ac:spMk id="3" creationId="{2C62CA1C-646C-2C62-DC20-50ADE8E1DF69}"/>
          </ac:spMkLst>
        </pc:spChg>
        <pc:spChg chg="add mod ord">
          <ac:chgData name="Allen Hsu" userId="60d91a9c-a42c-4cc8-ad01-70c31ac073b3" providerId="ADAL" clId="{C09C5108-71E1-4B39-9842-1183CB866C8C}" dt="2024-07-15T03:44:33.441" v="1413" actId="20577"/>
          <ac:spMkLst>
            <pc:docMk/>
            <pc:sldMk cId="3446150650" sldId="2147483414"/>
            <ac:spMk id="4" creationId="{1F6C5383-01A1-9608-DE0E-8555D32C80D8}"/>
          </ac:spMkLst>
        </pc:spChg>
        <pc:spChg chg="add del mod ord">
          <ac:chgData name="Allen Hsu" userId="60d91a9c-a42c-4cc8-ad01-70c31ac073b3" providerId="ADAL" clId="{C09C5108-71E1-4B39-9842-1183CB866C8C}" dt="2024-07-15T03:44:36.176" v="1414" actId="478"/>
          <ac:spMkLst>
            <pc:docMk/>
            <pc:sldMk cId="3446150650" sldId="2147483414"/>
            <ac:spMk id="5" creationId="{3B9AF32F-B710-5F56-BE3B-55F65E867C13}"/>
          </ac:spMkLst>
        </pc:spChg>
        <pc:spChg chg="add mod">
          <ac:chgData name="Allen Hsu" userId="60d91a9c-a42c-4cc8-ad01-70c31ac073b3" providerId="ADAL" clId="{C09C5108-71E1-4B39-9842-1183CB866C8C}" dt="2024-07-18T05:12:12.982" v="16952"/>
          <ac:spMkLst>
            <pc:docMk/>
            <pc:sldMk cId="3446150650" sldId="2147483414"/>
            <ac:spMk id="6" creationId="{54E2B9FA-9E79-5EDE-EB5D-1E23AC8B6AA5}"/>
          </ac:spMkLst>
        </pc:spChg>
      </pc:sldChg>
      <pc:sldChg chg="modSp new mod ord">
        <pc:chgData name="Allen Hsu" userId="60d91a9c-a42c-4cc8-ad01-70c31ac073b3" providerId="ADAL" clId="{C09C5108-71E1-4B39-9842-1183CB866C8C}" dt="2024-07-15T03:52:33.896" v="1700" actId="20577"/>
        <pc:sldMkLst>
          <pc:docMk/>
          <pc:sldMk cId="1674508254" sldId="2147483415"/>
        </pc:sldMkLst>
        <pc:spChg chg="mod">
          <ac:chgData name="Allen Hsu" userId="60d91a9c-a42c-4cc8-ad01-70c31ac073b3" providerId="ADAL" clId="{C09C5108-71E1-4B39-9842-1183CB866C8C}" dt="2024-07-15T03:52:33.896" v="1700" actId="20577"/>
          <ac:spMkLst>
            <pc:docMk/>
            <pc:sldMk cId="1674508254" sldId="2147483415"/>
            <ac:spMk id="3" creationId="{751C00A9-D9CE-BD2D-6E40-98A70E968646}"/>
          </ac:spMkLst>
        </pc:spChg>
      </pc:sldChg>
      <pc:sldChg chg="addSp delSp modSp new mod">
        <pc:chgData name="Allen Hsu" userId="60d91a9c-a42c-4cc8-ad01-70c31ac073b3" providerId="ADAL" clId="{C09C5108-71E1-4B39-9842-1183CB866C8C}" dt="2024-07-15T06:26:11.855" v="1996" actId="1076"/>
        <pc:sldMkLst>
          <pc:docMk/>
          <pc:sldMk cId="1821337852" sldId="2147483416"/>
        </pc:sldMkLst>
        <pc:spChg chg="mod">
          <ac:chgData name="Allen Hsu" userId="60d91a9c-a42c-4cc8-ad01-70c31ac073b3" providerId="ADAL" clId="{C09C5108-71E1-4B39-9842-1183CB866C8C}" dt="2024-07-15T06:25:50.481" v="1974" actId="20577"/>
          <ac:spMkLst>
            <pc:docMk/>
            <pc:sldMk cId="1821337852" sldId="2147483416"/>
            <ac:spMk id="2" creationId="{60146850-8B30-1092-086A-5B01BD5F08A1}"/>
          </ac:spMkLst>
        </pc:spChg>
        <pc:spChg chg="del">
          <ac:chgData name="Allen Hsu" userId="60d91a9c-a42c-4cc8-ad01-70c31ac073b3" providerId="ADAL" clId="{C09C5108-71E1-4B39-9842-1183CB866C8C}" dt="2024-07-15T03:54:53.041" v="1720" actId="478"/>
          <ac:spMkLst>
            <pc:docMk/>
            <pc:sldMk cId="1821337852" sldId="2147483416"/>
            <ac:spMk id="4" creationId="{3B818BB5-8958-5878-BB2E-CDE560F4A85E}"/>
          </ac:spMkLst>
        </pc:spChg>
        <pc:spChg chg="add mod">
          <ac:chgData name="Allen Hsu" userId="60d91a9c-a42c-4cc8-ad01-70c31ac073b3" providerId="ADAL" clId="{C09C5108-71E1-4B39-9842-1183CB866C8C}" dt="2024-07-15T06:26:11.855" v="1996" actId="1076"/>
          <ac:spMkLst>
            <pc:docMk/>
            <pc:sldMk cId="1821337852" sldId="2147483416"/>
            <ac:spMk id="9" creationId="{60DC9F61-D93E-3F1A-86A7-A2C671DDAF18}"/>
          </ac:spMkLst>
        </pc:spChg>
        <pc:spChg chg="add del mod">
          <ac:chgData name="Allen Hsu" userId="60d91a9c-a42c-4cc8-ad01-70c31ac073b3" providerId="ADAL" clId="{C09C5108-71E1-4B39-9842-1183CB866C8C}" dt="2024-07-15T06:25:42.709" v="1972" actId="21"/>
          <ac:spMkLst>
            <pc:docMk/>
            <pc:sldMk cId="1821337852" sldId="2147483416"/>
            <ac:spMk id="10" creationId="{CCB9640C-29D4-04DA-16C3-B9C5363832DF}"/>
          </ac:spMkLst>
        </pc:spChg>
        <pc:picChg chg="add del mod">
          <ac:chgData name="Allen Hsu" userId="60d91a9c-a42c-4cc8-ad01-70c31ac073b3" providerId="ADAL" clId="{C09C5108-71E1-4B39-9842-1183CB866C8C}" dt="2024-07-15T05:26:51.490" v="1742" actId="478"/>
          <ac:picMkLst>
            <pc:docMk/>
            <pc:sldMk cId="1821337852" sldId="2147483416"/>
            <ac:picMk id="6" creationId="{B65E6BB7-9A56-0DDC-D92B-195D20B763E1}"/>
          </ac:picMkLst>
        </pc:picChg>
        <pc:picChg chg="add mod ord">
          <ac:chgData name="Allen Hsu" userId="60d91a9c-a42c-4cc8-ad01-70c31ac073b3" providerId="ADAL" clId="{C09C5108-71E1-4B39-9842-1183CB866C8C}" dt="2024-07-15T05:28:10.089" v="1754" actId="14100"/>
          <ac:picMkLst>
            <pc:docMk/>
            <pc:sldMk cId="1821337852" sldId="2147483416"/>
            <ac:picMk id="8" creationId="{FC3AAA3D-7F4C-5795-F176-E3F8296F19E3}"/>
          </ac:picMkLst>
        </pc:picChg>
      </pc:sldChg>
      <pc:sldChg chg="addSp delSp modSp new mod ord">
        <pc:chgData name="Allen Hsu" userId="60d91a9c-a42c-4cc8-ad01-70c31ac073b3" providerId="ADAL" clId="{C09C5108-71E1-4B39-9842-1183CB866C8C}" dt="2024-07-16T01:09:16.605" v="4477" actId="20577"/>
        <pc:sldMkLst>
          <pc:docMk/>
          <pc:sldMk cId="563990709" sldId="2147483417"/>
        </pc:sldMkLst>
        <pc:spChg chg="mod">
          <ac:chgData name="Allen Hsu" userId="60d91a9c-a42c-4cc8-ad01-70c31ac073b3" providerId="ADAL" clId="{C09C5108-71E1-4B39-9842-1183CB866C8C}" dt="2024-07-15T06:26:00.681" v="1992" actId="20577"/>
          <ac:spMkLst>
            <pc:docMk/>
            <pc:sldMk cId="563990709" sldId="2147483417"/>
            <ac:spMk id="2" creationId="{A3581157-887C-C1FD-203F-14E84EF4BB4D}"/>
          </ac:spMkLst>
        </pc:spChg>
        <pc:spChg chg="del">
          <ac:chgData name="Allen Hsu" userId="60d91a9c-a42c-4cc8-ad01-70c31ac073b3" providerId="ADAL" clId="{C09C5108-71E1-4B39-9842-1183CB866C8C}" dt="2024-07-15T06:25:45.714" v="1973" actId="478"/>
          <ac:spMkLst>
            <pc:docMk/>
            <pc:sldMk cId="563990709" sldId="2147483417"/>
            <ac:spMk id="4" creationId="{D05ED78C-E2F8-C3B9-2F8D-4685B7A483E6}"/>
          </ac:spMkLst>
        </pc:spChg>
        <pc:spChg chg="add mod">
          <ac:chgData name="Allen Hsu" userId="60d91a9c-a42c-4cc8-ad01-70c31ac073b3" providerId="ADAL" clId="{C09C5108-71E1-4B39-9842-1183CB866C8C}" dt="2024-07-15T06:59:47.304" v="2089" actId="20577"/>
          <ac:spMkLst>
            <pc:docMk/>
            <pc:sldMk cId="563990709" sldId="2147483417"/>
            <ac:spMk id="10" creationId="{CCB9640C-29D4-04DA-16C3-B9C5363832DF}"/>
          </ac:spMkLst>
        </pc:spChg>
        <pc:spChg chg="add del">
          <ac:chgData name="Allen Hsu" userId="60d91a9c-a42c-4cc8-ad01-70c31ac073b3" providerId="ADAL" clId="{C09C5108-71E1-4B39-9842-1183CB866C8C}" dt="2024-07-15T06:54:43.081" v="2073" actId="22"/>
          <ac:spMkLst>
            <pc:docMk/>
            <pc:sldMk cId="563990709" sldId="2147483417"/>
            <ac:spMk id="12" creationId="{519733A7-1F23-51F0-7DBC-931E0E035ED0}"/>
          </ac:spMkLst>
        </pc:spChg>
        <pc:spChg chg="add del">
          <ac:chgData name="Allen Hsu" userId="60d91a9c-a42c-4cc8-ad01-70c31ac073b3" providerId="ADAL" clId="{C09C5108-71E1-4B39-9842-1183CB866C8C}" dt="2024-07-15T06:54:45.358" v="2075" actId="22"/>
          <ac:spMkLst>
            <pc:docMk/>
            <pc:sldMk cId="563990709" sldId="2147483417"/>
            <ac:spMk id="14" creationId="{1574E4FC-95C9-2AD5-8B7F-1F3065011720}"/>
          </ac:spMkLst>
        </pc:spChg>
        <pc:spChg chg="add mod">
          <ac:chgData name="Allen Hsu" userId="60d91a9c-a42c-4cc8-ad01-70c31ac073b3" providerId="ADAL" clId="{C09C5108-71E1-4B39-9842-1183CB866C8C}" dt="2024-07-15T07:51:12.229" v="2791" actId="1076"/>
          <ac:spMkLst>
            <pc:docMk/>
            <pc:sldMk cId="563990709" sldId="2147483417"/>
            <ac:spMk id="16" creationId="{B84CAC1C-D068-8A56-C032-3DC43852FE1F}"/>
          </ac:spMkLst>
        </pc:spChg>
        <pc:spChg chg="add mod">
          <ac:chgData name="Allen Hsu" userId="60d91a9c-a42c-4cc8-ad01-70c31ac073b3" providerId="ADAL" clId="{C09C5108-71E1-4B39-9842-1183CB866C8C}" dt="2024-07-16T01:09:16.605" v="4477" actId="20577"/>
          <ac:spMkLst>
            <pc:docMk/>
            <pc:sldMk cId="563990709" sldId="2147483417"/>
            <ac:spMk id="17" creationId="{C5ED9B80-E5BE-918C-B271-F389F9BF798D}"/>
          </ac:spMkLst>
        </pc:spChg>
        <pc:picChg chg="add mod ord">
          <ac:chgData name="Allen Hsu" userId="60d91a9c-a42c-4cc8-ad01-70c31ac073b3" providerId="ADAL" clId="{C09C5108-71E1-4B39-9842-1183CB866C8C}" dt="2024-07-15T06:49:48.965" v="2063" actId="167"/>
          <ac:picMkLst>
            <pc:docMk/>
            <pc:sldMk cId="563990709" sldId="2147483417"/>
            <ac:picMk id="6" creationId="{25A57E7A-DE8A-31AF-065A-E0C54EBF2F70}"/>
          </ac:picMkLst>
        </pc:picChg>
        <pc:picChg chg="add del">
          <ac:chgData name="Allen Hsu" userId="60d91a9c-a42c-4cc8-ad01-70c31ac073b3" providerId="ADAL" clId="{C09C5108-71E1-4B39-9842-1183CB866C8C}" dt="2024-07-15T06:54:07.433" v="2066" actId="22"/>
          <ac:picMkLst>
            <pc:docMk/>
            <pc:sldMk cId="563990709" sldId="2147483417"/>
            <ac:picMk id="8" creationId="{F72CBF98-9AFA-3730-7AB3-AE36EDE6D5DB}"/>
          </ac:picMkLst>
        </pc:picChg>
        <pc:picChg chg="add mod">
          <ac:chgData name="Allen Hsu" userId="60d91a9c-a42c-4cc8-ad01-70c31ac073b3" providerId="ADAL" clId="{C09C5108-71E1-4B39-9842-1183CB866C8C}" dt="2024-07-15T07:03:04.423" v="2289" actId="14100"/>
          <ac:picMkLst>
            <pc:docMk/>
            <pc:sldMk cId="563990709" sldId="2147483417"/>
            <ac:picMk id="9" creationId="{E3A26E64-0E97-94F2-E296-93A4AFAA0090}"/>
          </ac:picMkLst>
        </pc:picChg>
      </pc:sldChg>
      <pc:sldChg chg="addSp delSp modSp new mod">
        <pc:chgData name="Allen Hsu" userId="60d91a9c-a42c-4cc8-ad01-70c31ac073b3" providerId="ADAL" clId="{C09C5108-71E1-4B39-9842-1183CB866C8C}" dt="2024-07-15T07:29:04.240" v="2602" actId="404"/>
        <pc:sldMkLst>
          <pc:docMk/>
          <pc:sldMk cId="4162149935" sldId="2147483418"/>
        </pc:sldMkLst>
        <pc:spChg chg="mod">
          <ac:chgData name="Allen Hsu" userId="60d91a9c-a42c-4cc8-ad01-70c31ac073b3" providerId="ADAL" clId="{C09C5108-71E1-4B39-9842-1183CB866C8C}" dt="2024-07-15T07:04:34.517" v="2396" actId="20577"/>
          <ac:spMkLst>
            <pc:docMk/>
            <pc:sldMk cId="4162149935" sldId="2147483418"/>
            <ac:spMk id="2" creationId="{CDF0B4E2-D333-56C4-528C-106E0C585344}"/>
          </ac:spMkLst>
        </pc:spChg>
        <pc:spChg chg="del">
          <ac:chgData name="Allen Hsu" userId="60d91a9c-a42c-4cc8-ad01-70c31ac073b3" providerId="ADAL" clId="{C09C5108-71E1-4B39-9842-1183CB866C8C}" dt="2024-07-15T07:04:37.055" v="2397" actId="478"/>
          <ac:spMkLst>
            <pc:docMk/>
            <pc:sldMk cId="4162149935" sldId="2147483418"/>
            <ac:spMk id="4" creationId="{927EAC14-13E1-418D-C341-100895EE61B7}"/>
          </ac:spMkLst>
        </pc:spChg>
        <pc:spChg chg="add mod">
          <ac:chgData name="Allen Hsu" userId="60d91a9c-a42c-4cc8-ad01-70c31ac073b3" providerId="ADAL" clId="{C09C5108-71E1-4B39-9842-1183CB866C8C}" dt="2024-07-15T07:29:04.240" v="2602" actId="404"/>
          <ac:spMkLst>
            <pc:docMk/>
            <pc:sldMk cId="4162149935" sldId="2147483418"/>
            <ac:spMk id="6" creationId="{7C1467E6-815A-A9C4-EEA4-8EB9329B08D1}"/>
          </ac:spMkLst>
        </pc:spChg>
        <pc:graphicFrameChg chg="add mod modGraphic">
          <ac:chgData name="Allen Hsu" userId="60d91a9c-a42c-4cc8-ad01-70c31ac073b3" providerId="ADAL" clId="{C09C5108-71E1-4B39-9842-1183CB866C8C}" dt="2024-07-15T07:22:17.585" v="2409" actId="20577"/>
          <ac:graphicFrameMkLst>
            <pc:docMk/>
            <pc:sldMk cId="4162149935" sldId="2147483418"/>
            <ac:graphicFrameMk id="7" creationId="{4D80AC68-D9A1-8DA8-4ED8-654C92949C74}"/>
          </ac:graphicFrameMkLst>
        </pc:graphicFrameChg>
        <pc:picChg chg="add mod ord">
          <ac:chgData name="Allen Hsu" userId="60d91a9c-a42c-4cc8-ad01-70c31ac073b3" providerId="ADAL" clId="{C09C5108-71E1-4B39-9842-1183CB866C8C}" dt="2024-07-15T07:27:53.475" v="2564" actId="14100"/>
          <ac:picMkLst>
            <pc:docMk/>
            <pc:sldMk cId="4162149935" sldId="2147483418"/>
            <ac:picMk id="5" creationId="{C96152CF-6222-D408-6E65-8914520BC6C4}"/>
          </ac:picMkLst>
        </pc:picChg>
      </pc:sldChg>
      <pc:sldChg chg="modSp new mod">
        <pc:chgData name="Allen Hsu" userId="60d91a9c-a42c-4cc8-ad01-70c31ac073b3" providerId="ADAL" clId="{C09C5108-71E1-4B39-9842-1183CB866C8C}" dt="2024-07-15T07:03:55.302" v="2322"/>
        <pc:sldMkLst>
          <pc:docMk/>
          <pc:sldMk cId="3697786195" sldId="2147483419"/>
        </pc:sldMkLst>
        <pc:spChg chg="mod">
          <ac:chgData name="Allen Hsu" userId="60d91a9c-a42c-4cc8-ad01-70c31ac073b3" providerId="ADAL" clId="{C09C5108-71E1-4B39-9842-1183CB866C8C}" dt="2024-07-15T07:03:55.302" v="2322"/>
          <ac:spMkLst>
            <pc:docMk/>
            <pc:sldMk cId="3697786195" sldId="2147483419"/>
            <ac:spMk id="2" creationId="{EECB0988-BE37-A1D9-2AEB-EF0BD3DE909E}"/>
          </ac:spMkLst>
        </pc:spChg>
        <pc:spChg chg="mod">
          <ac:chgData name="Allen Hsu" userId="60d91a9c-a42c-4cc8-ad01-70c31ac073b3" providerId="ADAL" clId="{C09C5108-71E1-4B39-9842-1183CB866C8C}" dt="2024-07-15T07:03:46.672" v="2319" actId="20577"/>
          <ac:spMkLst>
            <pc:docMk/>
            <pc:sldMk cId="3697786195" sldId="2147483419"/>
            <ac:spMk id="3" creationId="{8664AA62-03B2-154F-CFED-6B8025C44FB2}"/>
          </ac:spMkLst>
        </pc:spChg>
      </pc:sldChg>
      <pc:sldChg chg="addSp delSp modSp new mod">
        <pc:chgData name="Allen Hsu" userId="60d91a9c-a42c-4cc8-ad01-70c31ac073b3" providerId="ADAL" clId="{C09C5108-71E1-4B39-9842-1183CB866C8C}" dt="2024-07-16T05:12:25.694" v="5637" actId="21"/>
        <pc:sldMkLst>
          <pc:docMk/>
          <pc:sldMk cId="843755596" sldId="2147483420"/>
        </pc:sldMkLst>
        <pc:spChg chg="mod">
          <ac:chgData name="Allen Hsu" userId="60d91a9c-a42c-4cc8-ad01-70c31ac073b3" providerId="ADAL" clId="{C09C5108-71E1-4B39-9842-1183CB866C8C}" dt="2024-07-15T07:29:36.839" v="2617" actId="20577"/>
          <ac:spMkLst>
            <pc:docMk/>
            <pc:sldMk cId="843755596" sldId="2147483420"/>
            <ac:spMk id="2" creationId="{FCACFD22-B804-AF80-E00F-02C684113D80}"/>
          </ac:spMkLst>
        </pc:spChg>
        <pc:spChg chg="del">
          <ac:chgData name="Allen Hsu" userId="60d91a9c-a42c-4cc8-ad01-70c31ac073b3" providerId="ADAL" clId="{C09C5108-71E1-4B39-9842-1183CB866C8C}" dt="2024-07-15T07:29:39.368" v="2618" actId="478"/>
          <ac:spMkLst>
            <pc:docMk/>
            <pc:sldMk cId="843755596" sldId="2147483420"/>
            <ac:spMk id="4" creationId="{18D0C7C5-C3B6-E488-75B5-C80C606BB3AF}"/>
          </ac:spMkLst>
        </pc:spChg>
        <pc:spChg chg="add del mod">
          <ac:chgData name="Allen Hsu" userId="60d91a9c-a42c-4cc8-ad01-70c31ac073b3" providerId="ADAL" clId="{C09C5108-71E1-4B39-9842-1183CB866C8C}" dt="2024-07-16T05:12:25.694" v="5637" actId="21"/>
          <ac:spMkLst>
            <pc:docMk/>
            <pc:sldMk cId="843755596" sldId="2147483420"/>
            <ac:spMk id="5" creationId="{FFC194B4-1520-1CBB-5D02-19E916A307F1}"/>
          </ac:spMkLst>
        </pc:spChg>
        <pc:spChg chg="add del mod">
          <ac:chgData name="Allen Hsu" userId="60d91a9c-a42c-4cc8-ad01-70c31ac073b3" providerId="ADAL" clId="{C09C5108-71E1-4B39-9842-1183CB866C8C}" dt="2024-07-16T05:12:25.694" v="5637" actId="21"/>
          <ac:spMkLst>
            <pc:docMk/>
            <pc:sldMk cId="843755596" sldId="2147483420"/>
            <ac:spMk id="6" creationId="{AD912BBA-CF82-9184-02F4-7D62645CE701}"/>
          </ac:spMkLst>
        </pc:spChg>
        <pc:spChg chg="add del mod">
          <ac:chgData name="Allen Hsu" userId="60d91a9c-a42c-4cc8-ad01-70c31ac073b3" providerId="ADAL" clId="{C09C5108-71E1-4B39-9842-1183CB866C8C}" dt="2024-07-16T05:12:25.694" v="5637" actId="21"/>
          <ac:spMkLst>
            <pc:docMk/>
            <pc:sldMk cId="843755596" sldId="2147483420"/>
            <ac:spMk id="7" creationId="{CA96C53F-6969-93E6-7F80-C6D9ADA4AB0C}"/>
          </ac:spMkLst>
        </pc:spChg>
        <pc:spChg chg="add del mod">
          <ac:chgData name="Allen Hsu" userId="60d91a9c-a42c-4cc8-ad01-70c31ac073b3" providerId="ADAL" clId="{C09C5108-71E1-4B39-9842-1183CB866C8C}" dt="2024-07-16T05:12:25.694" v="5637" actId="21"/>
          <ac:spMkLst>
            <pc:docMk/>
            <pc:sldMk cId="843755596" sldId="2147483420"/>
            <ac:spMk id="9" creationId="{98BD5DE7-E604-817E-D3D4-9181C28BC7D0}"/>
          </ac:spMkLst>
        </pc:spChg>
        <pc:spChg chg="add del mod ord">
          <ac:chgData name="Allen Hsu" userId="60d91a9c-a42c-4cc8-ad01-70c31ac073b3" providerId="ADAL" clId="{C09C5108-71E1-4B39-9842-1183CB866C8C}" dt="2024-07-16T05:12:25.694" v="5637" actId="21"/>
          <ac:spMkLst>
            <pc:docMk/>
            <pc:sldMk cId="843755596" sldId="2147483420"/>
            <ac:spMk id="14" creationId="{7581ED2E-1828-ACC3-2E26-60C050C21E17}"/>
          </ac:spMkLst>
        </pc:spChg>
        <pc:spChg chg="add del mod ord">
          <ac:chgData name="Allen Hsu" userId="60d91a9c-a42c-4cc8-ad01-70c31ac073b3" providerId="ADAL" clId="{C09C5108-71E1-4B39-9842-1183CB866C8C}" dt="2024-07-16T05:12:25.694" v="5637" actId="21"/>
          <ac:spMkLst>
            <pc:docMk/>
            <pc:sldMk cId="843755596" sldId="2147483420"/>
            <ac:spMk id="15" creationId="{186DDBEF-6D69-DD4B-F835-CCD4BFEFEA33}"/>
          </ac:spMkLst>
        </pc:spChg>
        <pc:spChg chg="add del mod ord">
          <ac:chgData name="Allen Hsu" userId="60d91a9c-a42c-4cc8-ad01-70c31ac073b3" providerId="ADAL" clId="{C09C5108-71E1-4B39-9842-1183CB866C8C}" dt="2024-07-16T05:12:25.694" v="5637" actId="21"/>
          <ac:spMkLst>
            <pc:docMk/>
            <pc:sldMk cId="843755596" sldId="2147483420"/>
            <ac:spMk id="16" creationId="{6EC67F40-DB1C-B75E-D6CD-B2A937B2F540}"/>
          </ac:spMkLst>
        </pc:spChg>
        <pc:picChg chg="add del mod">
          <ac:chgData name="Allen Hsu" userId="60d91a9c-a42c-4cc8-ad01-70c31ac073b3" providerId="ADAL" clId="{C09C5108-71E1-4B39-9842-1183CB866C8C}" dt="2024-07-16T05:12:25.694" v="5637" actId="21"/>
          <ac:picMkLst>
            <pc:docMk/>
            <pc:sldMk cId="843755596" sldId="2147483420"/>
            <ac:picMk id="4" creationId="{092466FB-5303-DEAA-A01C-7616F43050B7}"/>
          </ac:picMkLst>
        </pc:picChg>
        <pc:picChg chg="add del mod modCrop">
          <ac:chgData name="Allen Hsu" userId="60d91a9c-a42c-4cc8-ad01-70c31ac073b3" providerId="ADAL" clId="{C09C5108-71E1-4B39-9842-1183CB866C8C}" dt="2024-07-16T05:12:25.694" v="5637" actId="21"/>
          <ac:picMkLst>
            <pc:docMk/>
            <pc:sldMk cId="843755596" sldId="2147483420"/>
            <ac:picMk id="8" creationId="{00182B6F-6FE2-FF8A-B6D1-3E7381D1B596}"/>
          </ac:picMkLst>
        </pc:picChg>
        <pc:picChg chg="add del mod">
          <ac:chgData name="Allen Hsu" userId="60d91a9c-a42c-4cc8-ad01-70c31ac073b3" providerId="ADAL" clId="{C09C5108-71E1-4B39-9842-1183CB866C8C}" dt="2024-07-16T05:12:25.694" v="5637" actId="21"/>
          <ac:picMkLst>
            <pc:docMk/>
            <pc:sldMk cId="843755596" sldId="2147483420"/>
            <ac:picMk id="11" creationId="{B27A589F-6A47-66F5-77A7-C497A6B8DDBE}"/>
          </ac:picMkLst>
        </pc:picChg>
        <pc:picChg chg="add del mod ord">
          <ac:chgData name="Allen Hsu" userId="60d91a9c-a42c-4cc8-ad01-70c31ac073b3" providerId="ADAL" clId="{C09C5108-71E1-4B39-9842-1183CB866C8C}" dt="2024-07-16T05:12:25.694" v="5637" actId="21"/>
          <ac:picMkLst>
            <pc:docMk/>
            <pc:sldMk cId="843755596" sldId="2147483420"/>
            <ac:picMk id="12" creationId="{2E394721-72DD-71CD-07A4-9696C9AC4FC1}"/>
          </ac:picMkLst>
        </pc:picChg>
        <pc:picChg chg="add del mod ord">
          <ac:chgData name="Allen Hsu" userId="60d91a9c-a42c-4cc8-ad01-70c31ac073b3" providerId="ADAL" clId="{C09C5108-71E1-4B39-9842-1183CB866C8C}" dt="2024-07-16T02:24:46.685" v="5499" actId="478"/>
          <ac:picMkLst>
            <pc:docMk/>
            <pc:sldMk cId="843755596" sldId="2147483420"/>
            <ac:picMk id="13" creationId="{2C1BCD68-020C-9695-88CC-A7D99A2A7502}"/>
          </ac:picMkLst>
        </pc:picChg>
      </pc:sldChg>
      <pc:sldChg chg="modSp new mod">
        <pc:chgData name="Allen Hsu" userId="60d91a9c-a42c-4cc8-ad01-70c31ac073b3" providerId="ADAL" clId="{C09C5108-71E1-4B39-9842-1183CB866C8C}" dt="2024-07-18T05:12:12.982" v="16952"/>
        <pc:sldMkLst>
          <pc:docMk/>
          <pc:sldMk cId="1196278481" sldId="2147483421"/>
        </pc:sldMkLst>
        <pc:spChg chg="mod">
          <ac:chgData name="Allen Hsu" userId="60d91a9c-a42c-4cc8-ad01-70c31ac073b3" providerId="ADAL" clId="{C09C5108-71E1-4B39-9842-1183CB866C8C}" dt="2024-07-18T05:12:12.982" v="16952"/>
          <ac:spMkLst>
            <pc:docMk/>
            <pc:sldMk cId="1196278481" sldId="2147483421"/>
            <ac:spMk id="3" creationId="{E7CF326A-96EE-E2DB-CFB0-08A9474178A5}"/>
          </ac:spMkLst>
        </pc:spChg>
        <pc:spChg chg="mod">
          <ac:chgData name="Allen Hsu" userId="60d91a9c-a42c-4cc8-ad01-70c31ac073b3" providerId="ADAL" clId="{C09C5108-71E1-4B39-9842-1183CB866C8C}" dt="2024-07-15T07:38:37.509" v="2640" actId="20577"/>
          <ac:spMkLst>
            <pc:docMk/>
            <pc:sldMk cId="1196278481" sldId="2147483421"/>
            <ac:spMk id="4" creationId="{F4B47C44-3E63-9DC0-1D75-A01B674B3469}"/>
          </ac:spMkLst>
        </pc:spChg>
      </pc:sldChg>
      <pc:sldChg chg="addSp delSp modSp new mod">
        <pc:chgData name="Allen Hsu" userId="60d91a9c-a42c-4cc8-ad01-70c31ac073b3" providerId="ADAL" clId="{C09C5108-71E1-4B39-9842-1183CB866C8C}" dt="2024-07-15T07:55:57.255" v="2879" actId="20577"/>
        <pc:sldMkLst>
          <pc:docMk/>
          <pc:sldMk cId="1418528042" sldId="2147483422"/>
        </pc:sldMkLst>
        <pc:spChg chg="mod">
          <ac:chgData name="Allen Hsu" userId="60d91a9c-a42c-4cc8-ad01-70c31ac073b3" providerId="ADAL" clId="{C09C5108-71E1-4B39-9842-1183CB866C8C}" dt="2024-07-15T07:40:24.111" v="2746" actId="20577"/>
          <ac:spMkLst>
            <pc:docMk/>
            <pc:sldMk cId="1418528042" sldId="2147483422"/>
            <ac:spMk id="2" creationId="{81DCFB04-DEE8-9A1A-2841-11AC4ADCC238}"/>
          </ac:spMkLst>
        </pc:spChg>
        <pc:spChg chg="del">
          <ac:chgData name="Allen Hsu" userId="60d91a9c-a42c-4cc8-ad01-70c31ac073b3" providerId="ADAL" clId="{C09C5108-71E1-4B39-9842-1183CB866C8C}" dt="2024-07-15T07:39:03.184" v="2643" actId="478"/>
          <ac:spMkLst>
            <pc:docMk/>
            <pc:sldMk cId="1418528042" sldId="2147483422"/>
            <ac:spMk id="4" creationId="{7B056CFA-A3BD-2B9A-F817-96BE9AB39A3B}"/>
          </ac:spMkLst>
        </pc:spChg>
        <pc:spChg chg="add mod">
          <ac:chgData name="Allen Hsu" userId="60d91a9c-a42c-4cc8-ad01-70c31ac073b3" providerId="ADAL" clId="{C09C5108-71E1-4B39-9842-1183CB866C8C}" dt="2024-07-15T07:55:57.255" v="2879" actId="20577"/>
          <ac:spMkLst>
            <pc:docMk/>
            <pc:sldMk cId="1418528042" sldId="2147483422"/>
            <ac:spMk id="6" creationId="{9F8AB126-EDFD-CD60-AD32-6DD27CCEB9BE}"/>
          </ac:spMkLst>
        </pc:spChg>
        <pc:picChg chg="add mod">
          <ac:chgData name="Allen Hsu" userId="60d91a9c-a42c-4cc8-ad01-70c31ac073b3" providerId="ADAL" clId="{C09C5108-71E1-4B39-9842-1183CB866C8C}" dt="2024-07-15T07:48:46.774" v="2750" actId="14100"/>
          <ac:picMkLst>
            <pc:docMk/>
            <pc:sldMk cId="1418528042" sldId="2147483422"/>
            <ac:picMk id="5" creationId="{A2342FAB-110D-592A-1D55-CB69AEFCA75D}"/>
          </ac:picMkLst>
        </pc:picChg>
      </pc:sldChg>
      <pc:sldChg chg="addSp delSp modSp new mod">
        <pc:chgData name="Allen Hsu" userId="60d91a9c-a42c-4cc8-ad01-70c31ac073b3" providerId="ADAL" clId="{C09C5108-71E1-4B39-9842-1183CB866C8C}" dt="2024-07-15T09:21:43.645" v="4174" actId="207"/>
        <pc:sldMkLst>
          <pc:docMk/>
          <pc:sldMk cId="29007692" sldId="2147483423"/>
        </pc:sldMkLst>
        <pc:spChg chg="mod">
          <ac:chgData name="Allen Hsu" userId="60d91a9c-a42c-4cc8-ad01-70c31ac073b3" providerId="ADAL" clId="{C09C5108-71E1-4B39-9842-1183CB866C8C}" dt="2024-07-15T08:50:29.008" v="3598" actId="20577"/>
          <ac:spMkLst>
            <pc:docMk/>
            <pc:sldMk cId="29007692" sldId="2147483423"/>
            <ac:spMk id="2" creationId="{7A796F3A-935A-AD54-C655-14BC4AE970BD}"/>
          </ac:spMkLst>
        </pc:spChg>
        <pc:spChg chg="del">
          <ac:chgData name="Allen Hsu" userId="60d91a9c-a42c-4cc8-ad01-70c31ac073b3" providerId="ADAL" clId="{C09C5108-71E1-4B39-9842-1183CB866C8C}" dt="2024-07-15T07:56:02.890" v="2880" actId="478"/>
          <ac:spMkLst>
            <pc:docMk/>
            <pc:sldMk cId="29007692" sldId="2147483423"/>
            <ac:spMk id="4" creationId="{B626EEDF-CF20-AF56-76E8-5F83FEE656C5}"/>
          </ac:spMkLst>
        </pc:spChg>
        <pc:spChg chg="add mod">
          <ac:chgData name="Allen Hsu" userId="60d91a9c-a42c-4cc8-ad01-70c31ac073b3" providerId="ADAL" clId="{C09C5108-71E1-4B39-9842-1183CB866C8C}" dt="2024-07-15T09:21:43.645" v="4174" actId="207"/>
          <ac:spMkLst>
            <pc:docMk/>
            <pc:sldMk cId="29007692" sldId="2147483423"/>
            <ac:spMk id="6" creationId="{B6D1468C-7CA3-1514-07FF-D9A542374EFC}"/>
          </ac:spMkLst>
        </pc:spChg>
        <pc:spChg chg="add mod">
          <ac:chgData name="Allen Hsu" userId="60d91a9c-a42c-4cc8-ad01-70c31ac073b3" providerId="ADAL" clId="{C09C5108-71E1-4B39-9842-1183CB866C8C}" dt="2024-07-15T09:06:55.751" v="3949" actId="1076"/>
          <ac:spMkLst>
            <pc:docMk/>
            <pc:sldMk cId="29007692" sldId="2147483423"/>
            <ac:spMk id="8" creationId="{E87E77A7-C497-9522-A868-C373237CA18B}"/>
          </ac:spMkLst>
        </pc:spChg>
        <pc:spChg chg="add mod">
          <ac:chgData name="Allen Hsu" userId="60d91a9c-a42c-4cc8-ad01-70c31ac073b3" providerId="ADAL" clId="{C09C5108-71E1-4B39-9842-1183CB866C8C}" dt="2024-07-15T09:06:55.751" v="3949" actId="1076"/>
          <ac:spMkLst>
            <pc:docMk/>
            <pc:sldMk cId="29007692" sldId="2147483423"/>
            <ac:spMk id="9" creationId="{4545325B-2FE6-B3C4-6176-C8583475DB8F}"/>
          </ac:spMkLst>
        </pc:spChg>
        <pc:picChg chg="add mod ord modCrop">
          <ac:chgData name="Allen Hsu" userId="60d91a9c-a42c-4cc8-ad01-70c31ac073b3" providerId="ADAL" clId="{C09C5108-71E1-4B39-9842-1183CB866C8C}" dt="2024-07-15T09:20:32.213" v="4166" actId="14100"/>
          <ac:picMkLst>
            <pc:docMk/>
            <pc:sldMk cId="29007692" sldId="2147483423"/>
            <ac:picMk id="7" creationId="{24A595F4-DD9D-9B4A-7367-6C75CC3180A9}"/>
          </ac:picMkLst>
        </pc:picChg>
        <pc:picChg chg="add mod modCrop">
          <ac:chgData name="Allen Hsu" userId="60d91a9c-a42c-4cc8-ad01-70c31ac073b3" providerId="ADAL" clId="{C09C5108-71E1-4B39-9842-1183CB866C8C}" dt="2024-07-15T09:15:53.353" v="4044" actId="14100"/>
          <ac:picMkLst>
            <pc:docMk/>
            <pc:sldMk cId="29007692" sldId="2147483423"/>
            <ac:picMk id="10" creationId="{F0884EE0-0F43-4133-F8ED-2AB3322E1C03}"/>
          </ac:picMkLst>
        </pc:picChg>
      </pc:sldChg>
      <pc:sldChg chg="addSp delSp modSp new mod">
        <pc:chgData name="Allen Hsu" userId="60d91a9c-a42c-4cc8-ad01-70c31ac073b3" providerId="ADAL" clId="{C09C5108-71E1-4B39-9842-1183CB866C8C}" dt="2024-07-17T02:38:00.376" v="9800" actId="20577"/>
        <pc:sldMkLst>
          <pc:docMk/>
          <pc:sldMk cId="1322106276" sldId="2147483424"/>
        </pc:sldMkLst>
        <pc:spChg chg="mod">
          <ac:chgData name="Allen Hsu" userId="60d91a9c-a42c-4cc8-ad01-70c31ac073b3" providerId="ADAL" clId="{C09C5108-71E1-4B39-9842-1183CB866C8C}" dt="2024-07-15T08:18:33.682" v="2930" actId="20577"/>
          <ac:spMkLst>
            <pc:docMk/>
            <pc:sldMk cId="1322106276" sldId="2147483424"/>
            <ac:spMk id="2" creationId="{5721913F-4424-7EE0-4C98-3F5ED298FC9C}"/>
          </ac:spMkLst>
        </pc:spChg>
        <pc:spChg chg="del">
          <ac:chgData name="Allen Hsu" userId="60d91a9c-a42c-4cc8-ad01-70c31ac073b3" providerId="ADAL" clId="{C09C5108-71E1-4B39-9842-1183CB866C8C}" dt="2024-07-15T08:17:20.032" v="2882" actId="478"/>
          <ac:spMkLst>
            <pc:docMk/>
            <pc:sldMk cId="1322106276" sldId="2147483424"/>
            <ac:spMk id="4" creationId="{3057FCB0-5A81-EFB1-7C3A-7777E6DBD998}"/>
          </ac:spMkLst>
        </pc:spChg>
        <pc:spChg chg="add mod">
          <ac:chgData name="Allen Hsu" userId="60d91a9c-a42c-4cc8-ad01-70c31ac073b3" providerId="ADAL" clId="{C09C5108-71E1-4B39-9842-1183CB866C8C}" dt="2024-07-15T08:42:09.857" v="3539" actId="20577"/>
          <ac:spMkLst>
            <pc:docMk/>
            <pc:sldMk cId="1322106276" sldId="2147483424"/>
            <ac:spMk id="6" creationId="{17919242-83F2-156C-B1A1-359B09EEB95C}"/>
          </ac:spMkLst>
        </pc:spChg>
        <pc:spChg chg="add mod">
          <ac:chgData name="Allen Hsu" userId="60d91a9c-a42c-4cc8-ad01-70c31ac073b3" providerId="ADAL" clId="{C09C5108-71E1-4B39-9842-1183CB866C8C}" dt="2024-07-15T08:28:39.300" v="3085" actId="14100"/>
          <ac:spMkLst>
            <pc:docMk/>
            <pc:sldMk cId="1322106276" sldId="2147483424"/>
            <ac:spMk id="8" creationId="{DB65652A-8700-4780-EE98-E603CB25839C}"/>
          </ac:spMkLst>
        </pc:spChg>
        <pc:spChg chg="add mod">
          <ac:chgData name="Allen Hsu" userId="60d91a9c-a42c-4cc8-ad01-70c31ac073b3" providerId="ADAL" clId="{C09C5108-71E1-4B39-9842-1183CB866C8C}" dt="2024-07-17T02:38:00.376" v="9800" actId="20577"/>
          <ac:spMkLst>
            <pc:docMk/>
            <pc:sldMk cId="1322106276" sldId="2147483424"/>
            <ac:spMk id="9" creationId="{51A5DF56-3F92-8E91-286B-DF91D18EE020}"/>
          </ac:spMkLst>
        </pc:spChg>
        <pc:spChg chg="add mod">
          <ac:chgData name="Allen Hsu" userId="60d91a9c-a42c-4cc8-ad01-70c31ac073b3" providerId="ADAL" clId="{C09C5108-71E1-4B39-9842-1183CB866C8C}" dt="2024-07-15T08:40:12.615" v="3526" actId="20577"/>
          <ac:spMkLst>
            <pc:docMk/>
            <pc:sldMk cId="1322106276" sldId="2147483424"/>
            <ac:spMk id="10" creationId="{0222EAB8-A0C1-07B8-8055-8AD1868BF82E}"/>
          </ac:spMkLst>
        </pc:spChg>
        <pc:spChg chg="mod">
          <ac:chgData name="Allen Hsu" userId="60d91a9c-a42c-4cc8-ad01-70c31ac073b3" providerId="ADAL" clId="{C09C5108-71E1-4B39-9842-1183CB866C8C}" dt="2024-07-15T08:41:04.317" v="3527"/>
          <ac:spMkLst>
            <pc:docMk/>
            <pc:sldMk cId="1322106276" sldId="2147483424"/>
            <ac:spMk id="12" creationId="{7A6721DD-AD78-9856-57FD-09872E980ADF}"/>
          </ac:spMkLst>
        </pc:spChg>
        <pc:spChg chg="mod">
          <ac:chgData name="Allen Hsu" userId="60d91a9c-a42c-4cc8-ad01-70c31ac073b3" providerId="ADAL" clId="{C09C5108-71E1-4B39-9842-1183CB866C8C}" dt="2024-07-15T08:41:17.496" v="3529" actId="207"/>
          <ac:spMkLst>
            <pc:docMk/>
            <pc:sldMk cId="1322106276" sldId="2147483424"/>
            <ac:spMk id="13" creationId="{11444948-4C44-FA67-2AD6-3F411E86F442}"/>
          </ac:spMkLst>
        </pc:spChg>
        <pc:spChg chg="mod">
          <ac:chgData name="Allen Hsu" userId="60d91a9c-a42c-4cc8-ad01-70c31ac073b3" providerId="ADAL" clId="{C09C5108-71E1-4B39-9842-1183CB866C8C}" dt="2024-07-15T08:41:17.496" v="3529" actId="207"/>
          <ac:spMkLst>
            <pc:docMk/>
            <pc:sldMk cId="1322106276" sldId="2147483424"/>
            <ac:spMk id="14" creationId="{AC046CC3-D3A0-3D9B-B9BA-995A44AC15DE}"/>
          </ac:spMkLst>
        </pc:spChg>
        <pc:spChg chg="mod">
          <ac:chgData name="Allen Hsu" userId="60d91a9c-a42c-4cc8-ad01-70c31ac073b3" providerId="ADAL" clId="{C09C5108-71E1-4B39-9842-1183CB866C8C}" dt="2024-07-15T08:41:04.317" v="3527"/>
          <ac:spMkLst>
            <pc:docMk/>
            <pc:sldMk cId="1322106276" sldId="2147483424"/>
            <ac:spMk id="15" creationId="{A2299023-FB4A-8877-3222-F1E593D7D6C0}"/>
          </ac:spMkLst>
        </pc:spChg>
        <pc:grpChg chg="add mod">
          <ac:chgData name="Allen Hsu" userId="60d91a9c-a42c-4cc8-ad01-70c31ac073b3" providerId="ADAL" clId="{C09C5108-71E1-4B39-9842-1183CB866C8C}" dt="2024-07-15T08:41:08.834" v="3528" actId="1076"/>
          <ac:grpSpMkLst>
            <pc:docMk/>
            <pc:sldMk cId="1322106276" sldId="2147483424"/>
            <ac:grpSpMk id="11" creationId="{938C82B2-7CD8-D75B-0DA0-1A02B7519FCF}"/>
          </ac:grpSpMkLst>
        </pc:grpChg>
        <pc:picChg chg="add mod">
          <ac:chgData name="Allen Hsu" userId="60d91a9c-a42c-4cc8-ad01-70c31ac073b3" providerId="ADAL" clId="{C09C5108-71E1-4B39-9842-1183CB866C8C}" dt="2024-07-15T08:18:30.268" v="2925" actId="1076"/>
          <ac:picMkLst>
            <pc:docMk/>
            <pc:sldMk cId="1322106276" sldId="2147483424"/>
            <ac:picMk id="5" creationId="{E9EF8419-3065-DC44-AC3A-E560C112AE81}"/>
          </ac:picMkLst>
        </pc:picChg>
        <pc:picChg chg="add mod">
          <ac:chgData name="Allen Hsu" userId="60d91a9c-a42c-4cc8-ad01-70c31ac073b3" providerId="ADAL" clId="{C09C5108-71E1-4B39-9842-1183CB866C8C}" dt="2024-07-15T08:18:30.268" v="2925" actId="1076"/>
          <ac:picMkLst>
            <pc:docMk/>
            <pc:sldMk cId="1322106276" sldId="2147483424"/>
            <ac:picMk id="1026" creationId="{98D7F488-4060-6563-40B6-0F97B26576B7}"/>
          </ac:picMkLst>
        </pc:picChg>
        <pc:picChg chg="add mod">
          <ac:chgData name="Allen Hsu" userId="60d91a9c-a42c-4cc8-ad01-70c31ac073b3" providerId="ADAL" clId="{C09C5108-71E1-4B39-9842-1183CB866C8C}" dt="2024-07-15T08:18:30.268" v="2925" actId="1076"/>
          <ac:picMkLst>
            <pc:docMk/>
            <pc:sldMk cId="1322106276" sldId="2147483424"/>
            <ac:picMk id="1028" creationId="{713258EA-16D7-D521-4EEF-2B4F657A3B89}"/>
          </ac:picMkLst>
        </pc:picChg>
      </pc:sldChg>
      <pc:sldChg chg="addSp delSp modSp new mod">
        <pc:chgData name="Allen Hsu" userId="60d91a9c-a42c-4cc8-ad01-70c31ac073b3" providerId="ADAL" clId="{C09C5108-71E1-4B39-9842-1183CB866C8C}" dt="2024-07-15T09:41:40.920" v="4390" actId="20577"/>
        <pc:sldMkLst>
          <pc:docMk/>
          <pc:sldMk cId="4061441428" sldId="2147483425"/>
        </pc:sldMkLst>
        <pc:spChg chg="mod">
          <ac:chgData name="Allen Hsu" userId="60d91a9c-a42c-4cc8-ad01-70c31ac073b3" providerId="ADAL" clId="{C09C5108-71E1-4B39-9842-1183CB866C8C}" dt="2024-07-15T09:08:18.236" v="4029" actId="20577"/>
          <ac:spMkLst>
            <pc:docMk/>
            <pc:sldMk cId="4061441428" sldId="2147483425"/>
            <ac:spMk id="2" creationId="{21A622DC-5EE8-2ABF-023C-4799413A142C}"/>
          </ac:spMkLst>
        </pc:spChg>
        <pc:spChg chg="del">
          <ac:chgData name="Allen Hsu" userId="60d91a9c-a42c-4cc8-ad01-70c31ac073b3" providerId="ADAL" clId="{C09C5108-71E1-4B39-9842-1183CB866C8C}" dt="2024-07-15T09:17:45.436" v="4121" actId="478"/>
          <ac:spMkLst>
            <pc:docMk/>
            <pc:sldMk cId="4061441428" sldId="2147483425"/>
            <ac:spMk id="4" creationId="{931CF46B-E33E-6220-39D4-8FCEF10CFFC5}"/>
          </ac:spMkLst>
        </pc:spChg>
        <pc:spChg chg="add mod">
          <ac:chgData name="Allen Hsu" userId="60d91a9c-a42c-4cc8-ad01-70c31ac073b3" providerId="ADAL" clId="{C09C5108-71E1-4B39-9842-1183CB866C8C}" dt="2024-07-15T09:41:40.920" v="4390" actId="20577"/>
          <ac:spMkLst>
            <pc:docMk/>
            <pc:sldMk cId="4061441428" sldId="2147483425"/>
            <ac:spMk id="5" creationId="{541A2538-D08F-ED11-7940-B8F8E7731448}"/>
          </ac:spMkLst>
        </pc:spChg>
        <pc:spChg chg="add mod">
          <ac:chgData name="Allen Hsu" userId="60d91a9c-a42c-4cc8-ad01-70c31ac073b3" providerId="ADAL" clId="{C09C5108-71E1-4B39-9842-1183CB866C8C}" dt="2024-07-15T09:29:01.572" v="4353" actId="1076"/>
          <ac:spMkLst>
            <pc:docMk/>
            <pc:sldMk cId="4061441428" sldId="2147483425"/>
            <ac:spMk id="6" creationId="{27B83AC6-F688-715D-AC03-07C95BD0D398}"/>
          </ac:spMkLst>
        </pc:spChg>
        <pc:picChg chg="add mod">
          <ac:chgData name="Allen Hsu" userId="60d91a9c-a42c-4cc8-ad01-70c31ac073b3" providerId="ADAL" clId="{C09C5108-71E1-4B39-9842-1183CB866C8C}" dt="2024-07-15T09:21:06.123" v="4171" actId="1076"/>
          <ac:picMkLst>
            <pc:docMk/>
            <pc:sldMk cId="4061441428" sldId="2147483425"/>
            <ac:picMk id="7" creationId="{7467A31E-152B-9748-7FD1-44E1DE62DEDB}"/>
          </ac:picMkLst>
        </pc:picChg>
        <pc:picChg chg="add mod">
          <ac:chgData name="Allen Hsu" userId="60d91a9c-a42c-4cc8-ad01-70c31ac073b3" providerId="ADAL" clId="{C09C5108-71E1-4B39-9842-1183CB866C8C}" dt="2024-07-15T09:21:03.299" v="4170" actId="1076"/>
          <ac:picMkLst>
            <pc:docMk/>
            <pc:sldMk cId="4061441428" sldId="2147483425"/>
            <ac:picMk id="8" creationId="{31D54A9C-AC87-E1DD-8976-6996347DE53D}"/>
          </ac:picMkLst>
        </pc:picChg>
        <pc:picChg chg="add mod">
          <ac:chgData name="Allen Hsu" userId="60d91a9c-a42c-4cc8-ad01-70c31ac073b3" providerId="ADAL" clId="{C09C5108-71E1-4B39-9842-1183CB866C8C}" dt="2024-07-15T09:25:19.945" v="4227" actId="1076"/>
          <ac:picMkLst>
            <pc:docMk/>
            <pc:sldMk cId="4061441428" sldId="2147483425"/>
            <ac:picMk id="9" creationId="{45060189-768E-4F6F-17DB-FB3CED48D9AA}"/>
          </ac:picMkLst>
        </pc:picChg>
      </pc:sldChg>
      <pc:sldChg chg="addSp delSp modSp new mod ord">
        <pc:chgData name="Allen Hsu" userId="60d91a9c-a42c-4cc8-ad01-70c31ac073b3" providerId="ADAL" clId="{C09C5108-71E1-4B39-9842-1183CB866C8C}" dt="2024-07-16T05:09:43.441" v="5518" actId="403"/>
        <pc:sldMkLst>
          <pc:docMk/>
          <pc:sldMk cId="1066726638" sldId="2147483426"/>
        </pc:sldMkLst>
        <pc:spChg chg="mod">
          <ac:chgData name="Allen Hsu" userId="60d91a9c-a42c-4cc8-ad01-70c31ac073b3" providerId="ADAL" clId="{C09C5108-71E1-4B39-9842-1183CB866C8C}" dt="2024-07-16T02:24:27.495" v="5494" actId="1076"/>
          <ac:spMkLst>
            <pc:docMk/>
            <pc:sldMk cId="1066726638" sldId="2147483426"/>
            <ac:spMk id="2" creationId="{9A5B3248-34E7-52FE-8E56-C11665B8BE55}"/>
          </ac:spMkLst>
        </pc:spChg>
        <pc:spChg chg="del">
          <ac:chgData name="Allen Hsu" userId="60d91a9c-a42c-4cc8-ad01-70c31ac073b3" providerId="ADAL" clId="{C09C5108-71E1-4B39-9842-1183CB866C8C}" dt="2024-07-16T01:33:43.508" v="4513" actId="478"/>
          <ac:spMkLst>
            <pc:docMk/>
            <pc:sldMk cId="1066726638" sldId="2147483426"/>
            <ac:spMk id="4" creationId="{B331795B-7CF4-1762-A30A-16BE1CF9844A}"/>
          </ac:spMkLst>
        </pc:spChg>
        <pc:spChg chg="add mod">
          <ac:chgData name="Allen Hsu" userId="60d91a9c-a42c-4cc8-ad01-70c31ac073b3" providerId="ADAL" clId="{C09C5108-71E1-4B39-9842-1183CB866C8C}" dt="2024-07-16T05:09:43.441" v="5518" actId="403"/>
          <ac:spMkLst>
            <pc:docMk/>
            <pc:sldMk cId="1066726638" sldId="2147483426"/>
            <ac:spMk id="6" creationId="{45D93064-9CB5-E13B-DDC3-6F193D92C25B}"/>
          </ac:spMkLst>
        </pc:spChg>
        <pc:spChg chg="add mod">
          <ac:chgData name="Allen Hsu" userId="60d91a9c-a42c-4cc8-ad01-70c31ac073b3" providerId="ADAL" clId="{C09C5108-71E1-4B39-9842-1183CB866C8C}" dt="2024-07-16T02:12:00.031" v="4999" actId="20577"/>
          <ac:spMkLst>
            <pc:docMk/>
            <pc:sldMk cId="1066726638" sldId="2147483426"/>
            <ac:spMk id="7" creationId="{F9CF7300-191C-84AA-71C6-09C709DDFB13}"/>
          </ac:spMkLst>
        </pc:spChg>
        <pc:spChg chg="add mod">
          <ac:chgData name="Allen Hsu" userId="60d91a9c-a42c-4cc8-ad01-70c31ac073b3" providerId="ADAL" clId="{C09C5108-71E1-4B39-9842-1183CB866C8C}" dt="2024-07-16T01:49:57.945" v="4658"/>
          <ac:spMkLst>
            <pc:docMk/>
            <pc:sldMk cId="1066726638" sldId="2147483426"/>
            <ac:spMk id="8" creationId="{DBD0A65D-3A19-31D0-25E7-5CF2CC55A147}"/>
          </ac:spMkLst>
        </pc:spChg>
        <pc:spChg chg="add mod">
          <ac:chgData name="Allen Hsu" userId="60d91a9c-a42c-4cc8-ad01-70c31ac073b3" providerId="ADAL" clId="{C09C5108-71E1-4B39-9842-1183CB866C8C}" dt="2024-07-16T05:09:43.441" v="5518" actId="403"/>
          <ac:spMkLst>
            <pc:docMk/>
            <pc:sldMk cId="1066726638" sldId="2147483426"/>
            <ac:spMk id="12" creationId="{8D22EB86-0EE4-CDB8-F7A0-51F37C519CA6}"/>
          </ac:spMkLst>
        </pc:spChg>
        <pc:spChg chg="add mod">
          <ac:chgData name="Allen Hsu" userId="60d91a9c-a42c-4cc8-ad01-70c31ac073b3" providerId="ADAL" clId="{C09C5108-71E1-4B39-9842-1183CB866C8C}" dt="2024-07-16T02:18:41.463" v="5350" actId="20577"/>
          <ac:spMkLst>
            <pc:docMk/>
            <pc:sldMk cId="1066726638" sldId="2147483426"/>
            <ac:spMk id="13" creationId="{1A000C94-2343-C429-B565-99CC7BB62245}"/>
          </ac:spMkLst>
        </pc:spChg>
        <pc:spChg chg="add mod">
          <ac:chgData name="Allen Hsu" userId="60d91a9c-a42c-4cc8-ad01-70c31ac073b3" providerId="ADAL" clId="{C09C5108-71E1-4B39-9842-1183CB866C8C}" dt="2024-07-16T02:18:34.273" v="5348"/>
          <ac:spMkLst>
            <pc:docMk/>
            <pc:sldMk cId="1066726638" sldId="2147483426"/>
            <ac:spMk id="14" creationId="{ECC52EE6-C625-B7A7-4020-2518FBD6B3A8}"/>
          </ac:spMkLst>
        </pc:spChg>
        <pc:picChg chg="add mod">
          <ac:chgData name="Allen Hsu" userId="60d91a9c-a42c-4cc8-ad01-70c31ac073b3" providerId="ADAL" clId="{C09C5108-71E1-4B39-9842-1183CB866C8C}" dt="2024-07-16T01:48:28.626" v="4645"/>
          <ac:picMkLst>
            <pc:docMk/>
            <pc:sldMk cId="1066726638" sldId="2147483426"/>
            <ac:picMk id="5" creationId="{7EAB84E1-FF8D-D5B0-0E1F-3F38BBD87F36}"/>
          </ac:picMkLst>
        </pc:picChg>
        <pc:picChg chg="add mod modCrop">
          <ac:chgData name="Allen Hsu" userId="60d91a9c-a42c-4cc8-ad01-70c31ac073b3" providerId="ADAL" clId="{C09C5108-71E1-4B39-9842-1183CB866C8C}" dt="2024-07-16T02:11:30.021" v="4997" actId="1076"/>
          <ac:picMkLst>
            <pc:docMk/>
            <pc:sldMk cId="1066726638" sldId="2147483426"/>
            <ac:picMk id="9" creationId="{D5357BD4-A9FA-457E-4249-4C4CA59DF7C7}"/>
          </ac:picMkLst>
        </pc:picChg>
        <pc:picChg chg="add mod">
          <ac:chgData name="Allen Hsu" userId="60d91a9c-a42c-4cc8-ad01-70c31ac073b3" providerId="ADAL" clId="{C09C5108-71E1-4B39-9842-1183CB866C8C}" dt="2024-07-16T02:18:34.273" v="5348"/>
          <ac:picMkLst>
            <pc:docMk/>
            <pc:sldMk cId="1066726638" sldId="2147483426"/>
            <ac:picMk id="10" creationId="{38D000BD-1D63-970E-B17C-5E62CFCC0417}"/>
          </ac:picMkLst>
        </pc:picChg>
        <pc:picChg chg="add mod">
          <ac:chgData name="Allen Hsu" userId="60d91a9c-a42c-4cc8-ad01-70c31ac073b3" providerId="ADAL" clId="{C09C5108-71E1-4B39-9842-1183CB866C8C}" dt="2024-07-16T02:18:34.273" v="5348"/>
          <ac:picMkLst>
            <pc:docMk/>
            <pc:sldMk cId="1066726638" sldId="2147483426"/>
            <ac:picMk id="11" creationId="{400F421C-F7D3-5EAB-07D2-F2F304B1E8E4}"/>
          </ac:picMkLst>
        </pc:picChg>
      </pc:sldChg>
      <pc:sldChg chg="addSp delSp modSp add mod">
        <pc:chgData name="Allen Hsu" userId="60d91a9c-a42c-4cc8-ad01-70c31ac073b3" providerId="ADAL" clId="{C09C5108-71E1-4B39-9842-1183CB866C8C}" dt="2024-07-16T05:11:56.466" v="5636" actId="20577"/>
        <pc:sldMkLst>
          <pc:docMk/>
          <pc:sldMk cId="423533506" sldId="2147483427"/>
        </pc:sldMkLst>
        <pc:spChg chg="add del">
          <ac:chgData name="Allen Hsu" userId="60d91a9c-a42c-4cc8-ad01-70c31ac073b3" providerId="ADAL" clId="{C09C5108-71E1-4B39-9842-1183CB866C8C}" dt="2024-07-16T01:38:59.915" v="4568" actId="22"/>
          <ac:spMkLst>
            <pc:docMk/>
            <pc:sldMk cId="423533506" sldId="2147483427"/>
            <ac:spMk id="14" creationId="{515C37B2-F845-3196-5FA0-0596E8655058}"/>
          </ac:spMkLst>
        </pc:spChg>
        <pc:spChg chg="add mod">
          <ac:chgData name="Allen Hsu" userId="60d91a9c-a42c-4cc8-ad01-70c31ac073b3" providerId="ADAL" clId="{C09C5108-71E1-4B39-9842-1183CB866C8C}" dt="2024-07-16T05:11:56.466" v="5636" actId="20577"/>
          <ac:spMkLst>
            <pc:docMk/>
            <pc:sldMk cId="423533506" sldId="2147483427"/>
            <ac:spMk id="16" creationId="{2CDAA468-EE7D-102D-D973-1D1F6F9E3D78}"/>
          </ac:spMkLst>
        </pc:spChg>
        <pc:spChg chg="add mod">
          <ac:chgData name="Allen Hsu" userId="60d91a9c-a42c-4cc8-ad01-70c31ac073b3" providerId="ADAL" clId="{C09C5108-71E1-4B39-9842-1183CB866C8C}" dt="2024-07-16T01:45:42.902" v="4601" actId="1076"/>
          <ac:spMkLst>
            <pc:docMk/>
            <pc:sldMk cId="423533506" sldId="2147483427"/>
            <ac:spMk id="18" creationId="{E540AED5-89F3-2F56-B836-0C09AADF5F77}"/>
          </ac:spMkLst>
        </pc:spChg>
        <pc:spChg chg="add mod">
          <ac:chgData name="Allen Hsu" userId="60d91a9c-a42c-4cc8-ad01-70c31ac073b3" providerId="ADAL" clId="{C09C5108-71E1-4B39-9842-1183CB866C8C}" dt="2024-07-16T01:49:55.269" v="4657" actId="1076"/>
          <ac:spMkLst>
            <pc:docMk/>
            <pc:sldMk cId="423533506" sldId="2147483427"/>
            <ac:spMk id="19" creationId="{3EBF54A2-B137-18B9-2038-A510BA40963C}"/>
          </ac:spMkLst>
        </pc:spChg>
        <pc:spChg chg="add mod">
          <ac:chgData name="Allen Hsu" userId="60d91a9c-a42c-4cc8-ad01-70c31ac073b3" providerId="ADAL" clId="{C09C5108-71E1-4B39-9842-1183CB866C8C}" dt="2024-07-16T05:09:52.082" v="5519" actId="403"/>
          <ac:spMkLst>
            <pc:docMk/>
            <pc:sldMk cId="423533506" sldId="2147483427"/>
            <ac:spMk id="22" creationId="{4EEAD57F-F9F6-F86E-0A5F-23C115E1FE15}"/>
          </ac:spMkLst>
        </pc:spChg>
        <pc:spChg chg="add mod">
          <ac:chgData name="Allen Hsu" userId="60d91a9c-a42c-4cc8-ad01-70c31ac073b3" providerId="ADAL" clId="{C09C5108-71E1-4B39-9842-1183CB866C8C}" dt="2024-07-16T02:22:22.761" v="5478"/>
          <ac:spMkLst>
            <pc:docMk/>
            <pc:sldMk cId="423533506" sldId="2147483427"/>
            <ac:spMk id="23" creationId="{60DC63FD-3B56-2840-9437-8466D9B3F638}"/>
          </ac:spMkLst>
        </pc:spChg>
        <pc:spChg chg="add mod">
          <ac:chgData name="Allen Hsu" userId="60d91a9c-a42c-4cc8-ad01-70c31ac073b3" providerId="ADAL" clId="{C09C5108-71E1-4B39-9842-1183CB866C8C}" dt="2024-07-16T02:08:42.319" v="4990" actId="20577"/>
          <ac:spMkLst>
            <pc:docMk/>
            <pc:sldMk cId="423533506" sldId="2147483427"/>
            <ac:spMk id="24" creationId="{8BA12C17-DDF7-16CC-E12D-DB715F8F18BC}"/>
          </ac:spMkLst>
        </pc:spChg>
        <pc:picChg chg="add">
          <ac:chgData name="Allen Hsu" userId="60d91a9c-a42c-4cc8-ad01-70c31ac073b3" providerId="ADAL" clId="{C09C5108-71E1-4B39-9842-1183CB866C8C}" dt="2024-07-16T01:36:01.940" v="4543"/>
          <ac:picMkLst>
            <pc:docMk/>
            <pc:sldMk cId="423533506" sldId="2147483427"/>
            <ac:picMk id="4" creationId="{BD649EEF-66BE-5977-6845-B6B0B1867DA3}"/>
          </ac:picMkLst>
        </pc:picChg>
        <pc:picChg chg="add">
          <ac:chgData name="Allen Hsu" userId="60d91a9c-a42c-4cc8-ad01-70c31ac073b3" providerId="ADAL" clId="{C09C5108-71E1-4B39-9842-1183CB866C8C}" dt="2024-07-16T01:36:08.938" v="4544"/>
          <ac:picMkLst>
            <pc:docMk/>
            <pc:sldMk cId="423533506" sldId="2147483427"/>
            <ac:picMk id="5" creationId="{C79C422C-8CEB-82FB-4487-5445D7EB270C}"/>
          </ac:picMkLst>
        </pc:picChg>
        <pc:picChg chg="add del mod">
          <ac:chgData name="Allen Hsu" userId="60d91a9c-a42c-4cc8-ad01-70c31ac073b3" providerId="ADAL" clId="{C09C5108-71E1-4B39-9842-1183CB866C8C}" dt="2024-07-16T01:36:31.137" v="4548" actId="22"/>
          <ac:picMkLst>
            <pc:docMk/>
            <pc:sldMk cId="423533506" sldId="2147483427"/>
            <ac:picMk id="7" creationId="{2745C943-8D8F-7477-D7A2-0AC255FAC670}"/>
          </ac:picMkLst>
        </pc:picChg>
        <pc:picChg chg="add del mod">
          <ac:chgData name="Allen Hsu" userId="60d91a9c-a42c-4cc8-ad01-70c31ac073b3" providerId="ADAL" clId="{C09C5108-71E1-4B39-9842-1183CB866C8C}" dt="2024-07-16T01:36:53.334" v="4552" actId="478"/>
          <ac:picMkLst>
            <pc:docMk/>
            <pc:sldMk cId="423533506" sldId="2147483427"/>
            <ac:picMk id="9" creationId="{C65E2F43-728C-C256-3438-309F23DA67D3}"/>
          </ac:picMkLst>
        </pc:picChg>
        <pc:picChg chg="add mod">
          <ac:chgData name="Allen Hsu" userId="60d91a9c-a42c-4cc8-ad01-70c31ac073b3" providerId="ADAL" clId="{C09C5108-71E1-4B39-9842-1183CB866C8C}" dt="2024-07-16T01:38:49.351" v="4566" actId="1076"/>
          <ac:picMkLst>
            <pc:docMk/>
            <pc:sldMk cId="423533506" sldId="2147483427"/>
            <ac:picMk id="11" creationId="{76225E3F-86CA-56C5-753A-A989FBA90B6F}"/>
          </ac:picMkLst>
        </pc:picChg>
        <pc:picChg chg="add mod">
          <ac:chgData name="Allen Hsu" userId="60d91a9c-a42c-4cc8-ad01-70c31ac073b3" providerId="ADAL" clId="{C09C5108-71E1-4B39-9842-1183CB866C8C}" dt="2024-07-16T01:38:47.548" v="4565" actId="14100"/>
          <ac:picMkLst>
            <pc:docMk/>
            <pc:sldMk cId="423533506" sldId="2147483427"/>
            <ac:picMk id="12" creationId="{5542D48C-9EEB-7317-8CDA-B6A823DEBEAE}"/>
          </ac:picMkLst>
        </pc:picChg>
        <pc:picChg chg="add mod">
          <ac:chgData name="Allen Hsu" userId="60d91a9c-a42c-4cc8-ad01-70c31ac073b3" providerId="ADAL" clId="{C09C5108-71E1-4B39-9842-1183CB866C8C}" dt="2024-07-16T02:08:17.582" v="4968" actId="571"/>
          <ac:picMkLst>
            <pc:docMk/>
            <pc:sldMk cId="423533506" sldId="2147483427"/>
            <ac:picMk id="20" creationId="{5922ACB2-C71A-689A-D7AF-4D7FB9005A23}"/>
          </ac:picMkLst>
        </pc:picChg>
        <pc:picChg chg="add del mod">
          <ac:chgData name="Allen Hsu" userId="60d91a9c-a42c-4cc8-ad01-70c31ac073b3" providerId="ADAL" clId="{C09C5108-71E1-4B39-9842-1183CB866C8C}" dt="2024-07-16T02:08:34.687" v="4973" actId="478"/>
          <ac:picMkLst>
            <pc:docMk/>
            <pc:sldMk cId="423533506" sldId="2147483427"/>
            <ac:picMk id="21" creationId="{DDB41DEB-C93A-A29D-FCD7-833BFDEC3AAE}"/>
          </ac:picMkLst>
        </pc:picChg>
        <pc:picChg chg="add mod ord">
          <ac:chgData name="Allen Hsu" userId="60d91a9c-a42c-4cc8-ad01-70c31ac073b3" providerId="ADAL" clId="{C09C5108-71E1-4B39-9842-1183CB866C8C}" dt="2024-07-16T02:08:32.822" v="4972" actId="167"/>
          <ac:picMkLst>
            <pc:docMk/>
            <pc:sldMk cId="423533506" sldId="2147483427"/>
            <ac:picMk id="25" creationId="{FA899669-3636-C143-8B8F-0F3AEC44EE7C}"/>
          </ac:picMkLst>
        </pc:picChg>
      </pc:sldChg>
      <pc:sldChg chg="addSp delSp modSp new mod">
        <pc:chgData name="Allen Hsu" userId="60d91a9c-a42c-4cc8-ad01-70c31ac073b3" providerId="ADAL" clId="{C09C5108-71E1-4B39-9842-1183CB866C8C}" dt="2024-07-16T05:18:52.633" v="5710" actId="20577"/>
        <pc:sldMkLst>
          <pc:docMk/>
          <pc:sldMk cId="124307508" sldId="2147483428"/>
        </pc:sldMkLst>
        <pc:spChg chg="mod">
          <ac:chgData name="Allen Hsu" userId="60d91a9c-a42c-4cc8-ad01-70c31ac073b3" providerId="ADAL" clId="{C09C5108-71E1-4B39-9842-1183CB866C8C}" dt="2024-07-16T01:52:14.938" v="4697" actId="20577"/>
          <ac:spMkLst>
            <pc:docMk/>
            <pc:sldMk cId="124307508" sldId="2147483428"/>
            <ac:spMk id="2" creationId="{77088F42-1B6A-5322-7B10-216529C2D557}"/>
          </ac:spMkLst>
        </pc:spChg>
        <pc:spChg chg="del">
          <ac:chgData name="Allen Hsu" userId="60d91a9c-a42c-4cc8-ad01-70c31ac073b3" providerId="ADAL" clId="{C09C5108-71E1-4B39-9842-1183CB866C8C}" dt="2024-07-16T01:52:08.488" v="4689" actId="478"/>
          <ac:spMkLst>
            <pc:docMk/>
            <pc:sldMk cId="124307508" sldId="2147483428"/>
            <ac:spMk id="4" creationId="{49A62AF8-55EC-A961-5E6F-E5C66B5B9F4C}"/>
          </ac:spMkLst>
        </pc:spChg>
        <pc:spChg chg="add mod">
          <ac:chgData name="Allen Hsu" userId="60d91a9c-a42c-4cc8-ad01-70c31ac073b3" providerId="ADAL" clId="{C09C5108-71E1-4B39-9842-1183CB866C8C}" dt="2024-07-16T05:12:27.348" v="5638"/>
          <ac:spMkLst>
            <pc:docMk/>
            <pc:sldMk cId="124307508" sldId="2147483428"/>
            <ac:spMk id="6" creationId="{FFC194B4-1520-1CBB-5D02-19E916A307F1}"/>
          </ac:spMkLst>
        </pc:spChg>
        <pc:spChg chg="add mod">
          <ac:chgData name="Allen Hsu" userId="60d91a9c-a42c-4cc8-ad01-70c31ac073b3" providerId="ADAL" clId="{C09C5108-71E1-4B39-9842-1183CB866C8C}" dt="2024-07-16T05:12:27.348" v="5638"/>
          <ac:spMkLst>
            <pc:docMk/>
            <pc:sldMk cId="124307508" sldId="2147483428"/>
            <ac:spMk id="7" creationId="{AD912BBA-CF82-9184-02F4-7D62645CE701}"/>
          </ac:spMkLst>
        </pc:spChg>
        <pc:spChg chg="add mod">
          <ac:chgData name="Allen Hsu" userId="60d91a9c-a42c-4cc8-ad01-70c31ac073b3" providerId="ADAL" clId="{C09C5108-71E1-4B39-9842-1183CB866C8C}" dt="2024-07-16T05:12:27.348" v="5638"/>
          <ac:spMkLst>
            <pc:docMk/>
            <pc:sldMk cId="124307508" sldId="2147483428"/>
            <ac:spMk id="8" creationId="{CA96C53F-6969-93E6-7F80-C6D9ADA4AB0C}"/>
          </ac:spMkLst>
        </pc:spChg>
        <pc:spChg chg="add mod">
          <ac:chgData name="Allen Hsu" userId="60d91a9c-a42c-4cc8-ad01-70c31ac073b3" providerId="ADAL" clId="{C09C5108-71E1-4B39-9842-1183CB866C8C}" dt="2024-07-16T05:12:27.348" v="5638"/>
          <ac:spMkLst>
            <pc:docMk/>
            <pc:sldMk cId="124307508" sldId="2147483428"/>
            <ac:spMk id="10" creationId="{98BD5DE7-E604-817E-D3D4-9181C28BC7D0}"/>
          </ac:spMkLst>
        </pc:spChg>
        <pc:spChg chg="add mod">
          <ac:chgData name="Allen Hsu" userId="60d91a9c-a42c-4cc8-ad01-70c31ac073b3" providerId="ADAL" clId="{C09C5108-71E1-4B39-9842-1183CB866C8C}" dt="2024-07-16T05:18:52.633" v="5710" actId="20577"/>
          <ac:spMkLst>
            <pc:docMk/>
            <pc:sldMk cId="124307508" sldId="2147483428"/>
            <ac:spMk id="14" creationId="{7581ED2E-1828-ACC3-2E26-60C050C21E17}"/>
          </ac:spMkLst>
        </pc:spChg>
        <pc:spChg chg="add mod">
          <ac:chgData name="Allen Hsu" userId="60d91a9c-a42c-4cc8-ad01-70c31ac073b3" providerId="ADAL" clId="{C09C5108-71E1-4B39-9842-1183CB866C8C}" dt="2024-07-16T05:12:27.348" v="5638"/>
          <ac:spMkLst>
            <pc:docMk/>
            <pc:sldMk cId="124307508" sldId="2147483428"/>
            <ac:spMk id="15" creationId="{186DDBEF-6D69-DD4B-F835-CCD4BFEFEA33}"/>
          </ac:spMkLst>
        </pc:spChg>
        <pc:spChg chg="add mod">
          <ac:chgData name="Allen Hsu" userId="60d91a9c-a42c-4cc8-ad01-70c31ac073b3" providerId="ADAL" clId="{C09C5108-71E1-4B39-9842-1183CB866C8C}" dt="2024-07-16T05:12:27.348" v="5638"/>
          <ac:spMkLst>
            <pc:docMk/>
            <pc:sldMk cId="124307508" sldId="2147483428"/>
            <ac:spMk id="16" creationId="{6EC67F40-DB1C-B75E-D6CD-B2A937B2F540}"/>
          </ac:spMkLst>
        </pc:spChg>
        <pc:picChg chg="add mod">
          <ac:chgData name="Allen Hsu" userId="60d91a9c-a42c-4cc8-ad01-70c31ac073b3" providerId="ADAL" clId="{C09C5108-71E1-4B39-9842-1183CB866C8C}" dt="2024-07-16T05:12:27.348" v="5638"/>
          <ac:picMkLst>
            <pc:docMk/>
            <pc:sldMk cId="124307508" sldId="2147483428"/>
            <ac:picMk id="5" creationId="{092466FB-5303-DEAA-A01C-7616F43050B7}"/>
          </ac:picMkLst>
        </pc:picChg>
        <pc:picChg chg="add mod">
          <ac:chgData name="Allen Hsu" userId="60d91a9c-a42c-4cc8-ad01-70c31ac073b3" providerId="ADAL" clId="{C09C5108-71E1-4B39-9842-1183CB866C8C}" dt="2024-07-16T05:12:27.348" v="5638"/>
          <ac:picMkLst>
            <pc:docMk/>
            <pc:sldMk cId="124307508" sldId="2147483428"/>
            <ac:picMk id="9" creationId="{00182B6F-6FE2-FF8A-B6D1-3E7381D1B596}"/>
          </ac:picMkLst>
        </pc:picChg>
        <pc:picChg chg="add mod">
          <ac:chgData name="Allen Hsu" userId="60d91a9c-a42c-4cc8-ad01-70c31ac073b3" providerId="ADAL" clId="{C09C5108-71E1-4B39-9842-1183CB866C8C}" dt="2024-07-16T05:12:27.348" v="5638"/>
          <ac:picMkLst>
            <pc:docMk/>
            <pc:sldMk cId="124307508" sldId="2147483428"/>
            <ac:picMk id="11" creationId="{B27A589F-6A47-66F5-77A7-C497A6B8DDBE}"/>
          </ac:picMkLst>
        </pc:picChg>
        <pc:picChg chg="add mod">
          <ac:chgData name="Allen Hsu" userId="60d91a9c-a42c-4cc8-ad01-70c31ac073b3" providerId="ADAL" clId="{C09C5108-71E1-4B39-9842-1183CB866C8C}" dt="2024-07-16T05:12:27.348" v="5638"/>
          <ac:picMkLst>
            <pc:docMk/>
            <pc:sldMk cId="124307508" sldId="2147483428"/>
            <ac:picMk id="12" creationId="{2E394721-72DD-71CD-07A4-9696C9AC4FC1}"/>
          </ac:picMkLst>
        </pc:picChg>
        <pc:picChg chg="add mod">
          <ac:chgData name="Allen Hsu" userId="60d91a9c-a42c-4cc8-ad01-70c31ac073b3" providerId="ADAL" clId="{C09C5108-71E1-4B39-9842-1183CB866C8C}" dt="2024-07-16T05:16:14.101" v="5642" actId="14100"/>
          <ac:picMkLst>
            <pc:docMk/>
            <pc:sldMk cId="124307508" sldId="2147483428"/>
            <ac:picMk id="17" creationId="{0BE2386C-FAB1-8FF0-CB7B-65EF3CC79D00}"/>
          </ac:picMkLst>
        </pc:picChg>
      </pc:sldChg>
      <pc:sldChg chg="addSp modSp new mod ord">
        <pc:chgData name="Allen Hsu" userId="60d91a9c-a42c-4cc8-ad01-70c31ac073b3" providerId="ADAL" clId="{C09C5108-71E1-4B39-9842-1183CB866C8C}" dt="2024-07-18T08:58:45.790" v="19315" actId="1076"/>
        <pc:sldMkLst>
          <pc:docMk/>
          <pc:sldMk cId="526246744" sldId="2147483429"/>
        </pc:sldMkLst>
        <pc:spChg chg="mod">
          <ac:chgData name="Allen Hsu" userId="60d91a9c-a42c-4cc8-ad01-70c31ac073b3" providerId="ADAL" clId="{C09C5108-71E1-4B39-9842-1183CB866C8C}" dt="2024-07-16T05:23:00.976" v="5833" actId="20577"/>
          <ac:spMkLst>
            <pc:docMk/>
            <pc:sldMk cId="526246744" sldId="2147483429"/>
            <ac:spMk id="2" creationId="{B5487FBE-1A0B-0E1D-D50C-C233EA184227}"/>
          </ac:spMkLst>
        </pc:spChg>
        <pc:spChg chg="mod">
          <ac:chgData name="Allen Hsu" userId="60d91a9c-a42c-4cc8-ad01-70c31ac073b3" providerId="ADAL" clId="{C09C5108-71E1-4B39-9842-1183CB866C8C}" dt="2024-07-18T08:58:35.345" v="19314" actId="14100"/>
          <ac:spMkLst>
            <pc:docMk/>
            <pc:sldMk cId="526246744" sldId="2147483429"/>
            <ac:spMk id="3" creationId="{0862EC76-A9FA-0A81-C37A-FB07419EF3BB}"/>
          </ac:spMkLst>
        </pc:spChg>
        <pc:spChg chg="mod">
          <ac:chgData name="Allen Hsu" userId="60d91a9c-a42c-4cc8-ad01-70c31ac073b3" providerId="ADAL" clId="{C09C5108-71E1-4B39-9842-1183CB866C8C}" dt="2024-07-18T08:56:27.083" v="19228" actId="20577"/>
          <ac:spMkLst>
            <pc:docMk/>
            <pc:sldMk cId="526246744" sldId="2147483429"/>
            <ac:spMk id="4" creationId="{9879F03F-0E5C-32A0-6ABA-EC94812688E7}"/>
          </ac:spMkLst>
        </pc:spChg>
        <pc:spChg chg="mod">
          <ac:chgData name="Allen Hsu" userId="60d91a9c-a42c-4cc8-ad01-70c31ac073b3" providerId="ADAL" clId="{C09C5108-71E1-4B39-9842-1183CB866C8C}" dt="2024-07-18T08:58:35.345" v="19314" actId="14100"/>
          <ac:spMkLst>
            <pc:docMk/>
            <pc:sldMk cId="526246744" sldId="2147483429"/>
            <ac:spMk id="5" creationId="{389F4E58-8BD3-2801-23D3-17E345C5DED4}"/>
          </ac:spMkLst>
        </pc:spChg>
        <pc:spChg chg="mod">
          <ac:chgData name="Allen Hsu" userId="60d91a9c-a42c-4cc8-ad01-70c31ac073b3" providerId="ADAL" clId="{C09C5108-71E1-4B39-9842-1183CB866C8C}" dt="2024-07-18T08:57:10.968" v="19245" actId="554"/>
          <ac:spMkLst>
            <pc:docMk/>
            <pc:sldMk cId="526246744" sldId="2147483429"/>
            <ac:spMk id="6" creationId="{9178371A-86D4-8FDC-666B-216073972C38}"/>
          </ac:spMkLst>
        </pc:spChg>
        <pc:spChg chg="mod">
          <ac:chgData name="Allen Hsu" userId="60d91a9c-a42c-4cc8-ad01-70c31ac073b3" providerId="ADAL" clId="{C09C5108-71E1-4B39-9842-1183CB866C8C}" dt="2024-07-18T08:57:28.880" v="19250" actId="554"/>
          <ac:spMkLst>
            <pc:docMk/>
            <pc:sldMk cId="526246744" sldId="2147483429"/>
            <ac:spMk id="7" creationId="{742A9888-D937-6C90-F0AD-742644324267}"/>
          </ac:spMkLst>
        </pc:spChg>
        <pc:spChg chg="mod">
          <ac:chgData name="Allen Hsu" userId="60d91a9c-a42c-4cc8-ad01-70c31ac073b3" providerId="ADAL" clId="{C09C5108-71E1-4B39-9842-1183CB866C8C}" dt="2024-07-18T08:57:22.605" v="19247" actId="554"/>
          <ac:spMkLst>
            <pc:docMk/>
            <pc:sldMk cId="526246744" sldId="2147483429"/>
            <ac:spMk id="8" creationId="{A7A80D38-B94A-FE5A-BCD0-F3278449693E}"/>
          </ac:spMkLst>
        </pc:spChg>
        <pc:spChg chg="mod">
          <ac:chgData name="Allen Hsu" userId="60d91a9c-a42c-4cc8-ad01-70c31ac073b3" providerId="ADAL" clId="{C09C5108-71E1-4B39-9842-1183CB866C8C}" dt="2024-07-18T08:58:45.790" v="19315" actId="1076"/>
          <ac:spMkLst>
            <pc:docMk/>
            <pc:sldMk cId="526246744" sldId="2147483429"/>
            <ac:spMk id="9" creationId="{9585B689-DC77-9A5A-3A6B-A9C1FF13BF85}"/>
          </ac:spMkLst>
        </pc:spChg>
        <pc:spChg chg="mod">
          <ac:chgData name="Allen Hsu" userId="60d91a9c-a42c-4cc8-ad01-70c31ac073b3" providerId="ADAL" clId="{C09C5108-71E1-4B39-9842-1183CB866C8C}" dt="2024-07-18T08:58:45.790" v="19315" actId="1076"/>
          <ac:spMkLst>
            <pc:docMk/>
            <pc:sldMk cId="526246744" sldId="2147483429"/>
            <ac:spMk id="10" creationId="{66594581-3CA8-C6D5-2BC9-C5A0DC12AD3C}"/>
          </ac:spMkLst>
        </pc:spChg>
        <pc:spChg chg="mod">
          <ac:chgData name="Allen Hsu" userId="60d91a9c-a42c-4cc8-ad01-70c31ac073b3" providerId="ADAL" clId="{C09C5108-71E1-4B39-9842-1183CB866C8C}" dt="2024-07-18T08:58:45.790" v="19315" actId="1076"/>
          <ac:spMkLst>
            <pc:docMk/>
            <pc:sldMk cId="526246744" sldId="2147483429"/>
            <ac:spMk id="11" creationId="{5FB06724-E56C-BEC7-772C-7CC0E18DA9E5}"/>
          </ac:spMkLst>
        </pc:spChg>
        <pc:spChg chg="mod">
          <ac:chgData name="Allen Hsu" userId="60d91a9c-a42c-4cc8-ad01-70c31ac073b3" providerId="ADAL" clId="{C09C5108-71E1-4B39-9842-1183CB866C8C}" dt="2024-07-18T08:58:45.790" v="19315" actId="1076"/>
          <ac:spMkLst>
            <pc:docMk/>
            <pc:sldMk cId="526246744" sldId="2147483429"/>
            <ac:spMk id="12" creationId="{84EEA9AF-45BA-4F9E-44D6-CC66249711AA}"/>
          </ac:spMkLst>
        </pc:spChg>
        <pc:spChg chg="mod">
          <ac:chgData name="Allen Hsu" userId="60d91a9c-a42c-4cc8-ad01-70c31ac073b3" providerId="ADAL" clId="{C09C5108-71E1-4B39-9842-1183CB866C8C}" dt="2024-07-18T08:58:45.790" v="19315" actId="1076"/>
          <ac:spMkLst>
            <pc:docMk/>
            <pc:sldMk cId="526246744" sldId="2147483429"/>
            <ac:spMk id="13" creationId="{5011D4AD-E43A-1158-0A62-4B1C2D1715BF}"/>
          </ac:spMkLst>
        </pc:spChg>
        <pc:spChg chg="mod">
          <ac:chgData name="Allen Hsu" userId="60d91a9c-a42c-4cc8-ad01-70c31ac073b3" providerId="ADAL" clId="{C09C5108-71E1-4B39-9842-1183CB866C8C}" dt="2024-07-18T08:58:45.790" v="19315" actId="1076"/>
          <ac:spMkLst>
            <pc:docMk/>
            <pc:sldMk cId="526246744" sldId="2147483429"/>
            <ac:spMk id="14" creationId="{F547AD09-5152-902D-AF18-434800832749}"/>
          </ac:spMkLst>
        </pc:spChg>
        <pc:spChg chg="add mod">
          <ac:chgData name="Allen Hsu" userId="60d91a9c-a42c-4cc8-ad01-70c31ac073b3" providerId="ADAL" clId="{C09C5108-71E1-4B39-9842-1183CB866C8C}" dt="2024-07-18T08:58:45.790" v="19315" actId="1076"/>
          <ac:spMkLst>
            <pc:docMk/>
            <pc:sldMk cId="526246744" sldId="2147483429"/>
            <ac:spMk id="15" creationId="{B1A76EBA-04A3-8FE0-67DC-1DF43ED7318F}"/>
          </ac:spMkLst>
        </pc:spChg>
        <pc:spChg chg="add mod">
          <ac:chgData name="Allen Hsu" userId="60d91a9c-a42c-4cc8-ad01-70c31ac073b3" providerId="ADAL" clId="{C09C5108-71E1-4B39-9842-1183CB866C8C}" dt="2024-07-18T08:58:45.790" v="19315" actId="1076"/>
          <ac:spMkLst>
            <pc:docMk/>
            <pc:sldMk cId="526246744" sldId="2147483429"/>
            <ac:spMk id="16" creationId="{072AA5B0-CB3A-8ED2-BA30-C492C97D1409}"/>
          </ac:spMkLst>
        </pc:spChg>
        <pc:spChg chg="add mod">
          <ac:chgData name="Allen Hsu" userId="60d91a9c-a42c-4cc8-ad01-70c31ac073b3" providerId="ADAL" clId="{C09C5108-71E1-4B39-9842-1183CB866C8C}" dt="2024-07-18T08:55:54.934" v="19221" actId="571"/>
          <ac:spMkLst>
            <pc:docMk/>
            <pc:sldMk cId="526246744" sldId="2147483429"/>
            <ac:spMk id="17" creationId="{46191650-6A4A-6850-42D1-95761489DBAD}"/>
          </ac:spMkLst>
        </pc:spChg>
        <pc:spChg chg="add mod">
          <ac:chgData name="Allen Hsu" userId="60d91a9c-a42c-4cc8-ad01-70c31ac073b3" providerId="ADAL" clId="{C09C5108-71E1-4B39-9842-1183CB866C8C}" dt="2024-07-18T08:57:32.952" v="19252" actId="571"/>
          <ac:spMkLst>
            <pc:docMk/>
            <pc:sldMk cId="526246744" sldId="2147483429"/>
            <ac:spMk id="18" creationId="{658C61C7-A8BA-F43C-3644-60A5DC510383}"/>
          </ac:spMkLst>
        </pc:spChg>
        <pc:spChg chg="add mod">
          <ac:chgData name="Allen Hsu" userId="60d91a9c-a42c-4cc8-ad01-70c31ac073b3" providerId="ADAL" clId="{C09C5108-71E1-4B39-9842-1183CB866C8C}" dt="2024-07-18T08:57:32.952" v="19252" actId="571"/>
          <ac:spMkLst>
            <pc:docMk/>
            <pc:sldMk cId="526246744" sldId="2147483429"/>
            <ac:spMk id="19" creationId="{C3D0CD95-69CA-BCF6-FDF4-E8491ECA1108}"/>
          </ac:spMkLst>
        </pc:spChg>
        <pc:spChg chg="add mod">
          <ac:chgData name="Allen Hsu" userId="60d91a9c-a42c-4cc8-ad01-70c31ac073b3" providerId="ADAL" clId="{C09C5108-71E1-4B39-9842-1183CB866C8C}" dt="2024-07-18T08:57:32.952" v="19252" actId="571"/>
          <ac:spMkLst>
            <pc:docMk/>
            <pc:sldMk cId="526246744" sldId="2147483429"/>
            <ac:spMk id="20" creationId="{14F8495E-F35E-4815-C82D-C378BE19CDE1}"/>
          </ac:spMkLst>
        </pc:spChg>
        <pc:spChg chg="add mod">
          <ac:chgData name="Allen Hsu" userId="60d91a9c-a42c-4cc8-ad01-70c31ac073b3" providerId="ADAL" clId="{C09C5108-71E1-4B39-9842-1183CB866C8C}" dt="2024-07-18T08:58:11.306" v="19296"/>
          <ac:spMkLst>
            <pc:docMk/>
            <pc:sldMk cId="526246744" sldId="2147483429"/>
            <ac:spMk id="21" creationId="{781E43E2-E38A-51D7-30C5-3BFAB03AA2E1}"/>
          </ac:spMkLst>
        </pc:spChg>
        <pc:spChg chg="add mod">
          <ac:chgData name="Allen Hsu" userId="60d91a9c-a42c-4cc8-ad01-70c31ac073b3" providerId="ADAL" clId="{C09C5108-71E1-4B39-9842-1183CB866C8C}" dt="2024-07-18T08:57:43.192" v="19255" actId="20577"/>
          <ac:spMkLst>
            <pc:docMk/>
            <pc:sldMk cId="526246744" sldId="2147483429"/>
            <ac:spMk id="22" creationId="{4EAA3778-43CE-3C0C-65C5-026E4DC6F512}"/>
          </ac:spMkLst>
        </pc:spChg>
      </pc:sldChg>
      <pc:sldChg chg="modSp new ord">
        <pc:chgData name="Allen Hsu" userId="60d91a9c-a42c-4cc8-ad01-70c31ac073b3" providerId="ADAL" clId="{C09C5108-71E1-4B39-9842-1183CB866C8C}" dt="2024-07-16T05:24:58.164" v="5902" actId="20577"/>
        <pc:sldMkLst>
          <pc:docMk/>
          <pc:sldMk cId="3607221127" sldId="2147483430"/>
        </pc:sldMkLst>
        <pc:spChg chg="mod">
          <ac:chgData name="Allen Hsu" userId="60d91a9c-a42c-4cc8-ad01-70c31ac073b3" providerId="ADAL" clId="{C09C5108-71E1-4B39-9842-1183CB866C8C}" dt="2024-07-16T05:24:58.164" v="5902" actId="20577"/>
          <ac:spMkLst>
            <pc:docMk/>
            <pc:sldMk cId="3607221127" sldId="2147483430"/>
            <ac:spMk id="3" creationId="{CC4316B7-76D2-9EAA-ADB1-F7494D44A60B}"/>
          </ac:spMkLst>
        </pc:spChg>
      </pc:sldChg>
      <pc:sldChg chg="addSp modSp add mod">
        <pc:chgData name="Allen Hsu" userId="60d91a9c-a42c-4cc8-ad01-70c31ac073b3" providerId="ADAL" clId="{C09C5108-71E1-4B39-9842-1183CB866C8C}" dt="2024-07-18T05:28:46.841" v="17714" actId="14"/>
        <pc:sldMkLst>
          <pc:docMk/>
          <pc:sldMk cId="3255988611" sldId="2147483431"/>
        </pc:sldMkLst>
        <pc:spChg chg="mod">
          <ac:chgData name="Allen Hsu" userId="60d91a9c-a42c-4cc8-ad01-70c31ac073b3" providerId="ADAL" clId="{C09C5108-71E1-4B39-9842-1183CB866C8C}" dt="2024-07-17T05:21:38.029" v="10906" actId="20577"/>
          <ac:spMkLst>
            <pc:docMk/>
            <pc:sldMk cId="3255988611" sldId="2147483431"/>
            <ac:spMk id="2" creationId="{A3581157-887C-C1FD-203F-14E84EF4BB4D}"/>
          </ac:spMkLst>
        </pc:spChg>
        <pc:spChg chg="add mod">
          <ac:chgData name="Allen Hsu" userId="60d91a9c-a42c-4cc8-ad01-70c31ac073b3" providerId="ADAL" clId="{C09C5108-71E1-4B39-9842-1183CB866C8C}" dt="2024-07-18T05:21:35.911" v="17537"/>
          <ac:spMkLst>
            <pc:docMk/>
            <pc:sldMk cId="3255988611" sldId="2147483431"/>
            <ac:spMk id="4" creationId="{D0B792E8-43F2-9F68-CE86-588FCFAD4876}"/>
          </ac:spMkLst>
        </pc:spChg>
        <pc:spChg chg="mod">
          <ac:chgData name="Allen Hsu" userId="60d91a9c-a42c-4cc8-ad01-70c31ac073b3" providerId="ADAL" clId="{C09C5108-71E1-4B39-9842-1183CB866C8C}" dt="2024-07-16T05:49:56.773" v="6419" actId="20577"/>
          <ac:spMkLst>
            <pc:docMk/>
            <pc:sldMk cId="3255988611" sldId="2147483431"/>
            <ac:spMk id="10" creationId="{CCB9640C-29D4-04DA-16C3-B9C5363832DF}"/>
          </ac:spMkLst>
        </pc:spChg>
        <pc:spChg chg="mod">
          <ac:chgData name="Allen Hsu" userId="60d91a9c-a42c-4cc8-ad01-70c31ac073b3" providerId="ADAL" clId="{C09C5108-71E1-4B39-9842-1183CB866C8C}" dt="2024-07-18T05:22:51.508" v="17545" actId="14100"/>
          <ac:spMkLst>
            <pc:docMk/>
            <pc:sldMk cId="3255988611" sldId="2147483431"/>
            <ac:spMk id="16" creationId="{B84CAC1C-D068-8A56-C032-3DC43852FE1F}"/>
          </ac:spMkLst>
        </pc:spChg>
        <pc:spChg chg="mod">
          <ac:chgData name="Allen Hsu" userId="60d91a9c-a42c-4cc8-ad01-70c31ac073b3" providerId="ADAL" clId="{C09C5108-71E1-4B39-9842-1183CB866C8C}" dt="2024-07-18T05:28:46.841" v="17714" actId="14"/>
          <ac:spMkLst>
            <pc:docMk/>
            <pc:sldMk cId="3255988611" sldId="2147483431"/>
            <ac:spMk id="17" creationId="{C5ED9B80-E5BE-918C-B271-F389F9BF798D}"/>
          </ac:spMkLst>
        </pc:spChg>
        <pc:picChg chg="mod">
          <ac:chgData name="Allen Hsu" userId="60d91a9c-a42c-4cc8-ad01-70c31ac073b3" providerId="ADAL" clId="{C09C5108-71E1-4B39-9842-1183CB866C8C}" dt="2024-07-16T05:46:42.177" v="6230" actId="14100"/>
          <ac:picMkLst>
            <pc:docMk/>
            <pc:sldMk cId="3255988611" sldId="2147483431"/>
            <ac:picMk id="6" creationId="{25A57E7A-DE8A-31AF-065A-E0C54EBF2F70}"/>
          </ac:picMkLst>
        </pc:picChg>
        <pc:picChg chg="mod">
          <ac:chgData name="Allen Hsu" userId="60d91a9c-a42c-4cc8-ad01-70c31ac073b3" providerId="ADAL" clId="{C09C5108-71E1-4B39-9842-1183CB866C8C}" dt="2024-07-16T05:46:49.795" v="6232" actId="14100"/>
          <ac:picMkLst>
            <pc:docMk/>
            <pc:sldMk cId="3255988611" sldId="2147483431"/>
            <ac:picMk id="9" creationId="{E3A26E64-0E97-94F2-E296-93A4AFAA0090}"/>
          </ac:picMkLst>
        </pc:picChg>
      </pc:sldChg>
      <pc:sldChg chg="addSp delSp modSp add mod">
        <pc:chgData name="Allen Hsu" userId="60d91a9c-a42c-4cc8-ad01-70c31ac073b3" providerId="ADAL" clId="{C09C5108-71E1-4B39-9842-1183CB866C8C}" dt="2024-07-18T09:16:06.251" v="19372" actId="404"/>
        <pc:sldMkLst>
          <pc:docMk/>
          <pc:sldMk cId="1002545297" sldId="2147483432"/>
        </pc:sldMkLst>
        <pc:spChg chg="mod">
          <ac:chgData name="Allen Hsu" userId="60d91a9c-a42c-4cc8-ad01-70c31ac073b3" providerId="ADAL" clId="{C09C5108-71E1-4B39-9842-1183CB866C8C}" dt="2024-07-18T09:16:06.251" v="19372" actId="404"/>
          <ac:spMkLst>
            <pc:docMk/>
            <pc:sldMk cId="1002545297" sldId="2147483432"/>
            <ac:spMk id="2" creationId="{9A5B3248-34E7-52FE-8E56-C11665B8BE55}"/>
          </ac:spMkLst>
        </pc:spChg>
        <pc:spChg chg="add del mod">
          <ac:chgData name="Allen Hsu" userId="60d91a9c-a42c-4cc8-ad01-70c31ac073b3" providerId="ADAL" clId="{C09C5108-71E1-4B39-9842-1183CB866C8C}" dt="2024-07-18T02:11:53.383" v="16079" actId="478"/>
          <ac:spMkLst>
            <pc:docMk/>
            <pc:sldMk cId="1002545297" sldId="2147483432"/>
            <ac:spMk id="8" creationId="{6D520F38-57C7-AB3F-ACF5-FD037B599530}"/>
          </ac:spMkLst>
        </pc:spChg>
        <pc:spChg chg="add del mod">
          <ac:chgData name="Allen Hsu" userId="60d91a9c-a42c-4cc8-ad01-70c31ac073b3" providerId="ADAL" clId="{C09C5108-71E1-4B39-9842-1183CB866C8C}" dt="2024-07-18T02:11:53.383" v="16079" actId="478"/>
          <ac:spMkLst>
            <pc:docMk/>
            <pc:sldMk cId="1002545297" sldId="2147483432"/>
            <ac:spMk id="9" creationId="{5EED8696-C174-4006-19D8-0DCABC913E4B}"/>
          </ac:spMkLst>
        </pc:spChg>
        <pc:spChg chg="add mod">
          <ac:chgData name="Allen Hsu" userId="60d91a9c-a42c-4cc8-ad01-70c31ac073b3" providerId="ADAL" clId="{C09C5108-71E1-4B39-9842-1183CB866C8C}" dt="2024-07-18T02:12:52.492" v="16112" actId="555"/>
          <ac:spMkLst>
            <pc:docMk/>
            <pc:sldMk cId="1002545297" sldId="2147483432"/>
            <ac:spMk id="10" creationId="{A9A090ED-D460-C7BA-4F3B-D2D8CD43CC89}"/>
          </ac:spMkLst>
        </pc:spChg>
        <pc:spChg chg="add mod">
          <ac:chgData name="Allen Hsu" userId="60d91a9c-a42c-4cc8-ad01-70c31ac073b3" providerId="ADAL" clId="{C09C5108-71E1-4B39-9842-1183CB866C8C}" dt="2024-07-18T02:12:52.492" v="16112" actId="555"/>
          <ac:spMkLst>
            <pc:docMk/>
            <pc:sldMk cId="1002545297" sldId="2147483432"/>
            <ac:spMk id="13" creationId="{005BDD8A-6426-F440-571C-CEE5292EBD61}"/>
          </ac:spMkLst>
        </pc:spChg>
        <pc:spChg chg="del">
          <ac:chgData name="Allen Hsu" userId="60d91a9c-a42c-4cc8-ad01-70c31ac073b3" providerId="ADAL" clId="{C09C5108-71E1-4B39-9842-1183CB866C8C}" dt="2024-07-18T02:12:41.667" v="16110" actId="478"/>
          <ac:spMkLst>
            <pc:docMk/>
            <pc:sldMk cId="1002545297" sldId="2147483432"/>
            <ac:spMk id="19" creationId="{3EBF54A2-B137-18B9-2038-A510BA40963C}"/>
          </ac:spMkLst>
        </pc:spChg>
        <pc:spChg chg="mod">
          <ac:chgData name="Allen Hsu" userId="60d91a9c-a42c-4cc8-ad01-70c31ac073b3" providerId="ADAL" clId="{C09C5108-71E1-4B39-9842-1183CB866C8C}" dt="2024-07-18T02:03:54.080" v="15823" actId="404"/>
          <ac:spMkLst>
            <pc:docMk/>
            <pc:sldMk cId="1002545297" sldId="2147483432"/>
            <ac:spMk id="22" creationId="{4EEAD57F-F9F6-F86E-0A5F-23C115E1FE15}"/>
          </ac:spMkLst>
        </pc:spChg>
        <pc:spChg chg="mod">
          <ac:chgData name="Allen Hsu" userId="60d91a9c-a42c-4cc8-ad01-70c31ac073b3" providerId="ADAL" clId="{C09C5108-71E1-4B39-9842-1183CB866C8C}" dt="2024-07-18T02:03:43.505" v="15820" actId="1076"/>
          <ac:spMkLst>
            <pc:docMk/>
            <pc:sldMk cId="1002545297" sldId="2147483432"/>
            <ac:spMk id="23" creationId="{60DC63FD-3B56-2840-9437-8466D9B3F638}"/>
          </ac:spMkLst>
        </pc:spChg>
        <pc:spChg chg="del mod">
          <ac:chgData name="Allen Hsu" userId="60d91a9c-a42c-4cc8-ad01-70c31ac073b3" providerId="ADAL" clId="{C09C5108-71E1-4B39-9842-1183CB866C8C}" dt="2024-07-18T02:12:41.667" v="16110" actId="478"/>
          <ac:spMkLst>
            <pc:docMk/>
            <pc:sldMk cId="1002545297" sldId="2147483432"/>
            <ac:spMk id="24" creationId="{8BA12C17-DDF7-16CC-E12D-DB715F8F18BC}"/>
          </ac:spMkLst>
        </pc:spChg>
        <pc:picChg chg="add mod">
          <ac:chgData name="Allen Hsu" userId="60d91a9c-a42c-4cc8-ad01-70c31ac073b3" providerId="ADAL" clId="{C09C5108-71E1-4B39-9842-1183CB866C8C}" dt="2024-07-18T02:03:43.505" v="15820" actId="1076"/>
          <ac:picMkLst>
            <pc:docMk/>
            <pc:sldMk cId="1002545297" sldId="2147483432"/>
            <ac:picMk id="5" creationId="{1D2C81BD-1389-8D2C-4D4F-32EDB0046E8E}"/>
          </ac:picMkLst>
        </pc:picChg>
        <pc:picChg chg="add mod">
          <ac:chgData name="Allen Hsu" userId="60d91a9c-a42c-4cc8-ad01-70c31ac073b3" providerId="ADAL" clId="{C09C5108-71E1-4B39-9842-1183CB866C8C}" dt="2024-07-18T02:03:43.505" v="15820" actId="1076"/>
          <ac:picMkLst>
            <pc:docMk/>
            <pc:sldMk cId="1002545297" sldId="2147483432"/>
            <ac:picMk id="7" creationId="{324D4C73-9CC4-9AFB-2085-D12EF3548663}"/>
          </ac:picMkLst>
        </pc:picChg>
        <pc:picChg chg="del">
          <ac:chgData name="Allen Hsu" userId="60d91a9c-a42c-4cc8-ad01-70c31ac073b3" providerId="ADAL" clId="{C09C5108-71E1-4B39-9842-1183CB866C8C}" dt="2024-07-17T02:59:05.030" v="9909" actId="478"/>
          <ac:picMkLst>
            <pc:docMk/>
            <pc:sldMk cId="1002545297" sldId="2147483432"/>
            <ac:picMk id="20" creationId="{5922ACB2-C71A-689A-D7AF-4D7FB9005A23}"/>
          </ac:picMkLst>
        </pc:picChg>
        <pc:picChg chg="mod">
          <ac:chgData name="Allen Hsu" userId="60d91a9c-a42c-4cc8-ad01-70c31ac073b3" providerId="ADAL" clId="{C09C5108-71E1-4B39-9842-1183CB866C8C}" dt="2024-07-18T02:03:43.505" v="15820" actId="1076"/>
          <ac:picMkLst>
            <pc:docMk/>
            <pc:sldMk cId="1002545297" sldId="2147483432"/>
            <ac:picMk id="25" creationId="{FA899669-3636-C143-8B8F-0F3AEC44EE7C}"/>
          </ac:picMkLst>
        </pc:picChg>
      </pc:sldChg>
      <pc:sldChg chg="addSp modSp add mod">
        <pc:chgData name="Allen Hsu" userId="60d91a9c-a42c-4cc8-ad01-70c31ac073b3" providerId="ADAL" clId="{C09C5108-71E1-4B39-9842-1183CB866C8C}" dt="2024-07-18T05:28:52.652" v="17716" actId="14"/>
        <pc:sldMkLst>
          <pc:docMk/>
          <pc:sldMk cId="1725266987" sldId="2147483433"/>
        </pc:sldMkLst>
        <pc:spChg chg="mod">
          <ac:chgData name="Allen Hsu" userId="60d91a9c-a42c-4cc8-ad01-70c31ac073b3" providerId="ADAL" clId="{C09C5108-71E1-4B39-9842-1183CB866C8C}" dt="2024-07-17T05:21:42.673" v="10915" actId="20577"/>
          <ac:spMkLst>
            <pc:docMk/>
            <pc:sldMk cId="1725266987" sldId="2147483433"/>
            <ac:spMk id="2" creationId="{60146850-8B30-1092-086A-5B01BD5F08A1}"/>
          </ac:spMkLst>
        </pc:spChg>
        <pc:spChg chg="add mod">
          <ac:chgData name="Allen Hsu" userId="60d91a9c-a42c-4cc8-ad01-70c31ac073b3" providerId="ADAL" clId="{C09C5108-71E1-4B39-9842-1183CB866C8C}" dt="2024-07-18T05:25:06.690" v="17642" actId="20577"/>
          <ac:spMkLst>
            <pc:docMk/>
            <pc:sldMk cId="1725266987" sldId="2147483433"/>
            <ac:spMk id="4" creationId="{0CA90AD8-6467-1D5D-8C83-F9495C8500E7}"/>
          </ac:spMkLst>
        </pc:spChg>
        <pc:spChg chg="add mod">
          <ac:chgData name="Allen Hsu" userId="60d91a9c-a42c-4cc8-ad01-70c31ac073b3" providerId="ADAL" clId="{C09C5108-71E1-4B39-9842-1183CB866C8C}" dt="2024-07-18T05:28:52.652" v="17716" actId="14"/>
          <ac:spMkLst>
            <pc:docMk/>
            <pc:sldMk cId="1725266987" sldId="2147483433"/>
            <ac:spMk id="5" creationId="{9D25E220-1E8C-4BB2-D3EF-6932FBF0C665}"/>
          </ac:spMkLst>
        </pc:spChg>
        <pc:spChg chg="mod">
          <ac:chgData name="Allen Hsu" userId="60d91a9c-a42c-4cc8-ad01-70c31ac073b3" providerId="ADAL" clId="{C09C5108-71E1-4B39-9842-1183CB866C8C}" dt="2024-07-17T02:36:04.373" v="9797" actId="1076"/>
          <ac:spMkLst>
            <pc:docMk/>
            <pc:sldMk cId="1725266987" sldId="2147483433"/>
            <ac:spMk id="9" creationId="{60DC9F61-D93E-3F1A-86A7-A2C671DDAF18}"/>
          </ac:spMkLst>
        </pc:spChg>
        <pc:picChg chg="mod">
          <ac:chgData name="Allen Hsu" userId="60d91a9c-a42c-4cc8-ad01-70c31ac073b3" providerId="ADAL" clId="{C09C5108-71E1-4B39-9842-1183CB866C8C}" dt="2024-07-17T02:36:01.973" v="9796" actId="1035"/>
          <ac:picMkLst>
            <pc:docMk/>
            <pc:sldMk cId="1725266987" sldId="2147483433"/>
            <ac:picMk id="8" creationId="{FC3AAA3D-7F4C-5795-F176-E3F8296F19E3}"/>
          </ac:picMkLst>
        </pc:picChg>
      </pc:sldChg>
      <pc:sldChg chg="addSp delSp modSp add mod">
        <pc:chgData name="Allen Hsu" userId="60d91a9c-a42c-4cc8-ad01-70c31ac073b3" providerId="ADAL" clId="{C09C5108-71E1-4B39-9842-1183CB866C8C}" dt="2024-07-29T08:22:44.729" v="19474" actId="404"/>
        <pc:sldMkLst>
          <pc:docMk/>
          <pc:sldMk cId="900907515" sldId="2147483434"/>
        </pc:sldMkLst>
        <pc:spChg chg="mod">
          <ac:chgData name="Allen Hsu" userId="60d91a9c-a42c-4cc8-ad01-70c31ac073b3" providerId="ADAL" clId="{C09C5108-71E1-4B39-9842-1183CB866C8C}" dt="2024-07-29T08:22:44.729" v="19474" actId="404"/>
          <ac:spMkLst>
            <pc:docMk/>
            <pc:sldMk cId="900907515" sldId="2147483434"/>
            <ac:spMk id="2" creationId="{9A5B3248-34E7-52FE-8E56-C11665B8BE55}"/>
          </ac:spMkLst>
        </pc:spChg>
        <pc:spChg chg="mod">
          <ac:chgData name="Allen Hsu" userId="60d91a9c-a42c-4cc8-ad01-70c31ac073b3" providerId="ADAL" clId="{C09C5108-71E1-4B39-9842-1183CB866C8C}" dt="2024-07-18T02:00:25.079" v="15735" actId="14100"/>
          <ac:spMkLst>
            <pc:docMk/>
            <pc:sldMk cId="900907515" sldId="2147483434"/>
            <ac:spMk id="6" creationId="{45D93064-9CB5-E13B-DDC3-6F193D92C25B}"/>
          </ac:spMkLst>
        </pc:spChg>
        <pc:spChg chg="mod">
          <ac:chgData name="Allen Hsu" userId="60d91a9c-a42c-4cc8-ad01-70c31ac073b3" providerId="ADAL" clId="{C09C5108-71E1-4B39-9842-1183CB866C8C}" dt="2024-07-18T01:57:46.757" v="15711" actId="1076"/>
          <ac:spMkLst>
            <pc:docMk/>
            <pc:sldMk cId="900907515" sldId="2147483434"/>
            <ac:spMk id="7" creationId="{F9CF7300-191C-84AA-71C6-09C709DDFB13}"/>
          </ac:spMkLst>
        </pc:spChg>
        <pc:spChg chg="del mod">
          <ac:chgData name="Allen Hsu" userId="60d91a9c-a42c-4cc8-ad01-70c31ac073b3" providerId="ADAL" clId="{C09C5108-71E1-4B39-9842-1183CB866C8C}" dt="2024-07-18T02:12:28.915" v="16107" actId="478"/>
          <ac:spMkLst>
            <pc:docMk/>
            <pc:sldMk cId="900907515" sldId="2147483434"/>
            <ac:spMk id="8" creationId="{DBD0A65D-3A19-31D0-25E7-5CF2CC55A147}"/>
          </ac:spMkLst>
        </pc:spChg>
        <pc:spChg chg="add del">
          <ac:chgData name="Allen Hsu" userId="60d91a9c-a42c-4cc8-ad01-70c31ac073b3" providerId="ADAL" clId="{C09C5108-71E1-4B39-9842-1183CB866C8C}" dt="2024-07-18T01:25:04.114" v="15120" actId="22"/>
          <ac:spMkLst>
            <pc:docMk/>
            <pc:sldMk cId="900907515" sldId="2147483434"/>
            <ac:spMk id="11" creationId="{527EB33F-AEDE-3D4F-3885-DBC06BBF1DA8}"/>
          </ac:spMkLst>
        </pc:spChg>
        <pc:spChg chg="mod">
          <ac:chgData name="Allen Hsu" userId="60d91a9c-a42c-4cc8-ad01-70c31ac073b3" providerId="ADAL" clId="{C09C5108-71E1-4B39-9842-1183CB866C8C}" dt="2024-07-18T02:00:39.446" v="15738" actId="1076"/>
          <ac:spMkLst>
            <pc:docMk/>
            <pc:sldMk cId="900907515" sldId="2147483434"/>
            <ac:spMk id="12" creationId="{8D22EB86-0EE4-CDB8-F7A0-51F37C519CA6}"/>
          </ac:spMkLst>
        </pc:spChg>
        <pc:spChg chg="mod">
          <ac:chgData name="Allen Hsu" userId="60d91a9c-a42c-4cc8-ad01-70c31ac073b3" providerId="ADAL" clId="{C09C5108-71E1-4B39-9842-1183CB866C8C}" dt="2024-07-18T02:00:39.446" v="15738" actId="1076"/>
          <ac:spMkLst>
            <pc:docMk/>
            <pc:sldMk cId="900907515" sldId="2147483434"/>
            <ac:spMk id="13" creationId="{1A000C94-2343-C429-B565-99CC7BB62245}"/>
          </ac:spMkLst>
        </pc:spChg>
        <pc:spChg chg="del mod">
          <ac:chgData name="Allen Hsu" userId="60d91a9c-a42c-4cc8-ad01-70c31ac073b3" providerId="ADAL" clId="{C09C5108-71E1-4B39-9842-1183CB866C8C}" dt="2024-07-18T02:12:28.915" v="16107" actId="478"/>
          <ac:spMkLst>
            <pc:docMk/>
            <pc:sldMk cId="900907515" sldId="2147483434"/>
            <ac:spMk id="14" creationId="{ECC52EE6-C625-B7A7-4020-2518FBD6B3A8}"/>
          </ac:spMkLst>
        </pc:spChg>
        <pc:spChg chg="add mod">
          <ac:chgData name="Allen Hsu" userId="60d91a9c-a42c-4cc8-ad01-70c31ac073b3" providerId="ADAL" clId="{C09C5108-71E1-4B39-9842-1183CB866C8C}" dt="2024-07-18T02:05:27.650" v="15965" actId="1076"/>
          <ac:spMkLst>
            <pc:docMk/>
            <pc:sldMk cId="900907515" sldId="2147483434"/>
            <ac:spMk id="16" creationId="{1AA5FE6E-588E-56EA-B0FD-33CB90507E8D}"/>
          </ac:spMkLst>
        </pc:spChg>
        <pc:spChg chg="add del mod">
          <ac:chgData name="Allen Hsu" userId="60d91a9c-a42c-4cc8-ad01-70c31ac073b3" providerId="ADAL" clId="{C09C5108-71E1-4B39-9842-1183CB866C8C}" dt="2024-07-18T02:13:03.889" v="16115" actId="478"/>
          <ac:spMkLst>
            <pc:docMk/>
            <pc:sldMk cId="900907515" sldId="2147483434"/>
            <ac:spMk id="18" creationId="{0017B873-71E0-02DC-02D4-2F805A62A2A6}"/>
          </ac:spMkLst>
        </pc:spChg>
        <pc:spChg chg="add del mod">
          <ac:chgData name="Allen Hsu" userId="60d91a9c-a42c-4cc8-ad01-70c31ac073b3" providerId="ADAL" clId="{C09C5108-71E1-4B39-9842-1183CB866C8C}" dt="2024-07-18T02:13:22.548" v="16138" actId="478"/>
          <ac:spMkLst>
            <pc:docMk/>
            <pc:sldMk cId="900907515" sldId="2147483434"/>
            <ac:spMk id="22" creationId="{C05605F6-3672-71DF-A12A-DBA86F68F413}"/>
          </ac:spMkLst>
        </pc:spChg>
        <pc:spChg chg="add mod">
          <ac:chgData name="Allen Hsu" userId="60d91a9c-a42c-4cc8-ad01-70c31ac073b3" providerId="ADAL" clId="{C09C5108-71E1-4B39-9842-1183CB866C8C}" dt="2024-07-18T02:05:27.650" v="15965" actId="1076"/>
          <ac:spMkLst>
            <pc:docMk/>
            <pc:sldMk cId="900907515" sldId="2147483434"/>
            <ac:spMk id="24" creationId="{317E5D9B-9C1A-2270-274C-A31CB63C0E29}"/>
          </ac:spMkLst>
        </pc:spChg>
        <pc:spChg chg="add mod">
          <ac:chgData name="Allen Hsu" userId="60d91a9c-a42c-4cc8-ad01-70c31ac073b3" providerId="ADAL" clId="{C09C5108-71E1-4B39-9842-1183CB866C8C}" dt="2024-07-18T02:05:50.467" v="15966" actId="1076"/>
          <ac:spMkLst>
            <pc:docMk/>
            <pc:sldMk cId="900907515" sldId="2147483434"/>
            <ac:spMk id="26" creationId="{E275BB1A-1609-C3EB-4E6D-E76DF39F0416}"/>
          </ac:spMkLst>
        </pc:spChg>
        <pc:spChg chg="add mod">
          <ac:chgData name="Allen Hsu" userId="60d91a9c-a42c-4cc8-ad01-70c31ac073b3" providerId="ADAL" clId="{C09C5108-71E1-4B39-9842-1183CB866C8C}" dt="2024-07-18T02:05:50.467" v="15966" actId="1076"/>
          <ac:spMkLst>
            <pc:docMk/>
            <pc:sldMk cId="900907515" sldId="2147483434"/>
            <ac:spMk id="27" creationId="{1CC7952C-3631-C7EB-0019-040133E9A8FD}"/>
          </ac:spMkLst>
        </pc:spChg>
        <pc:spChg chg="add mod">
          <ac:chgData name="Allen Hsu" userId="60d91a9c-a42c-4cc8-ad01-70c31ac073b3" providerId="ADAL" clId="{C09C5108-71E1-4B39-9842-1183CB866C8C}" dt="2024-07-18T02:05:27.650" v="15965" actId="1076"/>
          <ac:spMkLst>
            <pc:docMk/>
            <pc:sldMk cId="900907515" sldId="2147483434"/>
            <ac:spMk id="29" creationId="{AFF1120D-0A30-9857-4573-C7D9F956A834}"/>
          </ac:spMkLst>
        </pc:spChg>
        <pc:spChg chg="add mod">
          <ac:chgData name="Allen Hsu" userId="60d91a9c-a42c-4cc8-ad01-70c31ac073b3" providerId="ADAL" clId="{C09C5108-71E1-4B39-9842-1183CB866C8C}" dt="2024-07-18T02:13:48.076" v="16167" actId="20577"/>
          <ac:spMkLst>
            <pc:docMk/>
            <pc:sldMk cId="900907515" sldId="2147483434"/>
            <ac:spMk id="30" creationId="{BF49E8C9-44D6-7E38-6CA9-A3B7640D3C27}"/>
          </ac:spMkLst>
        </pc:spChg>
        <pc:spChg chg="add mod">
          <ac:chgData name="Allen Hsu" userId="60d91a9c-a42c-4cc8-ad01-70c31ac073b3" providerId="ADAL" clId="{C09C5108-71E1-4B39-9842-1183CB866C8C}" dt="2024-07-18T02:05:52.825" v="15967" actId="1076"/>
          <ac:spMkLst>
            <pc:docMk/>
            <pc:sldMk cId="900907515" sldId="2147483434"/>
            <ac:spMk id="32" creationId="{F8193354-2450-D7DE-3D51-921B6A329693}"/>
          </ac:spMkLst>
        </pc:spChg>
        <pc:spChg chg="add mod">
          <ac:chgData name="Allen Hsu" userId="60d91a9c-a42c-4cc8-ad01-70c31ac073b3" providerId="ADAL" clId="{C09C5108-71E1-4B39-9842-1183CB866C8C}" dt="2024-07-18T02:05:50.467" v="15966" actId="1076"/>
          <ac:spMkLst>
            <pc:docMk/>
            <pc:sldMk cId="900907515" sldId="2147483434"/>
            <ac:spMk id="33" creationId="{C341FBF1-136C-21B0-3DB7-10A604445F1F}"/>
          </ac:spMkLst>
        </pc:spChg>
        <pc:spChg chg="add mod">
          <ac:chgData name="Allen Hsu" userId="60d91a9c-a42c-4cc8-ad01-70c31ac073b3" providerId="ADAL" clId="{C09C5108-71E1-4B39-9842-1183CB866C8C}" dt="2024-07-18T02:05:27.650" v="15965" actId="1076"/>
          <ac:spMkLst>
            <pc:docMk/>
            <pc:sldMk cId="900907515" sldId="2147483434"/>
            <ac:spMk id="35" creationId="{27853F32-2A58-4F51-77E5-77BB309E68B7}"/>
          </ac:spMkLst>
        </pc:spChg>
        <pc:spChg chg="add mod">
          <ac:chgData name="Allen Hsu" userId="60d91a9c-a42c-4cc8-ad01-70c31ac073b3" providerId="ADAL" clId="{C09C5108-71E1-4B39-9842-1183CB866C8C}" dt="2024-07-18T02:05:50.467" v="15966" actId="1076"/>
          <ac:spMkLst>
            <pc:docMk/>
            <pc:sldMk cId="900907515" sldId="2147483434"/>
            <ac:spMk id="36" creationId="{EF3DF66C-D5C1-92BE-844D-B825F3A9ED2B}"/>
          </ac:spMkLst>
        </pc:spChg>
        <pc:spChg chg="add del">
          <ac:chgData name="Allen Hsu" userId="60d91a9c-a42c-4cc8-ad01-70c31ac073b3" providerId="ADAL" clId="{C09C5108-71E1-4B39-9842-1183CB866C8C}" dt="2024-07-18T02:12:31.537" v="16109" actId="22"/>
          <ac:spMkLst>
            <pc:docMk/>
            <pc:sldMk cId="900907515" sldId="2147483434"/>
            <ac:spMk id="38" creationId="{8344C98D-990D-CD33-C801-4973BB69D628}"/>
          </ac:spMkLst>
        </pc:spChg>
        <pc:spChg chg="add mod">
          <ac:chgData name="Allen Hsu" userId="60d91a9c-a42c-4cc8-ad01-70c31ac073b3" providerId="ADAL" clId="{C09C5108-71E1-4B39-9842-1183CB866C8C}" dt="2024-07-18T02:12:56.425" v="16113"/>
          <ac:spMkLst>
            <pc:docMk/>
            <pc:sldMk cId="900907515" sldId="2147483434"/>
            <ac:spMk id="39" creationId="{60F1F762-B12B-C7F6-3BAD-93BC3644BBE8}"/>
          </ac:spMkLst>
        </pc:spChg>
        <pc:spChg chg="add mod">
          <ac:chgData name="Allen Hsu" userId="60d91a9c-a42c-4cc8-ad01-70c31ac073b3" providerId="ADAL" clId="{C09C5108-71E1-4B39-9842-1183CB866C8C}" dt="2024-07-18T02:13:00.024" v="16114" actId="571"/>
          <ac:spMkLst>
            <pc:docMk/>
            <pc:sldMk cId="900907515" sldId="2147483434"/>
            <ac:spMk id="40" creationId="{DD9EDD97-2506-D838-9838-B80D089E0263}"/>
          </ac:spMkLst>
        </pc:spChg>
        <pc:spChg chg="add mod">
          <ac:chgData name="Allen Hsu" userId="60d91a9c-a42c-4cc8-ad01-70c31ac073b3" providerId="ADAL" clId="{C09C5108-71E1-4B39-9842-1183CB866C8C}" dt="2024-07-18T02:13:14.427" v="16136" actId="20577"/>
          <ac:spMkLst>
            <pc:docMk/>
            <pc:sldMk cId="900907515" sldId="2147483434"/>
            <ac:spMk id="41" creationId="{5A9984E5-CA51-1309-0179-29D7BD2778B9}"/>
          </ac:spMkLst>
        </pc:spChg>
        <pc:spChg chg="add mod">
          <ac:chgData name="Allen Hsu" userId="60d91a9c-a42c-4cc8-ad01-70c31ac073b3" providerId="ADAL" clId="{C09C5108-71E1-4B39-9842-1183CB866C8C}" dt="2024-07-18T02:13:24.950" v="16139" actId="1076"/>
          <ac:spMkLst>
            <pc:docMk/>
            <pc:sldMk cId="900907515" sldId="2147483434"/>
            <ac:spMk id="42" creationId="{92146B7B-4741-313A-E990-C9D800FBA135}"/>
          </ac:spMkLst>
        </pc:spChg>
        <pc:spChg chg="add mod">
          <ac:chgData name="Allen Hsu" userId="60d91a9c-a42c-4cc8-ad01-70c31ac073b3" providerId="ADAL" clId="{C09C5108-71E1-4B39-9842-1183CB866C8C}" dt="2024-07-18T02:13:34.477" v="16141" actId="6549"/>
          <ac:spMkLst>
            <pc:docMk/>
            <pc:sldMk cId="900907515" sldId="2147483434"/>
            <ac:spMk id="43" creationId="{560C7137-EDC1-DE9A-742C-1DA23FE1721F}"/>
          </ac:spMkLst>
        </pc:spChg>
        <pc:spChg chg="add mod">
          <ac:chgData name="Allen Hsu" userId="60d91a9c-a42c-4cc8-ad01-70c31ac073b3" providerId="ADAL" clId="{C09C5108-71E1-4B39-9842-1183CB866C8C}" dt="2024-07-18T02:14:04.828" v="16193" actId="20577"/>
          <ac:spMkLst>
            <pc:docMk/>
            <pc:sldMk cId="900907515" sldId="2147483434"/>
            <ac:spMk id="44" creationId="{E91A6F42-75D8-E42F-A7F7-1EF2466AF5DB}"/>
          </ac:spMkLst>
        </pc:spChg>
        <pc:spChg chg="add mod">
          <ac:chgData name="Allen Hsu" userId="60d91a9c-a42c-4cc8-ad01-70c31ac073b3" providerId="ADAL" clId="{C09C5108-71E1-4B39-9842-1183CB866C8C}" dt="2024-07-18T02:14:09.071" v="16194" actId="571"/>
          <ac:spMkLst>
            <pc:docMk/>
            <pc:sldMk cId="900907515" sldId="2147483434"/>
            <ac:spMk id="45" creationId="{4DB3B443-D2CD-2711-7FD1-3036A3B640A2}"/>
          </ac:spMkLst>
        </pc:spChg>
        <pc:picChg chg="mod">
          <ac:chgData name="Allen Hsu" userId="60d91a9c-a42c-4cc8-ad01-70c31ac073b3" providerId="ADAL" clId="{C09C5108-71E1-4B39-9842-1183CB866C8C}" dt="2024-07-18T02:00:39.446" v="15738" actId="1076"/>
          <ac:picMkLst>
            <pc:docMk/>
            <pc:sldMk cId="900907515" sldId="2147483434"/>
            <ac:picMk id="10" creationId="{38D000BD-1D63-970E-B17C-5E62CFCC0417}"/>
          </ac:picMkLst>
        </pc:picChg>
        <pc:picChg chg="del">
          <ac:chgData name="Allen Hsu" userId="60d91a9c-a42c-4cc8-ad01-70c31ac073b3" providerId="ADAL" clId="{C09C5108-71E1-4B39-9842-1183CB866C8C}" dt="2024-07-16T08:05:06" v="7028" actId="478"/>
          <ac:picMkLst>
            <pc:docMk/>
            <pc:sldMk cId="900907515" sldId="2147483434"/>
            <ac:picMk id="11" creationId="{400F421C-F7D3-5EAB-07D2-F2F304B1E8E4}"/>
          </ac:picMkLst>
        </pc:picChg>
        <pc:picChg chg="add mod">
          <ac:chgData name="Allen Hsu" userId="60d91a9c-a42c-4cc8-ad01-70c31ac073b3" providerId="ADAL" clId="{C09C5108-71E1-4B39-9842-1183CB866C8C}" dt="2024-07-18T02:00:39.446" v="15738" actId="1076"/>
          <ac:picMkLst>
            <pc:docMk/>
            <pc:sldMk cId="900907515" sldId="2147483434"/>
            <ac:picMk id="15" creationId="{9707DDC4-7F06-12BC-E5FD-9272A248180B}"/>
          </ac:picMkLst>
        </pc:picChg>
        <pc:picChg chg="add mod">
          <ac:chgData name="Allen Hsu" userId="60d91a9c-a42c-4cc8-ad01-70c31ac073b3" providerId="ADAL" clId="{C09C5108-71E1-4B39-9842-1183CB866C8C}" dt="2024-07-18T02:00:43.230" v="15739" actId="1076"/>
          <ac:picMkLst>
            <pc:docMk/>
            <pc:sldMk cId="900907515" sldId="2147483434"/>
            <ac:picMk id="17" creationId="{E38FDD58-658E-EC11-4996-630175AB4C90}"/>
          </ac:picMkLst>
        </pc:picChg>
        <pc:picChg chg="add">
          <ac:chgData name="Allen Hsu" userId="60d91a9c-a42c-4cc8-ad01-70c31ac073b3" providerId="ADAL" clId="{C09C5108-71E1-4B39-9842-1183CB866C8C}" dt="2024-07-18T01:25:53.986" v="15129"/>
          <ac:picMkLst>
            <pc:docMk/>
            <pc:sldMk cId="900907515" sldId="2147483434"/>
            <ac:picMk id="19" creationId="{21767DD7-3AA6-D0AA-2543-F04ED8F79A99}"/>
          </ac:picMkLst>
        </pc:picChg>
        <pc:picChg chg="add mod">
          <ac:chgData name="Allen Hsu" userId="60d91a9c-a42c-4cc8-ad01-70c31ac073b3" providerId="ADAL" clId="{C09C5108-71E1-4B39-9842-1183CB866C8C}" dt="2024-07-18T02:05:50.467" v="15966" actId="1076"/>
          <ac:picMkLst>
            <pc:docMk/>
            <pc:sldMk cId="900907515" sldId="2147483434"/>
            <ac:picMk id="21" creationId="{B9669193-695D-A9AC-49F7-01ABEEE5F243}"/>
          </ac:picMkLst>
        </pc:picChg>
        <pc:picChg chg="add mod">
          <ac:chgData name="Allen Hsu" userId="60d91a9c-a42c-4cc8-ad01-70c31ac073b3" providerId="ADAL" clId="{C09C5108-71E1-4B39-9842-1183CB866C8C}" dt="2024-07-18T02:00:43.230" v="15739" actId="1076"/>
          <ac:picMkLst>
            <pc:docMk/>
            <pc:sldMk cId="900907515" sldId="2147483434"/>
            <ac:picMk id="23" creationId="{CBA82CEC-6DE3-AA11-43F6-023B3749B2EE}"/>
          </ac:picMkLst>
        </pc:picChg>
        <pc:picChg chg="add mod">
          <ac:chgData name="Allen Hsu" userId="60d91a9c-a42c-4cc8-ad01-70c31ac073b3" providerId="ADAL" clId="{C09C5108-71E1-4B39-9842-1183CB866C8C}" dt="2024-07-18T02:05:50.467" v="15966" actId="1076"/>
          <ac:picMkLst>
            <pc:docMk/>
            <pc:sldMk cId="900907515" sldId="2147483434"/>
            <ac:picMk id="25" creationId="{BCB6853E-3C51-A019-C32D-8C8C1C663FFA}"/>
          </ac:picMkLst>
        </pc:picChg>
        <pc:picChg chg="add mod">
          <ac:chgData name="Allen Hsu" userId="60d91a9c-a42c-4cc8-ad01-70c31ac073b3" providerId="ADAL" clId="{C09C5108-71E1-4B39-9842-1183CB866C8C}" dt="2024-07-18T02:00:43.230" v="15739" actId="1076"/>
          <ac:picMkLst>
            <pc:docMk/>
            <pc:sldMk cId="900907515" sldId="2147483434"/>
            <ac:picMk id="28" creationId="{8B4507B8-9573-A6F0-6B22-615033EE443F}"/>
          </ac:picMkLst>
        </pc:picChg>
        <pc:picChg chg="add mod">
          <ac:chgData name="Allen Hsu" userId="60d91a9c-a42c-4cc8-ad01-70c31ac073b3" providerId="ADAL" clId="{C09C5108-71E1-4B39-9842-1183CB866C8C}" dt="2024-07-18T02:00:43.230" v="15739" actId="1076"/>
          <ac:picMkLst>
            <pc:docMk/>
            <pc:sldMk cId="900907515" sldId="2147483434"/>
            <ac:picMk id="31" creationId="{7E22FEDE-8903-0CCC-ABED-B44A1AE9880E}"/>
          </ac:picMkLst>
        </pc:picChg>
        <pc:picChg chg="add mod">
          <ac:chgData name="Allen Hsu" userId="60d91a9c-a42c-4cc8-ad01-70c31ac073b3" providerId="ADAL" clId="{C09C5108-71E1-4B39-9842-1183CB866C8C}" dt="2024-07-18T02:00:43.230" v="15739" actId="1076"/>
          <ac:picMkLst>
            <pc:docMk/>
            <pc:sldMk cId="900907515" sldId="2147483434"/>
            <ac:picMk id="34" creationId="{8E254339-1591-E7A5-D794-968A96E6D3D0}"/>
          </ac:picMkLst>
        </pc:picChg>
      </pc:sldChg>
      <pc:sldChg chg="addSp modSp add mod ord">
        <pc:chgData name="Allen Hsu" userId="60d91a9c-a42c-4cc8-ad01-70c31ac073b3" providerId="ADAL" clId="{C09C5108-71E1-4B39-9842-1183CB866C8C}" dt="2024-07-18T05:28:59.109" v="17718" actId="14"/>
        <pc:sldMkLst>
          <pc:docMk/>
          <pc:sldMk cId="3780937218" sldId="2147483435"/>
        </pc:sldMkLst>
        <pc:spChg chg="mod">
          <ac:chgData name="Allen Hsu" userId="60d91a9c-a42c-4cc8-ad01-70c31ac073b3" providerId="ADAL" clId="{C09C5108-71E1-4B39-9842-1183CB866C8C}" dt="2024-07-17T05:21:52.198" v="10929" actId="20577"/>
          <ac:spMkLst>
            <pc:docMk/>
            <pc:sldMk cId="3780937218" sldId="2147483435"/>
            <ac:spMk id="2" creationId="{CDF0B4E2-D333-56C4-528C-106E0C585344}"/>
          </ac:spMkLst>
        </pc:spChg>
        <pc:spChg chg="add mod">
          <ac:chgData name="Allen Hsu" userId="60d91a9c-a42c-4cc8-ad01-70c31ac073b3" providerId="ADAL" clId="{C09C5108-71E1-4B39-9842-1183CB866C8C}" dt="2024-07-18T05:26:59.906" v="17694"/>
          <ac:spMkLst>
            <pc:docMk/>
            <pc:sldMk cId="3780937218" sldId="2147483435"/>
            <ac:spMk id="4" creationId="{D686105C-C00E-3D9F-0F81-26E3514DC936}"/>
          </ac:spMkLst>
        </pc:spChg>
        <pc:spChg chg="mod">
          <ac:chgData name="Allen Hsu" userId="60d91a9c-a42c-4cc8-ad01-70c31ac073b3" providerId="ADAL" clId="{C09C5108-71E1-4B39-9842-1183CB866C8C}" dt="2024-07-18T05:26:34.450" v="17688" actId="1076"/>
          <ac:spMkLst>
            <pc:docMk/>
            <pc:sldMk cId="3780937218" sldId="2147483435"/>
            <ac:spMk id="6" creationId="{7C1467E6-815A-A9C4-EEA4-8EB9329B08D1}"/>
          </ac:spMkLst>
        </pc:spChg>
        <pc:spChg chg="add mod">
          <ac:chgData name="Allen Hsu" userId="60d91a9c-a42c-4cc8-ad01-70c31ac073b3" providerId="ADAL" clId="{C09C5108-71E1-4B39-9842-1183CB866C8C}" dt="2024-07-18T05:28:59.109" v="17718" actId="14"/>
          <ac:spMkLst>
            <pc:docMk/>
            <pc:sldMk cId="3780937218" sldId="2147483435"/>
            <ac:spMk id="8" creationId="{5A4AE317-0C3E-2E4A-3ABC-945C93A3FE8E}"/>
          </ac:spMkLst>
        </pc:spChg>
        <pc:spChg chg="add mod">
          <ac:chgData name="Allen Hsu" userId="60d91a9c-a42c-4cc8-ad01-70c31ac073b3" providerId="ADAL" clId="{C09C5108-71E1-4B39-9842-1183CB866C8C}" dt="2024-07-18T05:26:46.541" v="17693" actId="1076"/>
          <ac:spMkLst>
            <pc:docMk/>
            <pc:sldMk cId="3780937218" sldId="2147483435"/>
            <ac:spMk id="9" creationId="{E3794E14-9A15-9631-84A8-97AC75D8FA19}"/>
          </ac:spMkLst>
        </pc:spChg>
        <pc:picChg chg="mod">
          <ac:chgData name="Allen Hsu" userId="60d91a9c-a42c-4cc8-ad01-70c31ac073b3" providerId="ADAL" clId="{C09C5108-71E1-4B39-9842-1183CB866C8C}" dt="2024-07-17T03:14:40.737" v="9970" actId="14100"/>
          <ac:picMkLst>
            <pc:docMk/>
            <pc:sldMk cId="3780937218" sldId="2147483435"/>
            <ac:picMk id="5" creationId="{C96152CF-6222-D408-6E65-8914520BC6C4}"/>
          </ac:picMkLst>
        </pc:picChg>
      </pc:sldChg>
      <pc:sldChg chg="addSp modSp add mod ord">
        <pc:chgData name="Allen Hsu" userId="60d91a9c-a42c-4cc8-ad01-70c31ac073b3" providerId="ADAL" clId="{C09C5108-71E1-4B39-9842-1183CB866C8C}" dt="2024-07-18T05:29:05.394" v="17720" actId="14"/>
        <pc:sldMkLst>
          <pc:docMk/>
          <pc:sldMk cId="1204031689" sldId="2147483436"/>
        </pc:sldMkLst>
        <pc:spChg chg="mod">
          <ac:chgData name="Allen Hsu" userId="60d91a9c-a42c-4cc8-ad01-70c31ac073b3" providerId="ADAL" clId="{C09C5108-71E1-4B39-9842-1183CB866C8C}" dt="2024-07-17T06:05:36.093" v="11775" actId="20577"/>
          <ac:spMkLst>
            <pc:docMk/>
            <pc:sldMk cId="1204031689" sldId="2147483436"/>
            <ac:spMk id="2" creationId="{FCACFD22-B804-AF80-E00F-02C684113D80}"/>
          </ac:spMkLst>
        </pc:spChg>
        <pc:spChg chg="add mod">
          <ac:chgData name="Allen Hsu" userId="60d91a9c-a42c-4cc8-ad01-70c31ac073b3" providerId="ADAL" clId="{C09C5108-71E1-4B39-9842-1183CB866C8C}" dt="2024-07-18T05:27:55.643" v="17705"/>
          <ac:spMkLst>
            <pc:docMk/>
            <pc:sldMk cId="1204031689" sldId="2147483436"/>
            <ac:spMk id="4" creationId="{F936EB56-1FF4-85A7-AA75-DEDAF3CFB1E6}"/>
          </ac:spMkLst>
        </pc:spChg>
        <pc:spChg chg="add mod">
          <ac:chgData name="Allen Hsu" userId="60d91a9c-a42c-4cc8-ad01-70c31ac073b3" providerId="ADAL" clId="{C09C5108-71E1-4B39-9842-1183CB866C8C}" dt="2024-07-18T05:28:10.546" v="17706" actId="1076"/>
          <ac:spMkLst>
            <pc:docMk/>
            <pc:sldMk cId="1204031689" sldId="2147483436"/>
            <ac:spMk id="6" creationId="{1D2FA39A-0A9B-E0A2-9B9F-1A5169D095D3}"/>
          </ac:spMkLst>
        </pc:spChg>
        <pc:spChg chg="add mod">
          <ac:chgData name="Allen Hsu" userId="60d91a9c-a42c-4cc8-ad01-70c31ac073b3" providerId="ADAL" clId="{C09C5108-71E1-4B39-9842-1183CB866C8C}" dt="2024-07-17T06:58:32.179" v="12911" actId="20577"/>
          <ac:spMkLst>
            <pc:docMk/>
            <pc:sldMk cId="1204031689" sldId="2147483436"/>
            <ac:spMk id="8" creationId="{60C61C7C-0E4C-2E12-1919-3B6E3F952B0C}"/>
          </ac:spMkLst>
        </pc:spChg>
        <pc:spChg chg="add mod">
          <ac:chgData name="Allen Hsu" userId="60d91a9c-a42c-4cc8-ad01-70c31ac073b3" providerId="ADAL" clId="{C09C5108-71E1-4B39-9842-1183CB866C8C}" dt="2024-07-18T05:28:10.546" v="17706" actId="1076"/>
          <ac:spMkLst>
            <pc:docMk/>
            <pc:sldMk cId="1204031689" sldId="2147483436"/>
            <ac:spMk id="9" creationId="{3D724064-0413-FBCB-ABF3-C1ED251C990D}"/>
          </ac:spMkLst>
        </pc:spChg>
        <pc:spChg chg="add mod">
          <ac:chgData name="Allen Hsu" userId="60d91a9c-a42c-4cc8-ad01-70c31ac073b3" providerId="ADAL" clId="{C09C5108-71E1-4B39-9842-1183CB866C8C}" dt="2024-07-18T05:29:05.394" v="17720" actId="14"/>
          <ac:spMkLst>
            <pc:docMk/>
            <pc:sldMk cId="1204031689" sldId="2147483436"/>
            <ac:spMk id="10" creationId="{AA63E946-AAD1-EDBD-E74A-83BF51017EDB}"/>
          </ac:spMkLst>
        </pc:spChg>
        <pc:picChg chg="add mod">
          <ac:chgData name="Allen Hsu" userId="60d91a9c-a42c-4cc8-ad01-70c31ac073b3" providerId="ADAL" clId="{C09C5108-71E1-4B39-9842-1183CB866C8C}" dt="2024-07-17T06:55:17.581" v="12579" actId="1076"/>
          <ac:picMkLst>
            <pc:docMk/>
            <pc:sldMk cId="1204031689" sldId="2147483436"/>
            <ac:picMk id="5" creationId="{D0CF6F04-187F-97C4-6444-896317B84559}"/>
          </ac:picMkLst>
        </pc:picChg>
        <pc:picChg chg="add mod">
          <ac:chgData name="Allen Hsu" userId="60d91a9c-a42c-4cc8-ad01-70c31ac073b3" providerId="ADAL" clId="{C09C5108-71E1-4B39-9842-1183CB866C8C}" dt="2024-07-18T05:28:10.546" v="17706" actId="1076"/>
          <ac:picMkLst>
            <pc:docMk/>
            <pc:sldMk cId="1204031689" sldId="2147483436"/>
            <ac:picMk id="7" creationId="{2951C400-444B-1382-94F8-EF3291C216CA}"/>
          </ac:picMkLst>
        </pc:picChg>
        <pc:picChg chg="add">
          <ac:chgData name="Allen Hsu" userId="60d91a9c-a42c-4cc8-ad01-70c31ac073b3" providerId="ADAL" clId="{C09C5108-71E1-4B39-9842-1183CB866C8C}" dt="2024-07-17T06:46:00.757" v="12233"/>
          <ac:picMkLst>
            <pc:docMk/>
            <pc:sldMk cId="1204031689" sldId="2147483436"/>
            <ac:picMk id="1026" creationId="{4E3149DF-D037-311E-7B01-9FA74BC8474A}"/>
          </ac:picMkLst>
        </pc:picChg>
      </pc:sldChg>
      <pc:sldChg chg="addSp delSp modSp add mod">
        <pc:chgData name="Allen Hsu" userId="60d91a9c-a42c-4cc8-ad01-70c31ac073b3" providerId="ADAL" clId="{C09C5108-71E1-4B39-9842-1183CB866C8C}" dt="2024-07-18T09:16:22.857" v="19384" actId="404"/>
        <pc:sldMkLst>
          <pc:docMk/>
          <pc:sldMk cId="1712505098" sldId="2147483437"/>
        </pc:sldMkLst>
        <pc:spChg chg="mod">
          <ac:chgData name="Allen Hsu" userId="60d91a9c-a42c-4cc8-ad01-70c31ac073b3" providerId="ADAL" clId="{C09C5108-71E1-4B39-9842-1183CB866C8C}" dt="2024-07-18T09:16:22.857" v="19384" actId="404"/>
          <ac:spMkLst>
            <pc:docMk/>
            <pc:sldMk cId="1712505098" sldId="2147483437"/>
            <ac:spMk id="2" creationId="{77088F42-1B6A-5322-7B10-216529C2D557}"/>
          </ac:spMkLst>
        </pc:spChg>
        <pc:spChg chg="add del mod ord">
          <ac:chgData name="Allen Hsu" userId="60d91a9c-a42c-4cc8-ad01-70c31ac073b3" providerId="ADAL" clId="{C09C5108-71E1-4B39-9842-1183CB866C8C}" dt="2024-07-18T02:15:32.167" v="16207" actId="478"/>
          <ac:spMkLst>
            <pc:docMk/>
            <pc:sldMk cId="1712505098" sldId="2147483437"/>
            <ac:spMk id="4" creationId="{EE827424-8D45-5E31-4FD1-623E35681CE6}"/>
          </ac:spMkLst>
        </pc:spChg>
        <pc:spChg chg="mod">
          <ac:chgData name="Allen Hsu" userId="60d91a9c-a42c-4cc8-ad01-70c31ac073b3" providerId="ADAL" clId="{C09C5108-71E1-4B39-9842-1183CB866C8C}" dt="2024-07-18T02:25:12.493" v="16324" actId="14100"/>
          <ac:spMkLst>
            <pc:docMk/>
            <pc:sldMk cId="1712505098" sldId="2147483437"/>
            <ac:spMk id="6" creationId="{FFC194B4-1520-1CBB-5D02-19E916A307F1}"/>
          </ac:spMkLst>
        </pc:spChg>
        <pc:spChg chg="mod">
          <ac:chgData name="Allen Hsu" userId="60d91a9c-a42c-4cc8-ad01-70c31ac073b3" providerId="ADAL" clId="{C09C5108-71E1-4B39-9842-1183CB866C8C}" dt="2024-07-17T06:50:53.275" v="12412"/>
          <ac:spMkLst>
            <pc:docMk/>
            <pc:sldMk cId="1712505098" sldId="2147483437"/>
            <ac:spMk id="7" creationId="{AD912BBA-CF82-9184-02F4-7D62645CE701}"/>
          </ac:spMkLst>
        </pc:spChg>
        <pc:spChg chg="del">
          <ac:chgData name="Allen Hsu" userId="60d91a9c-a42c-4cc8-ad01-70c31ac073b3" providerId="ADAL" clId="{C09C5108-71E1-4B39-9842-1183CB866C8C}" dt="2024-07-17T06:21:37.465" v="11887" actId="478"/>
          <ac:spMkLst>
            <pc:docMk/>
            <pc:sldMk cId="1712505098" sldId="2147483437"/>
            <ac:spMk id="8" creationId="{CA96C53F-6969-93E6-7F80-C6D9ADA4AB0C}"/>
          </ac:spMkLst>
        </pc:spChg>
        <pc:spChg chg="del">
          <ac:chgData name="Allen Hsu" userId="60d91a9c-a42c-4cc8-ad01-70c31ac073b3" providerId="ADAL" clId="{C09C5108-71E1-4B39-9842-1183CB866C8C}" dt="2024-07-17T06:31:59.330" v="11935" actId="478"/>
          <ac:spMkLst>
            <pc:docMk/>
            <pc:sldMk cId="1712505098" sldId="2147483437"/>
            <ac:spMk id="10" creationId="{98BD5DE7-E604-817E-D3D4-9181C28BC7D0}"/>
          </ac:spMkLst>
        </pc:spChg>
        <pc:spChg chg="mod">
          <ac:chgData name="Allen Hsu" userId="60d91a9c-a42c-4cc8-ad01-70c31ac073b3" providerId="ADAL" clId="{C09C5108-71E1-4B39-9842-1183CB866C8C}" dt="2024-07-18T02:24:59.658" v="16323" actId="14100"/>
          <ac:spMkLst>
            <pc:docMk/>
            <pc:sldMk cId="1712505098" sldId="2147483437"/>
            <ac:spMk id="14" creationId="{7581ED2E-1828-ACC3-2E26-60C050C21E17}"/>
          </ac:spMkLst>
        </pc:spChg>
        <pc:spChg chg="mod">
          <ac:chgData name="Allen Hsu" userId="60d91a9c-a42c-4cc8-ad01-70c31ac073b3" providerId="ADAL" clId="{C09C5108-71E1-4B39-9842-1183CB866C8C}" dt="2024-07-17T06:50:14.852" v="12411"/>
          <ac:spMkLst>
            <pc:docMk/>
            <pc:sldMk cId="1712505098" sldId="2147483437"/>
            <ac:spMk id="15" creationId="{186DDBEF-6D69-DD4B-F835-CCD4BFEFEA33}"/>
          </ac:spMkLst>
        </pc:spChg>
        <pc:spChg chg="del mod">
          <ac:chgData name="Allen Hsu" userId="60d91a9c-a42c-4cc8-ad01-70c31ac073b3" providerId="ADAL" clId="{C09C5108-71E1-4B39-9842-1183CB866C8C}" dt="2024-07-18T02:15:32.167" v="16207" actId="478"/>
          <ac:spMkLst>
            <pc:docMk/>
            <pc:sldMk cId="1712505098" sldId="2147483437"/>
            <ac:spMk id="16" creationId="{6EC67F40-DB1C-B75E-D6CD-B2A937B2F540}"/>
          </ac:spMkLst>
        </pc:spChg>
        <pc:spChg chg="add del mod">
          <ac:chgData name="Allen Hsu" userId="60d91a9c-a42c-4cc8-ad01-70c31ac073b3" providerId="ADAL" clId="{C09C5108-71E1-4B39-9842-1183CB866C8C}" dt="2024-07-18T02:15:32.167" v="16207" actId="478"/>
          <ac:spMkLst>
            <pc:docMk/>
            <pc:sldMk cId="1712505098" sldId="2147483437"/>
            <ac:spMk id="23" creationId="{E3FCD160-FE90-E156-B455-D114144F7B18}"/>
          </ac:spMkLst>
        </pc:spChg>
        <pc:spChg chg="add mod">
          <ac:chgData name="Allen Hsu" userId="60d91a9c-a42c-4cc8-ad01-70c31ac073b3" providerId="ADAL" clId="{C09C5108-71E1-4B39-9842-1183CB866C8C}" dt="2024-07-18T02:18:24.608" v="16275" actId="1076"/>
          <ac:spMkLst>
            <pc:docMk/>
            <pc:sldMk cId="1712505098" sldId="2147483437"/>
            <ac:spMk id="24" creationId="{7866BDEE-DB5F-0BE9-530A-7A8B96D154F2}"/>
          </ac:spMkLst>
        </pc:spChg>
        <pc:spChg chg="add mod">
          <ac:chgData name="Allen Hsu" userId="60d91a9c-a42c-4cc8-ad01-70c31ac073b3" providerId="ADAL" clId="{C09C5108-71E1-4B39-9842-1183CB866C8C}" dt="2024-07-18T02:17:49.827" v="16262" actId="21"/>
          <ac:spMkLst>
            <pc:docMk/>
            <pc:sldMk cId="1712505098" sldId="2147483437"/>
            <ac:spMk id="25" creationId="{19DD0B67-1EE6-C648-3EE3-FDCE7F0D6A4D}"/>
          </ac:spMkLst>
        </pc:spChg>
        <pc:spChg chg="add mod">
          <ac:chgData name="Allen Hsu" userId="60d91a9c-a42c-4cc8-ad01-70c31ac073b3" providerId="ADAL" clId="{C09C5108-71E1-4B39-9842-1183CB866C8C}" dt="2024-07-18T02:18:13.738" v="16272" actId="1076"/>
          <ac:spMkLst>
            <pc:docMk/>
            <pc:sldMk cId="1712505098" sldId="2147483437"/>
            <ac:spMk id="32" creationId="{F391EABB-7912-4F41-BADF-9DFCE59650F2}"/>
          </ac:spMkLst>
        </pc:spChg>
        <pc:spChg chg="add del mod">
          <ac:chgData name="Allen Hsu" userId="60d91a9c-a42c-4cc8-ad01-70c31ac073b3" providerId="ADAL" clId="{C09C5108-71E1-4B39-9842-1183CB866C8C}" dt="2024-07-18T02:15:32.167" v="16207" actId="478"/>
          <ac:spMkLst>
            <pc:docMk/>
            <pc:sldMk cId="1712505098" sldId="2147483437"/>
            <ac:spMk id="35" creationId="{5DF37BAA-21A7-920C-3FE8-4BE2637AEB8F}"/>
          </ac:spMkLst>
        </pc:spChg>
        <pc:spChg chg="add mod">
          <ac:chgData name="Allen Hsu" userId="60d91a9c-a42c-4cc8-ad01-70c31ac073b3" providerId="ADAL" clId="{C09C5108-71E1-4B39-9842-1183CB866C8C}" dt="2024-07-18T02:24:43.647" v="16322" actId="20577"/>
          <ac:spMkLst>
            <pc:docMk/>
            <pc:sldMk cId="1712505098" sldId="2147483437"/>
            <ac:spMk id="36" creationId="{4D8FEF28-FDFB-DE91-A68B-37AD7E2CECE6}"/>
          </ac:spMkLst>
        </pc:spChg>
        <pc:spChg chg="add mod">
          <ac:chgData name="Allen Hsu" userId="60d91a9c-a42c-4cc8-ad01-70c31ac073b3" providerId="ADAL" clId="{C09C5108-71E1-4B39-9842-1183CB866C8C}" dt="2024-07-18T02:24:41.967" v="16321" actId="20577"/>
          <ac:spMkLst>
            <pc:docMk/>
            <pc:sldMk cId="1712505098" sldId="2147483437"/>
            <ac:spMk id="37" creationId="{59D89129-38C4-8053-21A5-F06A8F11365F}"/>
          </ac:spMkLst>
        </pc:spChg>
        <pc:spChg chg="add mod">
          <ac:chgData name="Allen Hsu" userId="60d91a9c-a42c-4cc8-ad01-70c31ac073b3" providerId="ADAL" clId="{C09C5108-71E1-4B39-9842-1183CB866C8C}" dt="2024-07-18T02:24:38.251" v="16320" actId="20577"/>
          <ac:spMkLst>
            <pc:docMk/>
            <pc:sldMk cId="1712505098" sldId="2147483437"/>
            <ac:spMk id="38" creationId="{6FF21468-E226-0EE0-89C7-7FE0606811D2}"/>
          </ac:spMkLst>
        </pc:spChg>
        <pc:spChg chg="add mod">
          <ac:chgData name="Allen Hsu" userId="60d91a9c-a42c-4cc8-ad01-70c31ac073b3" providerId="ADAL" clId="{C09C5108-71E1-4B39-9842-1183CB866C8C}" dt="2024-07-18T02:18:40.602" v="16277" actId="14100"/>
          <ac:spMkLst>
            <pc:docMk/>
            <pc:sldMk cId="1712505098" sldId="2147483437"/>
            <ac:spMk id="40" creationId="{4C105FF6-2927-7364-30AD-439A8D0D40FE}"/>
          </ac:spMkLst>
        </pc:spChg>
        <pc:spChg chg="add mod">
          <ac:chgData name="Allen Hsu" userId="60d91a9c-a42c-4cc8-ad01-70c31ac073b3" providerId="ADAL" clId="{C09C5108-71E1-4B39-9842-1183CB866C8C}" dt="2024-07-18T02:24:36.771" v="16319" actId="20577"/>
          <ac:spMkLst>
            <pc:docMk/>
            <pc:sldMk cId="1712505098" sldId="2147483437"/>
            <ac:spMk id="41" creationId="{E08C7851-B791-2574-01F3-82230F57030D}"/>
          </ac:spMkLst>
        </pc:spChg>
        <pc:picChg chg="del">
          <ac:chgData name="Allen Hsu" userId="60d91a9c-a42c-4cc8-ad01-70c31ac073b3" providerId="ADAL" clId="{C09C5108-71E1-4B39-9842-1183CB866C8C}" dt="2024-07-17T06:21:37.465" v="11887" actId="478"/>
          <ac:picMkLst>
            <pc:docMk/>
            <pc:sldMk cId="1712505098" sldId="2147483437"/>
            <ac:picMk id="5" creationId="{092466FB-5303-DEAA-A01C-7616F43050B7}"/>
          </ac:picMkLst>
        </pc:picChg>
        <pc:picChg chg="del">
          <ac:chgData name="Allen Hsu" userId="60d91a9c-a42c-4cc8-ad01-70c31ac073b3" providerId="ADAL" clId="{C09C5108-71E1-4B39-9842-1183CB866C8C}" dt="2024-07-17T06:31:56.213" v="11934" actId="478"/>
          <ac:picMkLst>
            <pc:docMk/>
            <pc:sldMk cId="1712505098" sldId="2147483437"/>
            <ac:picMk id="9" creationId="{00182B6F-6FE2-FF8A-B6D1-3E7381D1B596}"/>
          </ac:picMkLst>
        </pc:picChg>
        <pc:picChg chg="del">
          <ac:chgData name="Allen Hsu" userId="60d91a9c-a42c-4cc8-ad01-70c31ac073b3" providerId="ADAL" clId="{C09C5108-71E1-4B39-9842-1183CB866C8C}" dt="2024-07-17T06:43:29.287" v="12169" actId="478"/>
          <ac:picMkLst>
            <pc:docMk/>
            <pc:sldMk cId="1712505098" sldId="2147483437"/>
            <ac:picMk id="11" creationId="{B27A589F-6A47-66F5-77A7-C497A6B8DDBE}"/>
          </ac:picMkLst>
        </pc:picChg>
        <pc:picChg chg="del">
          <ac:chgData name="Allen Hsu" userId="60d91a9c-a42c-4cc8-ad01-70c31ac073b3" providerId="ADAL" clId="{C09C5108-71E1-4B39-9842-1183CB866C8C}" dt="2024-07-17T06:45:14.441" v="12203" actId="478"/>
          <ac:picMkLst>
            <pc:docMk/>
            <pc:sldMk cId="1712505098" sldId="2147483437"/>
            <ac:picMk id="12" creationId="{2E394721-72DD-71CD-07A4-9696C9AC4FC1}"/>
          </ac:picMkLst>
        </pc:picChg>
        <pc:picChg chg="add mod ord">
          <ac:chgData name="Allen Hsu" userId="60d91a9c-a42c-4cc8-ad01-70c31ac073b3" providerId="ADAL" clId="{C09C5108-71E1-4B39-9842-1183CB866C8C}" dt="2024-07-17T06:21:35.283" v="11886" actId="167"/>
          <ac:picMkLst>
            <pc:docMk/>
            <pc:sldMk cId="1712505098" sldId="2147483437"/>
            <ac:picMk id="13" creationId="{A3F9FE62-EE8F-6AE7-41A8-08E880D59FE2}"/>
          </ac:picMkLst>
        </pc:picChg>
        <pc:picChg chg="del">
          <ac:chgData name="Allen Hsu" userId="60d91a9c-a42c-4cc8-ad01-70c31ac073b3" providerId="ADAL" clId="{C09C5108-71E1-4B39-9842-1183CB866C8C}" dt="2024-07-17T06:43:29.287" v="12169" actId="478"/>
          <ac:picMkLst>
            <pc:docMk/>
            <pc:sldMk cId="1712505098" sldId="2147483437"/>
            <ac:picMk id="17" creationId="{0BE2386C-FAB1-8FF0-CB7B-65EF3CC79D00}"/>
          </ac:picMkLst>
        </pc:picChg>
        <pc:picChg chg="add mod">
          <ac:chgData name="Allen Hsu" userId="60d91a9c-a42c-4cc8-ad01-70c31ac073b3" providerId="ADAL" clId="{C09C5108-71E1-4B39-9842-1183CB866C8C}" dt="2024-07-17T06:32:06.951" v="11936" actId="14100"/>
          <ac:picMkLst>
            <pc:docMk/>
            <pc:sldMk cId="1712505098" sldId="2147483437"/>
            <ac:picMk id="18" creationId="{814492E2-B736-0192-B9E9-87B4F58EFBB9}"/>
          </ac:picMkLst>
        </pc:picChg>
        <pc:picChg chg="add mod modCrop">
          <ac:chgData name="Allen Hsu" userId="60d91a9c-a42c-4cc8-ad01-70c31ac073b3" providerId="ADAL" clId="{C09C5108-71E1-4B39-9842-1183CB866C8C}" dt="2024-07-17T06:59:25.809" v="12972" actId="732"/>
          <ac:picMkLst>
            <pc:docMk/>
            <pc:sldMk cId="1712505098" sldId="2147483437"/>
            <ac:picMk id="19" creationId="{8BA4210D-8880-098D-F1B0-566F3A63D8CB}"/>
          </ac:picMkLst>
        </pc:picChg>
        <pc:picChg chg="add mod">
          <ac:chgData name="Allen Hsu" userId="60d91a9c-a42c-4cc8-ad01-70c31ac073b3" providerId="ADAL" clId="{C09C5108-71E1-4B39-9842-1183CB866C8C}" dt="2024-07-17T06:45:43.706" v="12232" actId="1076"/>
          <ac:picMkLst>
            <pc:docMk/>
            <pc:sldMk cId="1712505098" sldId="2147483437"/>
            <ac:picMk id="20" creationId="{CD5A628B-7561-CCF4-2D9A-B017918D1285}"/>
          </ac:picMkLst>
        </pc:picChg>
        <pc:picChg chg="add del mod">
          <ac:chgData name="Allen Hsu" userId="60d91a9c-a42c-4cc8-ad01-70c31ac073b3" providerId="ADAL" clId="{C09C5108-71E1-4B39-9842-1183CB866C8C}" dt="2024-07-17T07:00:19.720" v="12978" actId="478"/>
          <ac:picMkLst>
            <pc:docMk/>
            <pc:sldMk cId="1712505098" sldId="2147483437"/>
            <ac:picMk id="21" creationId="{D2B93D25-441D-590B-072A-D313191ACE02}"/>
          </ac:picMkLst>
        </pc:picChg>
        <pc:picChg chg="add mod">
          <ac:chgData name="Allen Hsu" userId="60d91a9c-a42c-4cc8-ad01-70c31ac073b3" providerId="ADAL" clId="{C09C5108-71E1-4B39-9842-1183CB866C8C}" dt="2024-07-17T07:02:01.090" v="12988" actId="552"/>
          <ac:picMkLst>
            <pc:docMk/>
            <pc:sldMk cId="1712505098" sldId="2147483437"/>
            <ac:picMk id="22" creationId="{434833E4-C5CD-A3E5-7F71-970011AC72B3}"/>
          </ac:picMkLst>
        </pc:picChg>
        <pc:picChg chg="add del mod">
          <ac:chgData name="Allen Hsu" userId="60d91a9c-a42c-4cc8-ad01-70c31ac073b3" providerId="ADAL" clId="{C09C5108-71E1-4B39-9842-1183CB866C8C}" dt="2024-07-17T07:05:28.074" v="13101" actId="478"/>
          <ac:picMkLst>
            <pc:docMk/>
            <pc:sldMk cId="1712505098" sldId="2147483437"/>
            <ac:picMk id="27" creationId="{3B4D5383-29C2-4C39-F067-3EEDF97FFF92}"/>
          </ac:picMkLst>
        </pc:picChg>
        <pc:picChg chg="add mod">
          <ac:chgData name="Allen Hsu" userId="60d91a9c-a42c-4cc8-ad01-70c31ac073b3" providerId="ADAL" clId="{C09C5108-71E1-4B39-9842-1183CB866C8C}" dt="2024-07-18T02:18:19.813" v="16274" actId="14100"/>
          <ac:picMkLst>
            <pc:docMk/>
            <pc:sldMk cId="1712505098" sldId="2147483437"/>
            <ac:picMk id="29" creationId="{3EC8287E-7407-1E05-4885-0722F88161B5}"/>
          </ac:picMkLst>
        </pc:picChg>
        <pc:picChg chg="add mod">
          <ac:chgData name="Allen Hsu" userId="60d91a9c-a42c-4cc8-ad01-70c31ac073b3" providerId="ADAL" clId="{C09C5108-71E1-4B39-9842-1183CB866C8C}" dt="2024-07-18T02:18:15.324" v="16273" actId="14100"/>
          <ac:picMkLst>
            <pc:docMk/>
            <pc:sldMk cId="1712505098" sldId="2147483437"/>
            <ac:picMk id="31" creationId="{960C8CAF-B15C-DFDF-A72F-0E3E4429AF94}"/>
          </ac:picMkLst>
        </pc:picChg>
        <pc:picChg chg="add mod">
          <ac:chgData name="Allen Hsu" userId="60d91a9c-a42c-4cc8-ad01-70c31ac073b3" providerId="ADAL" clId="{C09C5108-71E1-4B39-9842-1183CB866C8C}" dt="2024-07-17T07:07:51.314" v="13123" actId="14100"/>
          <ac:picMkLst>
            <pc:docMk/>
            <pc:sldMk cId="1712505098" sldId="2147483437"/>
            <ac:picMk id="33" creationId="{8D00CAC4-9868-4B1B-9CA0-2918731FE65F}"/>
          </ac:picMkLst>
        </pc:picChg>
        <pc:picChg chg="add mod">
          <ac:chgData name="Allen Hsu" userId="60d91a9c-a42c-4cc8-ad01-70c31ac073b3" providerId="ADAL" clId="{C09C5108-71E1-4B39-9842-1183CB866C8C}" dt="2024-07-18T02:18:03.005" v="16271" actId="1076"/>
          <ac:picMkLst>
            <pc:docMk/>
            <pc:sldMk cId="1712505098" sldId="2147483437"/>
            <ac:picMk id="34" creationId="{74FF1290-916F-8015-8841-0A1D3D247C21}"/>
          </ac:picMkLst>
        </pc:picChg>
      </pc:sldChg>
      <pc:sldChg chg="addSp modSp add del mod ord">
        <pc:chgData name="Allen Hsu" userId="60d91a9c-a42c-4cc8-ad01-70c31ac073b3" providerId="ADAL" clId="{C09C5108-71E1-4B39-9842-1183CB866C8C}" dt="2024-07-18T09:00:36.897" v="19367" actId="20577"/>
        <pc:sldMkLst>
          <pc:docMk/>
          <pc:sldMk cId="155494019" sldId="2147483438"/>
        </pc:sldMkLst>
        <pc:spChg chg="mod">
          <ac:chgData name="Allen Hsu" userId="60d91a9c-a42c-4cc8-ad01-70c31ac073b3" providerId="ADAL" clId="{C09C5108-71E1-4B39-9842-1183CB866C8C}" dt="2024-07-18T09:00:36.897" v="19367" actId="20577"/>
          <ac:spMkLst>
            <pc:docMk/>
            <pc:sldMk cId="155494019" sldId="2147483438"/>
            <ac:spMk id="2" creationId="{540C1BAF-5279-5148-5939-10EA90828404}"/>
          </ac:spMkLst>
        </pc:spChg>
        <pc:spChg chg="mod">
          <ac:chgData name="Allen Hsu" userId="60d91a9c-a42c-4cc8-ad01-70c31ac073b3" providerId="ADAL" clId="{C09C5108-71E1-4B39-9842-1183CB866C8C}" dt="2024-07-18T05:10:34.937" v="16936"/>
          <ac:spMkLst>
            <pc:docMk/>
            <pc:sldMk cId="155494019" sldId="2147483438"/>
            <ac:spMk id="4" creationId="{EB30A7B6-6D7F-51C6-F5DC-1ECC4E42848E}"/>
          </ac:spMkLst>
        </pc:spChg>
        <pc:spChg chg="mod">
          <ac:chgData name="Allen Hsu" userId="60d91a9c-a42c-4cc8-ad01-70c31ac073b3" providerId="ADAL" clId="{C09C5108-71E1-4B39-9842-1183CB866C8C}" dt="2024-07-18T05:12:12.982" v="16952"/>
          <ac:spMkLst>
            <pc:docMk/>
            <pc:sldMk cId="155494019" sldId="2147483438"/>
            <ac:spMk id="10" creationId="{E7FBD606-48D0-38B1-92DF-ED7A37E476C2}"/>
          </ac:spMkLst>
        </pc:spChg>
        <pc:spChg chg="add mod">
          <ac:chgData name="Allen Hsu" userId="60d91a9c-a42c-4cc8-ad01-70c31ac073b3" providerId="ADAL" clId="{C09C5108-71E1-4B39-9842-1183CB866C8C}" dt="2024-07-18T03:52:20.191" v="16662" actId="206"/>
          <ac:spMkLst>
            <pc:docMk/>
            <pc:sldMk cId="155494019" sldId="2147483438"/>
            <ac:spMk id="38" creationId="{57E760AF-BBD0-2F4D-8D4E-72EB3068EEA2}"/>
          </ac:spMkLst>
        </pc:spChg>
        <pc:spChg chg="mod">
          <ac:chgData name="Allen Hsu" userId="60d91a9c-a42c-4cc8-ad01-70c31ac073b3" providerId="ADAL" clId="{C09C5108-71E1-4B39-9842-1183CB866C8C}" dt="2024-07-18T03:50:59.666" v="16635" actId="1035"/>
          <ac:spMkLst>
            <pc:docMk/>
            <pc:sldMk cId="155494019" sldId="2147483438"/>
            <ac:spMk id="48" creationId="{F39410A8-8C71-36B5-9BAD-B21D4BA84738}"/>
          </ac:spMkLst>
        </pc:spChg>
        <pc:spChg chg="mod">
          <ac:chgData name="Allen Hsu" userId="60d91a9c-a42c-4cc8-ad01-70c31ac073b3" providerId="ADAL" clId="{C09C5108-71E1-4B39-9842-1183CB866C8C}" dt="2024-07-18T03:53:56.308" v="16709" actId="1037"/>
          <ac:spMkLst>
            <pc:docMk/>
            <pc:sldMk cId="155494019" sldId="2147483438"/>
            <ac:spMk id="50" creationId="{90112D17-092B-BE25-E051-91B79000223F}"/>
          </ac:spMkLst>
        </pc:spChg>
        <pc:spChg chg="mod">
          <ac:chgData name="Allen Hsu" userId="60d91a9c-a42c-4cc8-ad01-70c31ac073b3" providerId="ADAL" clId="{C09C5108-71E1-4B39-9842-1183CB866C8C}" dt="2024-07-18T03:49:19.707" v="16583" actId="571"/>
          <ac:spMkLst>
            <pc:docMk/>
            <pc:sldMk cId="155494019" sldId="2147483438"/>
            <ac:spMk id="52" creationId="{B4137E89-8903-CB04-B763-8E321069BCA9}"/>
          </ac:spMkLst>
        </pc:spChg>
        <pc:spChg chg="mod ord">
          <ac:chgData name="Allen Hsu" userId="60d91a9c-a42c-4cc8-ad01-70c31ac073b3" providerId="ADAL" clId="{C09C5108-71E1-4B39-9842-1183CB866C8C}" dt="2024-07-18T05:01:18.216" v="16719" actId="14100"/>
          <ac:spMkLst>
            <pc:docMk/>
            <pc:sldMk cId="155494019" sldId="2147483438"/>
            <ac:spMk id="63" creationId="{56764616-B40D-A327-E520-6A09B9CD895F}"/>
          </ac:spMkLst>
        </pc:spChg>
        <pc:spChg chg="ord">
          <ac:chgData name="Allen Hsu" userId="60d91a9c-a42c-4cc8-ad01-70c31ac073b3" providerId="ADAL" clId="{C09C5108-71E1-4B39-9842-1183CB866C8C}" dt="2024-07-18T03:53:37.626" v="16695" actId="166"/>
          <ac:spMkLst>
            <pc:docMk/>
            <pc:sldMk cId="155494019" sldId="2147483438"/>
            <ac:spMk id="64" creationId="{7AD51F6C-AE3B-378F-7BFC-E88364E79169}"/>
          </ac:spMkLst>
        </pc:spChg>
        <pc:spChg chg="mod">
          <ac:chgData name="Allen Hsu" userId="60d91a9c-a42c-4cc8-ad01-70c31ac073b3" providerId="ADAL" clId="{C09C5108-71E1-4B39-9842-1183CB866C8C}" dt="2024-07-18T03:49:22.672" v="16587" actId="20577"/>
          <ac:spMkLst>
            <pc:docMk/>
            <pc:sldMk cId="155494019" sldId="2147483438"/>
            <ac:spMk id="81" creationId="{5DFFC223-9978-72EB-6FAB-DF6B0FE375A8}"/>
          </ac:spMkLst>
        </pc:spChg>
        <pc:spChg chg="add mod">
          <ac:chgData name="Allen Hsu" userId="60d91a9c-a42c-4cc8-ad01-70c31ac073b3" providerId="ADAL" clId="{C09C5108-71E1-4B39-9842-1183CB866C8C}" dt="2024-07-18T03:53:33.637" v="16694" actId="14100"/>
          <ac:spMkLst>
            <pc:docMk/>
            <pc:sldMk cId="155494019" sldId="2147483438"/>
            <ac:spMk id="82" creationId="{7E67AE1B-CF1B-B261-811F-407D6D652823}"/>
          </ac:spMkLst>
        </pc:spChg>
        <pc:spChg chg="mod">
          <ac:chgData name="Allen Hsu" userId="60d91a9c-a42c-4cc8-ad01-70c31ac073b3" providerId="ADAL" clId="{C09C5108-71E1-4B39-9842-1183CB866C8C}" dt="2024-07-18T03:52:32.346" v="16663" actId="571"/>
          <ac:spMkLst>
            <pc:docMk/>
            <pc:sldMk cId="155494019" sldId="2147483438"/>
            <ac:spMk id="84" creationId="{383E344F-C084-D780-4230-DD6C2DF3C544}"/>
          </ac:spMkLst>
        </pc:spChg>
        <pc:spChg chg="mod">
          <ac:chgData name="Allen Hsu" userId="60d91a9c-a42c-4cc8-ad01-70c31ac073b3" providerId="ADAL" clId="{C09C5108-71E1-4B39-9842-1183CB866C8C}" dt="2024-07-18T03:52:34.891" v="16667" actId="20577"/>
          <ac:spMkLst>
            <pc:docMk/>
            <pc:sldMk cId="155494019" sldId="2147483438"/>
            <ac:spMk id="85" creationId="{6370302D-E2DC-DA62-A4D4-F2D8E8A7869D}"/>
          </ac:spMkLst>
        </pc:spChg>
        <pc:spChg chg="add mod">
          <ac:chgData name="Allen Hsu" userId="60d91a9c-a42c-4cc8-ad01-70c31ac073b3" providerId="ADAL" clId="{C09C5108-71E1-4B39-9842-1183CB866C8C}" dt="2024-07-18T03:52:55.351" v="16681" actId="1035"/>
          <ac:spMkLst>
            <pc:docMk/>
            <pc:sldMk cId="155494019" sldId="2147483438"/>
            <ac:spMk id="86" creationId="{E7575218-F8DC-385F-DC0A-D80B21337FED}"/>
          </ac:spMkLst>
        </pc:spChg>
        <pc:spChg chg="mod">
          <ac:chgData name="Allen Hsu" userId="60d91a9c-a42c-4cc8-ad01-70c31ac073b3" providerId="ADAL" clId="{C09C5108-71E1-4B39-9842-1183CB866C8C}" dt="2024-07-18T03:53:01.104" v="16682" actId="571"/>
          <ac:spMkLst>
            <pc:docMk/>
            <pc:sldMk cId="155494019" sldId="2147483438"/>
            <ac:spMk id="88" creationId="{1D683374-6D08-CA1A-4B66-4E67641EDA77}"/>
          </ac:spMkLst>
        </pc:spChg>
        <pc:spChg chg="mod">
          <ac:chgData name="Allen Hsu" userId="60d91a9c-a42c-4cc8-ad01-70c31ac073b3" providerId="ADAL" clId="{C09C5108-71E1-4B39-9842-1183CB866C8C}" dt="2024-07-18T03:53:02.502" v="16684" actId="20577"/>
          <ac:spMkLst>
            <pc:docMk/>
            <pc:sldMk cId="155494019" sldId="2147483438"/>
            <ac:spMk id="89" creationId="{ADA698F5-DB5F-1459-466C-A3223CC79488}"/>
          </ac:spMkLst>
        </pc:spChg>
        <pc:spChg chg="mod">
          <ac:chgData name="Allen Hsu" userId="60d91a9c-a42c-4cc8-ad01-70c31ac073b3" providerId="ADAL" clId="{C09C5108-71E1-4B39-9842-1183CB866C8C}" dt="2024-07-18T03:53:19.832" v="16685" actId="571"/>
          <ac:spMkLst>
            <pc:docMk/>
            <pc:sldMk cId="155494019" sldId="2147483438"/>
            <ac:spMk id="91" creationId="{77A77D56-745D-E30F-86C6-BF03546DEB54}"/>
          </ac:spMkLst>
        </pc:spChg>
        <pc:spChg chg="mod">
          <ac:chgData name="Allen Hsu" userId="60d91a9c-a42c-4cc8-ad01-70c31ac073b3" providerId="ADAL" clId="{C09C5108-71E1-4B39-9842-1183CB866C8C}" dt="2024-07-18T03:53:24.766" v="16693" actId="20577"/>
          <ac:spMkLst>
            <pc:docMk/>
            <pc:sldMk cId="155494019" sldId="2147483438"/>
            <ac:spMk id="92" creationId="{F92AC178-FDE9-2D1D-02A3-B86A4CF49D74}"/>
          </ac:spMkLst>
        </pc:spChg>
        <pc:spChg chg="mod">
          <ac:chgData name="Allen Hsu" userId="60d91a9c-a42c-4cc8-ad01-70c31ac073b3" providerId="ADAL" clId="{C09C5108-71E1-4B39-9842-1183CB866C8C}" dt="2024-07-18T03:49:45.107" v="16607" actId="20577"/>
          <ac:spMkLst>
            <pc:docMk/>
            <pc:sldMk cId="155494019" sldId="2147483438"/>
            <ac:spMk id="94" creationId="{445F2469-1A6F-9A39-C057-8E355B01F0DC}"/>
          </ac:spMkLst>
        </pc:spChg>
        <pc:spChg chg="mod">
          <ac:chgData name="Allen Hsu" userId="60d91a9c-a42c-4cc8-ad01-70c31ac073b3" providerId="ADAL" clId="{C09C5108-71E1-4B39-9842-1183CB866C8C}" dt="2024-07-18T03:54:07.695" v="16710" actId="571"/>
          <ac:spMkLst>
            <pc:docMk/>
            <pc:sldMk cId="155494019" sldId="2147483438"/>
            <ac:spMk id="98" creationId="{508D6EC2-677D-5A65-37F1-89B900505D74}"/>
          </ac:spMkLst>
        </pc:spChg>
        <pc:spChg chg="mod">
          <ac:chgData name="Allen Hsu" userId="60d91a9c-a42c-4cc8-ad01-70c31ac073b3" providerId="ADAL" clId="{C09C5108-71E1-4B39-9842-1183CB866C8C}" dt="2024-07-18T03:54:13.842" v="16714" actId="20577"/>
          <ac:spMkLst>
            <pc:docMk/>
            <pc:sldMk cId="155494019" sldId="2147483438"/>
            <ac:spMk id="99" creationId="{C5D0140C-0704-67FD-524D-296FFE572C83}"/>
          </ac:spMkLst>
        </pc:spChg>
        <pc:spChg chg="add mod">
          <ac:chgData name="Allen Hsu" userId="60d91a9c-a42c-4cc8-ad01-70c31ac073b3" providerId="ADAL" clId="{C09C5108-71E1-4B39-9842-1183CB866C8C}" dt="2024-07-18T09:00:23.739" v="19364"/>
          <ac:spMkLst>
            <pc:docMk/>
            <pc:sldMk cId="155494019" sldId="2147483438"/>
            <ac:spMk id="100" creationId="{0254CFAD-AED0-9F00-FA7A-1571CEADC93B}"/>
          </ac:spMkLst>
        </pc:spChg>
        <pc:grpChg chg="add mod">
          <ac:chgData name="Allen Hsu" userId="60d91a9c-a42c-4cc8-ad01-70c31ac073b3" providerId="ADAL" clId="{C09C5108-71E1-4B39-9842-1183CB866C8C}" dt="2024-07-18T03:49:19.707" v="16583" actId="571"/>
          <ac:grpSpMkLst>
            <pc:docMk/>
            <pc:sldMk cId="155494019" sldId="2147483438"/>
            <ac:grpSpMk id="51" creationId="{ABB17DD9-C049-F95D-B2DA-544BF32EB206}"/>
          </ac:grpSpMkLst>
        </pc:grpChg>
        <pc:grpChg chg="mod">
          <ac:chgData name="Allen Hsu" userId="60d91a9c-a42c-4cc8-ad01-70c31ac073b3" providerId="ADAL" clId="{C09C5108-71E1-4B39-9842-1183CB866C8C}" dt="2024-07-18T03:54:30.533" v="16718" actId="1038"/>
          <ac:grpSpMkLst>
            <pc:docMk/>
            <pc:sldMk cId="155494019" sldId="2147483438"/>
            <ac:grpSpMk id="53" creationId="{748F3728-D98B-B4D3-349A-FDD7E25679AD}"/>
          </ac:grpSpMkLst>
        </pc:grpChg>
        <pc:grpChg chg="mod">
          <ac:chgData name="Allen Hsu" userId="60d91a9c-a42c-4cc8-ad01-70c31ac073b3" providerId="ADAL" clId="{C09C5108-71E1-4B39-9842-1183CB866C8C}" dt="2024-07-18T03:53:56.308" v="16709" actId="1037"/>
          <ac:grpSpMkLst>
            <pc:docMk/>
            <pc:sldMk cId="155494019" sldId="2147483438"/>
            <ac:grpSpMk id="60" creationId="{4A82FF1F-61EC-2298-2FC5-E590687B4D2D}"/>
          </ac:grpSpMkLst>
        </pc:grpChg>
        <pc:grpChg chg="mod">
          <ac:chgData name="Allen Hsu" userId="60d91a9c-a42c-4cc8-ad01-70c31ac073b3" providerId="ADAL" clId="{C09C5108-71E1-4B39-9842-1183CB866C8C}" dt="2024-07-18T03:53:56.308" v="16709" actId="1037"/>
          <ac:grpSpMkLst>
            <pc:docMk/>
            <pc:sldMk cId="155494019" sldId="2147483438"/>
            <ac:grpSpMk id="71" creationId="{4F8CC5C4-4CCF-907B-E71B-DDD49E66A24A}"/>
          </ac:grpSpMkLst>
        </pc:grpChg>
        <pc:grpChg chg="ord">
          <ac:chgData name="Allen Hsu" userId="60d91a9c-a42c-4cc8-ad01-70c31ac073b3" providerId="ADAL" clId="{C09C5108-71E1-4B39-9842-1183CB866C8C}" dt="2024-07-18T03:51:56.386" v="16659" actId="166"/>
          <ac:grpSpMkLst>
            <pc:docMk/>
            <pc:sldMk cId="155494019" sldId="2147483438"/>
            <ac:grpSpMk id="75" creationId="{E850DB61-325A-80A0-4D5F-0AB600373D2E}"/>
          </ac:grpSpMkLst>
        </pc:grpChg>
        <pc:grpChg chg="ord">
          <ac:chgData name="Allen Hsu" userId="60d91a9c-a42c-4cc8-ad01-70c31ac073b3" providerId="ADAL" clId="{C09C5108-71E1-4B39-9842-1183CB866C8C}" dt="2024-07-18T03:53:40.606" v="16696" actId="166"/>
          <ac:grpSpMkLst>
            <pc:docMk/>
            <pc:sldMk cId="155494019" sldId="2147483438"/>
            <ac:grpSpMk id="78" creationId="{C5F8BBED-CC1F-FD91-9892-3B949B0B4B2E}"/>
          </ac:grpSpMkLst>
        </pc:grpChg>
        <pc:grpChg chg="add mod">
          <ac:chgData name="Allen Hsu" userId="60d91a9c-a42c-4cc8-ad01-70c31ac073b3" providerId="ADAL" clId="{C09C5108-71E1-4B39-9842-1183CB866C8C}" dt="2024-07-18T03:53:46.710" v="16705" actId="1038"/>
          <ac:grpSpMkLst>
            <pc:docMk/>
            <pc:sldMk cId="155494019" sldId="2147483438"/>
            <ac:grpSpMk id="83" creationId="{9F4D2097-3ED7-D4BA-E16F-7AC728DABBF9}"/>
          </ac:grpSpMkLst>
        </pc:grpChg>
        <pc:grpChg chg="add mod">
          <ac:chgData name="Allen Hsu" userId="60d91a9c-a42c-4cc8-ad01-70c31ac073b3" providerId="ADAL" clId="{C09C5108-71E1-4B39-9842-1183CB866C8C}" dt="2024-07-18T03:53:01.104" v="16682" actId="571"/>
          <ac:grpSpMkLst>
            <pc:docMk/>
            <pc:sldMk cId="155494019" sldId="2147483438"/>
            <ac:grpSpMk id="87" creationId="{0DB9E5E4-D6D1-D0E2-C436-556B505DED68}"/>
          </ac:grpSpMkLst>
        </pc:grpChg>
        <pc:grpChg chg="add mod">
          <ac:chgData name="Allen Hsu" userId="60d91a9c-a42c-4cc8-ad01-70c31ac073b3" providerId="ADAL" clId="{C09C5108-71E1-4B39-9842-1183CB866C8C}" dt="2024-07-18T03:53:19.832" v="16685" actId="571"/>
          <ac:grpSpMkLst>
            <pc:docMk/>
            <pc:sldMk cId="155494019" sldId="2147483438"/>
            <ac:grpSpMk id="90" creationId="{9269AC0B-BF06-7462-FA7E-AC2B9E700E29}"/>
          </ac:grpSpMkLst>
        </pc:grpChg>
        <pc:grpChg chg="add mod">
          <ac:chgData name="Allen Hsu" userId="60d91a9c-a42c-4cc8-ad01-70c31ac073b3" providerId="ADAL" clId="{C09C5108-71E1-4B39-9842-1183CB866C8C}" dt="2024-07-18T03:54:07.695" v="16710" actId="571"/>
          <ac:grpSpMkLst>
            <pc:docMk/>
            <pc:sldMk cId="155494019" sldId="2147483438"/>
            <ac:grpSpMk id="93" creationId="{C4E29136-D218-C961-A191-2611002213C3}"/>
          </ac:grpSpMkLst>
        </pc:grpChg>
      </pc:sldChg>
      <pc:sldChg chg="add del">
        <pc:chgData name="Allen Hsu" userId="60d91a9c-a42c-4cc8-ad01-70c31ac073b3" providerId="ADAL" clId="{C09C5108-71E1-4B39-9842-1183CB866C8C}" dt="2024-07-18T06:24:33.397" v="19064"/>
        <pc:sldMkLst>
          <pc:docMk/>
          <pc:sldMk cId="1839497403" sldId="2147483438"/>
        </pc:sldMkLst>
      </pc:sldChg>
      <pc:sldChg chg="addSp delSp modSp new del mod">
        <pc:chgData name="Allen Hsu" userId="60d91a9c-a42c-4cc8-ad01-70c31ac073b3" providerId="ADAL" clId="{C09C5108-71E1-4B39-9842-1183CB866C8C}" dt="2024-07-17T07:48:11.111" v="13559" actId="2696"/>
        <pc:sldMkLst>
          <pc:docMk/>
          <pc:sldMk cId="2867124840" sldId="2147483438"/>
        </pc:sldMkLst>
        <pc:spChg chg="mod">
          <ac:chgData name="Allen Hsu" userId="60d91a9c-a42c-4cc8-ad01-70c31ac073b3" providerId="ADAL" clId="{C09C5108-71E1-4B39-9842-1183CB866C8C}" dt="2024-07-17T01:18:52.978" v="7849" actId="20577"/>
          <ac:spMkLst>
            <pc:docMk/>
            <pc:sldMk cId="2867124840" sldId="2147483438"/>
            <ac:spMk id="2" creationId="{540C1BAF-5279-5148-5939-10EA90828404}"/>
          </ac:spMkLst>
        </pc:spChg>
        <pc:spChg chg="del">
          <ac:chgData name="Allen Hsu" userId="60d91a9c-a42c-4cc8-ad01-70c31ac073b3" providerId="ADAL" clId="{C09C5108-71E1-4B39-9842-1183CB866C8C}" dt="2024-07-16T05:53:56.549" v="6511" actId="478"/>
          <ac:spMkLst>
            <pc:docMk/>
            <pc:sldMk cId="2867124840" sldId="2147483438"/>
            <ac:spMk id="4" creationId="{A9E4005D-4522-F71D-8E01-5EE1581EB502}"/>
          </ac:spMkLst>
        </pc:spChg>
        <pc:spChg chg="add mod">
          <ac:chgData name="Allen Hsu" userId="60d91a9c-a42c-4cc8-ad01-70c31ac073b3" providerId="ADAL" clId="{C09C5108-71E1-4B39-9842-1183CB866C8C}" dt="2024-07-17T03:16:02.671" v="10017" actId="1076"/>
          <ac:spMkLst>
            <pc:docMk/>
            <pc:sldMk cId="2867124840" sldId="2147483438"/>
            <ac:spMk id="4" creationId="{EB30A7B6-6D7F-51C6-F5DC-1ECC4E42848E}"/>
          </ac:spMkLst>
        </pc:spChg>
        <pc:spChg chg="add mod">
          <ac:chgData name="Allen Hsu" userId="60d91a9c-a42c-4cc8-ad01-70c31ac073b3" providerId="ADAL" clId="{C09C5108-71E1-4B39-9842-1183CB866C8C}" dt="2024-07-16T09:54:33.901" v="7676" actId="1076"/>
          <ac:spMkLst>
            <pc:docMk/>
            <pc:sldMk cId="2867124840" sldId="2147483438"/>
            <ac:spMk id="6" creationId="{657B0B9E-1353-E38F-F127-38D8C6B02E67}"/>
          </ac:spMkLst>
        </pc:spChg>
        <pc:spChg chg="add mod">
          <ac:chgData name="Allen Hsu" userId="60d91a9c-a42c-4cc8-ad01-70c31ac073b3" providerId="ADAL" clId="{C09C5108-71E1-4B39-9842-1183CB866C8C}" dt="2024-07-17T01:48:42.476" v="8944" actId="1076"/>
          <ac:spMkLst>
            <pc:docMk/>
            <pc:sldMk cId="2867124840" sldId="2147483438"/>
            <ac:spMk id="8" creationId="{B8F2D9DC-BA6E-3ED2-C65A-202A6A2A9D09}"/>
          </ac:spMkLst>
        </pc:spChg>
        <pc:spChg chg="add mod">
          <ac:chgData name="Allen Hsu" userId="60d91a9c-a42c-4cc8-ad01-70c31ac073b3" providerId="ADAL" clId="{C09C5108-71E1-4B39-9842-1183CB866C8C}" dt="2024-07-17T02:35:13.021" v="9783" actId="20577"/>
          <ac:spMkLst>
            <pc:docMk/>
            <pc:sldMk cId="2867124840" sldId="2147483438"/>
            <ac:spMk id="9" creationId="{05BEDFBA-C204-34D4-8E61-970E63C9AF93}"/>
          </ac:spMkLst>
        </pc:spChg>
        <pc:spChg chg="add mod">
          <ac:chgData name="Allen Hsu" userId="60d91a9c-a42c-4cc8-ad01-70c31ac073b3" providerId="ADAL" clId="{C09C5108-71E1-4B39-9842-1183CB866C8C}" dt="2024-07-17T03:16:02.671" v="10017" actId="1076"/>
          <ac:spMkLst>
            <pc:docMk/>
            <pc:sldMk cId="2867124840" sldId="2147483438"/>
            <ac:spMk id="10" creationId="{E7FBD606-48D0-38B1-92DF-ED7A37E476C2}"/>
          </ac:spMkLst>
        </pc:spChg>
        <pc:spChg chg="add mod">
          <ac:chgData name="Allen Hsu" userId="60d91a9c-a42c-4cc8-ad01-70c31ac073b3" providerId="ADAL" clId="{C09C5108-71E1-4B39-9842-1183CB866C8C}" dt="2024-07-16T06:22:11.690" v="6659" actId="1076"/>
          <ac:spMkLst>
            <pc:docMk/>
            <pc:sldMk cId="2867124840" sldId="2147483438"/>
            <ac:spMk id="12" creationId="{13DD94AE-6635-0C4B-8280-602D324649F2}"/>
          </ac:spMkLst>
        </pc:spChg>
        <pc:spChg chg="mod">
          <ac:chgData name="Allen Hsu" userId="60d91a9c-a42c-4cc8-ad01-70c31ac073b3" providerId="ADAL" clId="{C09C5108-71E1-4B39-9842-1183CB866C8C}" dt="2024-07-17T01:24:35.544" v="7945" actId="404"/>
          <ac:spMkLst>
            <pc:docMk/>
            <pc:sldMk cId="2867124840" sldId="2147483438"/>
            <ac:spMk id="14" creationId="{AC156CF4-BCAE-1C78-8A15-9073E5B561B7}"/>
          </ac:spMkLst>
        </pc:spChg>
        <pc:spChg chg="add mod">
          <ac:chgData name="Allen Hsu" userId="60d91a9c-a42c-4cc8-ad01-70c31ac073b3" providerId="ADAL" clId="{C09C5108-71E1-4B39-9842-1183CB866C8C}" dt="2024-07-16T09:22:05.331" v="7345" actId="1076"/>
          <ac:spMkLst>
            <pc:docMk/>
            <pc:sldMk cId="2867124840" sldId="2147483438"/>
            <ac:spMk id="16" creationId="{C108DDCA-F3FE-181C-B4DD-532D8284BE33}"/>
          </ac:spMkLst>
        </pc:spChg>
        <pc:spChg chg="add mod">
          <ac:chgData name="Allen Hsu" userId="60d91a9c-a42c-4cc8-ad01-70c31ac073b3" providerId="ADAL" clId="{C09C5108-71E1-4B39-9842-1183CB866C8C}" dt="2024-07-16T06:22:11.690" v="6659" actId="1076"/>
          <ac:spMkLst>
            <pc:docMk/>
            <pc:sldMk cId="2867124840" sldId="2147483438"/>
            <ac:spMk id="18" creationId="{9FE563FD-0F94-BA49-4C81-568AB884ED86}"/>
          </ac:spMkLst>
        </pc:spChg>
        <pc:spChg chg="add mod">
          <ac:chgData name="Allen Hsu" userId="60d91a9c-a42c-4cc8-ad01-70c31ac073b3" providerId="ADAL" clId="{C09C5108-71E1-4B39-9842-1183CB866C8C}" dt="2024-07-16T06:22:11.690" v="6659" actId="1076"/>
          <ac:spMkLst>
            <pc:docMk/>
            <pc:sldMk cId="2867124840" sldId="2147483438"/>
            <ac:spMk id="19" creationId="{D9462067-A52F-2B1C-91D3-8CA1E82EEA8B}"/>
          </ac:spMkLst>
        </pc:spChg>
        <pc:spChg chg="add mod">
          <ac:chgData name="Allen Hsu" userId="60d91a9c-a42c-4cc8-ad01-70c31ac073b3" providerId="ADAL" clId="{C09C5108-71E1-4B39-9842-1183CB866C8C}" dt="2024-07-16T06:22:11.690" v="6659" actId="1076"/>
          <ac:spMkLst>
            <pc:docMk/>
            <pc:sldMk cId="2867124840" sldId="2147483438"/>
            <ac:spMk id="20" creationId="{4C5F6E5B-E334-84F7-069E-BE8A1DF18B52}"/>
          </ac:spMkLst>
        </pc:spChg>
        <pc:spChg chg="add mod">
          <ac:chgData name="Allen Hsu" userId="60d91a9c-a42c-4cc8-ad01-70c31ac073b3" providerId="ADAL" clId="{C09C5108-71E1-4B39-9842-1183CB866C8C}" dt="2024-07-16T09:54:33.901" v="7676" actId="1076"/>
          <ac:spMkLst>
            <pc:docMk/>
            <pc:sldMk cId="2867124840" sldId="2147483438"/>
            <ac:spMk id="21" creationId="{53D0FEF0-862D-CF95-AC9D-15CDFCF6C926}"/>
          </ac:spMkLst>
        </pc:spChg>
        <pc:spChg chg="add del mod">
          <ac:chgData name="Allen Hsu" userId="60d91a9c-a42c-4cc8-ad01-70c31ac073b3" providerId="ADAL" clId="{C09C5108-71E1-4B39-9842-1183CB866C8C}" dt="2024-07-16T09:04:23.750" v="7127" actId="478"/>
          <ac:spMkLst>
            <pc:docMk/>
            <pc:sldMk cId="2867124840" sldId="2147483438"/>
            <ac:spMk id="22" creationId="{CEFB717A-5766-B21F-0BCB-5E9518545993}"/>
          </ac:spMkLst>
        </pc:spChg>
        <pc:spChg chg="mod">
          <ac:chgData name="Allen Hsu" userId="60d91a9c-a42c-4cc8-ad01-70c31ac073b3" providerId="ADAL" clId="{C09C5108-71E1-4B39-9842-1183CB866C8C}" dt="2024-07-17T01:25:09.238" v="7957" actId="1076"/>
          <ac:spMkLst>
            <pc:docMk/>
            <pc:sldMk cId="2867124840" sldId="2147483438"/>
            <ac:spMk id="22" creationId="{FCD1EFD0-AABF-78AE-B9F2-2B0A9C0D6026}"/>
          </ac:spMkLst>
        </pc:spChg>
        <pc:spChg chg="add del mod">
          <ac:chgData name="Allen Hsu" userId="60d91a9c-a42c-4cc8-ad01-70c31ac073b3" providerId="ADAL" clId="{C09C5108-71E1-4B39-9842-1183CB866C8C}" dt="2024-07-16T09:04:23.750" v="7127" actId="478"/>
          <ac:spMkLst>
            <pc:docMk/>
            <pc:sldMk cId="2867124840" sldId="2147483438"/>
            <ac:spMk id="23" creationId="{4CE89243-0DB8-DB7B-8B45-DCFE3992E638}"/>
          </ac:spMkLst>
        </pc:spChg>
        <pc:spChg chg="add mod">
          <ac:chgData name="Allen Hsu" userId="60d91a9c-a42c-4cc8-ad01-70c31ac073b3" providerId="ADAL" clId="{C09C5108-71E1-4B39-9842-1183CB866C8C}" dt="2024-07-17T01:48:42.476" v="8944" actId="1076"/>
          <ac:spMkLst>
            <pc:docMk/>
            <pc:sldMk cId="2867124840" sldId="2147483438"/>
            <ac:spMk id="24" creationId="{D9081D72-78A0-F74B-C296-768640D42295}"/>
          </ac:spMkLst>
        </pc:spChg>
        <pc:spChg chg="mod">
          <ac:chgData name="Allen Hsu" userId="60d91a9c-a42c-4cc8-ad01-70c31ac073b3" providerId="ADAL" clId="{C09C5108-71E1-4B39-9842-1183CB866C8C}" dt="2024-07-17T01:24:35.544" v="7945" actId="404"/>
          <ac:spMkLst>
            <pc:docMk/>
            <pc:sldMk cId="2867124840" sldId="2147483438"/>
            <ac:spMk id="25" creationId="{5D9BACFA-433C-402C-FD71-1248861507FB}"/>
          </ac:spMkLst>
        </pc:spChg>
        <pc:spChg chg="add del mod">
          <ac:chgData name="Allen Hsu" userId="60d91a9c-a42c-4cc8-ad01-70c31ac073b3" providerId="ADAL" clId="{C09C5108-71E1-4B39-9842-1183CB866C8C}" dt="2024-07-16T09:12:08.457" v="7236" actId="478"/>
          <ac:spMkLst>
            <pc:docMk/>
            <pc:sldMk cId="2867124840" sldId="2147483438"/>
            <ac:spMk id="25" creationId="{8583018A-64E5-B7FD-012C-85A18D64EE60}"/>
          </ac:spMkLst>
        </pc:spChg>
        <pc:spChg chg="add mod ord">
          <ac:chgData name="Allen Hsu" userId="60d91a9c-a42c-4cc8-ad01-70c31ac073b3" providerId="ADAL" clId="{C09C5108-71E1-4B39-9842-1183CB866C8C}" dt="2024-07-17T02:03:54.205" v="9164" actId="166"/>
          <ac:spMkLst>
            <pc:docMk/>
            <pc:sldMk cId="2867124840" sldId="2147483438"/>
            <ac:spMk id="26" creationId="{78932D08-EBE6-5B1D-EB6E-53A3F13AC9C0}"/>
          </ac:spMkLst>
        </pc:spChg>
        <pc:spChg chg="add mod ord">
          <ac:chgData name="Allen Hsu" userId="60d91a9c-a42c-4cc8-ad01-70c31ac073b3" providerId="ADAL" clId="{C09C5108-71E1-4B39-9842-1183CB866C8C}" dt="2024-07-17T03:17:29.624" v="10028" actId="1076"/>
          <ac:spMkLst>
            <pc:docMk/>
            <pc:sldMk cId="2867124840" sldId="2147483438"/>
            <ac:spMk id="27" creationId="{5C47A8CF-EE42-2206-4451-31A732E5D77D}"/>
          </ac:spMkLst>
        </pc:spChg>
        <pc:spChg chg="add del mod">
          <ac:chgData name="Allen Hsu" userId="60d91a9c-a42c-4cc8-ad01-70c31ac073b3" providerId="ADAL" clId="{C09C5108-71E1-4B39-9842-1183CB866C8C}" dt="2024-07-16T09:16:59.348" v="7286" actId="478"/>
          <ac:spMkLst>
            <pc:docMk/>
            <pc:sldMk cId="2867124840" sldId="2147483438"/>
            <ac:spMk id="29" creationId="{00F05410-1C1C-238E-CDF9-31B2A27E6048}"/>
          </ac:spMkLst>
        </pc:spChg>
        <pc:spChg chg="mod">
          <ac:chgData name="Allen Hsu" userId="60d91a9c-a42c-4cc8-ad01-70c31ac073b3" providerId="ADAL" clId="{C09C5108-71E1-4B39-9842-1183CB866C8C}" dt="2024-07-17T01:25:25.051" v="7963" actId="1076"/>
          <ac:spMkLst>
            <pc:docMk/>
            <pc:sldMk cId="2867124840" sldId="2147483438"/>
            <ac:spMk id="29" creationId="{873FCCEF-E22B-99E4-9D18-BF1B08B2ECA7}"/>
          </ac:spMkLst>
        </pc:spChg>
        <pc:spChg chg="add mod">
          <ac:chgData name="Allen Hsu" userId="60d91a9c-a42c-4cc8-ad01-70c31ac073b3" providerId="ADAL" clId="{C09C5108-71E1-4B39-9842-1183CB866C8C}" dt="2024-07-17T01:18:10.261" v="7795" actId="2085"/>
          <ac:spMkLst>
            <pc:docMk/>
            <pc:sldMk cId="2867124840" sldId="2147483438"/>
            <ac:spMk id="30" creationId="{13A76D9D-25EF-21D8-08D4-E45AA860E625}"/>
          </ac:spMkLst>
        </pc:spChg>
        <pc:spChg chg="add del mod">
          <ac:chgData name="Allen Hsu" userId="60d91a9c-a42c-4cc8-ad01-70c31ac073b3" providerId="ADAL" clId="{C09C5108-71E1-4B39-9842-1183CB866C8C}" dt="2024-07-16T09:04:23.750" v="7127" actId="478"/>
          <ac:spMkLst>
            <pc:docMk/>
            <pc:sldMk cId="2867124840" sldId="2147483438"/>
            <ac:spMk id="31" creationId="{962B7E41-2723-0C45-3F37-9C487452FB74}"/>
          </ac:spMkLst>
        </pc:spChg>
        <pc:spChg chg="add mod">
          <ac:chgData name="Allen Hsu" userId="60d91a9c-a42c-4cc8-ad01-70c31ac073b3" providerId="ADAL" clId="{C09C5108-71E1-4B39-9842-1183CB866C8C}" dt="2024-07-17T03:15:32.606" v="10009" actId="1076"/>
          <ac:spMkLst>
            <pc:docMk/>
            <pc:sldMk cId="2867124840" sldId="2147483438"/>
            <ac:spMk id="33" creationId="{0CC081D5-D225-F0C7-3E57-7B8AC0614C1B}"/>
          </ac:spMkLst>
        </pc:spChg>
        <pc:spChg chg="add mod">
          <ac:chgData name="Allen Hsu" userId="60d91a9c-a42c-4cc8-ad01-70c31ac073b3" providerId="ADAL" clId="{C09C5108-71E1-4B39-9842-1183CB866C8C}" dt="2024-07-17T03:15:32.606" v="10009" actId="1076"/>
          <ac:spMkLst>
            <pc:docMk/>
            <pc:sldMk cId="2867124840" sldId="2147483438"/>
            <ac:spMk id="34" creationId="{5F7656E1-0900-FBB1-8C0E-09409C8510AE}"/>
          </ac:spMkLst>
        </pc:spChg>
        <pc:spChg chg="add del mod">
          <ac:chgData name="Allen Hsu" userId="60d91a9c-a42c-4cc8-ad01-70c31ac073b3" providerId="ADAL" clId="{C09C5108-71E1-4B39-9842-1183CB866C8C}" dt="2024-07-17T03:19:31.346" v="10049" actId="478"/>
          <ac:spMkLst>
            <pc:docMk/>
            <pc:sldMk cId="2867124840" sldId="2147483438"/>
            <ac:spMk id="35" creationId="{C8834A73-47B8-AB6E-0E5E-0D689B76E98B}"/>
          </ac:spMkLst>
        </pc:spChg>
        <pc:spChg chg="add del mod">
          <ac:chgData name="Allen Hsu" userId="60d91a9c-a42c-4cc8-ad01-70c31ac073b3" providerId="ADAL" clId="{C09C5108-71E1-4B39-9842-1183CB866C8C}" dt="2024-07-17T03:19:31.346" v="10049" actId="478"/>
          <ac:spMkLst>
            <pc:docMk/>
            <pc:sldMk cId="2867124840" sldId="2147483438"/>
            <ac:spMk id="36" creationId="{0EFDA818-FCB8-9CFF-BBA5-BD1FD2DF3422}"/>
          </ac:spMkLst>
        </pc:spChg>
        <pc:spChg chg="add del mod">
          <ac:chgData name="Allen Hsu" userId="60d91a9c-a42c-4cc8-ad01-70c31ac073b3" providerId="ADAL" clId="{C09C5108-71E1-4B39-9842-1183CB866C8C}" dt="2024-07-17T03:19:31.346" v="10049" actId="478"/>
          <ac:spMkLst>
            <pc:docMk/>
            <pc:sldMk cId="2867124840" sldId="2147483438"/>
            <ac:spMk id="37" creationId="{A7DEF48E-6053-ED00-C1D7-4E65DDAA25B5}"/>
          </ac:spMkLst>
        </pc:spChg>
        <pc:spChg chg="add del mod">
          <ac:chgData name="Allen Hsu" userId="60d91a9c-a42c-4cc8-ad01-70c31ac073b3" providerId="ADAL" clId="{C09C5108-71E1-4B39-9842-1183CB866C8C}" dt="2024-07-17T03:19:31.346" v="10049" actId="478"/>
          <ac:spMkLst>
            <pc:docMk/>
            <pc:sldMk cId="2867124840" sldId="2147483438"/>
            <ac:spMk id="38" creationId="{4B98C005-7CD2-A7E1-AB1F-B6D19DFF7865}"/>
          </ac:spMkLst>
        </pc:spChg>
        <pc:spChg chg="add del mod">
          <ac:chgData name="Allen Hsu" userId="60d91a9c-a42c-4cc8-ad01-70c31ac073b3" providerId="ADAL" clId="{C09C5108-71E1-4B39-9842-1183CB866C8C}" dt="2024-07-16T09:18:18.890" v="7304" actId="478"/>
          <ac:spMkLst>
            <pc:docMk/>
            <pc:sldMk cId="2867124840" sldId="2147483438"/>
            <ac:spMk id="39" creationId="{488F3C85-28C7-D229-1E9E-888937424118}"/>
          </ac:spMkLst>
        </pc:spChg>
        <pc:spChg chg="mod">
          <ac:chgData name="Allen Hsu" userId="60d91a9c-a42c-4cc8-ad01-70c31ac073b3" providerId="ADAL" clId="{C09C5108-71E1-4B39-9842-1183CB866C8C}" dt="2024-07-17T01:24:35.544" v="7945" actId="404"/>
          <ac:spMkLst>
            <pc:docMk/>
            <pc:sldMk cId="2867124840" sldId="2147483438"/>
            <ac:spMk id="39" creationId="{96FE8C11-4EF8-EF25-8F01-519B95296DA6}"/>
          </ac:spMkLst>
        </pc:spChg>
        <pc:spChg chg="mod">
          <ac:chgData name="Allen Hsu" userId="60d91a9c-a42c-4cc8-ad01-70c31ac073b3" providerId="ADAL" clId="{C09C5108-71E1-4B39-9842-1183CB866C8C}" dt="2024-07-17T01:25:31.193" v="7966" actId="1076"/>
          <ac:spMkLst>
            <pc:docMk/>
            <pc:sldMk cId="2867124840" sldId="2147483438"/>
            <ac:spMk id="40" creationId="{37B5B06B-3AE7-C13F-D8E2-E6ECA4D6031E}"/>
          </ac:spMkLst>
        </pc:spChg>
        <pc:spChg chg="add del mod">
          <ac:chgData name="Allen Hsu" userId="60d91a9c-a42c-4cc8-ad01-70c31ac073b3" providerId="ADAL" clId="{C09C5108-71E1-4B39-9842-1183CB866C8C}" dt="2024-07-16T06:37:11.577" v="7006" actId="478"/>
          <ac:spMkLst>
            <pc:docMk/>
            <pc:sldMk cId="2867124840" sldId="2147483438"/>
            <ac:spMk id="40" creationId="{66ADB164-F1F7-1926-E861-FA67D5897084}"/>
          </ac:spMkLst>
        </pc:spChg>
        <pc:spChg chg="add mod">
          <ac:chgData name="Allen Hsu" userId="60d91a9c-a42c-4cc8-ad01-70c31ac073b3" providerId="ADAL" clId="{C09C5108-71E1-4B39-9842-1183CB866C8C}" dt="2024-07-16T09:33:06.598" v="7510" actId="20577"/>
          <ac:spMkLst>
            <pc:docMk/>
            <pc:sldMk cId="2867124840" sldId="2147483438"/>
            <ac:spMk id="42" creationId="{1DE39A90-889B-269A-A8CC-1B8AAE97D0D4}"/>
          </ac:spMkLst>
        </pc:spChg>
        <pc:spChg chg="add mod">
          <ac:chgData name="Allen Hsu" userId="60d91a9c-a42c-4cc8-ad01-70c31ac073b3" providerId="ADAL" clId="{C09C5108-71E1-4B39-9842-1183CB866C8C}" dt="2024-07-16T09:22:09.861" v="7346" actId="1076"/>
          <ac:spMkLst>
            <pc:docMk/>
            <pc:sldMk cId="2867124840" sldId="2147483438"/>
            <ac:spMk id="43" creationId="{E528BCE6-7150-B8BD-A20A-D4B491298690}"/>
          </ac:spMkLst>
        </pc:spChg>
        <pc:spChg chg="add mod">
          <ac:chgData name="Allen Hsu" userId="60d91a9c-a42c-4cc8-ad01-70c31ac073b3" providerId="ADAL" clId="{C09C5108-71E1-4B39-9842-1183CB866C8C}" dt="2024-07-17T03:16:14.833" v="10020" actId="20577"/>
          <ac:spMkLst>
            <pc:docMk/>
            <pc:sldMk cId="2867124840" sldId="2147483438"/>
            <ac:spMk id="44" creationId="{483131F1-87B6-F138-E6AE-5F7B8F842D77}"/>
          </ac:spMkLst>
        </pc:spChg>
        <pc:spChg chg="add del mod">
          <ac:chgData name="Allen Hsu" userId="60d91a9c-a42c-4cc8-ad01-70c31ac073b3" providerId="ADAL" clId="{C09C5108-71E1-4B39-9842-1183CB866C8C}" dt="2024-07-16T09:12:08.457" v="7236" actId="478"/>
          <ac:spMkLst>
            <pc:docMk/>
            <pc:sldMk cId="2867124840" sldId="2147483438"/>
            <ac:spMk id="44" creationId="{F87C1617-8EE7-BF43-12C8-B0EC6F377D0B}"/>
          </ac:spMkLst>
        </pc:spChg>
        <pc:spChg chg="add del mod">
          <ac:chgData name="Allen Hsu" userId="60d91a9c-a42c-4cc8-ad01-70c31ac073b3" providerId="ADAL" clId="{C09C5108-71E1-4B39-9842-1183CB866C8C}" dt="2024-07-16T10:01:52.070" v="7772" actId="478"/>
          <ac:spMkLst>
            <pc:docMk/>
            <pc:sldMk cId="2867124840" sldId="2147483438"/>
            <ac:spMk id="45" creationId="{B481AABD-FE9E-9C9B-AE62-4E2C91776DF4}"/>
          </ac:spMkLst>
        </pc:spChg>
        <pc:spChg chg="mod">
          <ac:chgData name="Allen Hsu" userId="60d91a9c-a42c-4cc8-ad01-70c31ac073b3" providerId="ADAL" clId="{C09C5108-71E1-4B39-9842-1183CB866C8C}" dt="2024-07-17T01:24:35.544" v="7945" actId="404"/>
          <ac:spMkLst>
            <pc:docMk/>
            <pc:sldMk cId="2867124840" sldId="2147483438"/>
            <ac:spMk id="46" creationId="{93AE5E51-B9E3-9EC3-94AD-A0FEDBA7E669}"/>
          </ac:spMkLst>
        </pc:spChg>
        <pc:spChg chg="add del mod">
          <ac:chgData name="Allen Hsu" userId="60d91a9c-a42c-4cc8-ad01-70c31ac073b3" providerId="ADAL" clId="{C09C5108-71E1-4B39-9842-1183CB866C8C}" dt="2024-07-16T09:38:15.887" v="7548" actId="478"/>
          <ac:spMkLst>
            <pc:docMk/>
            <pc:sldMk cId="2867124840" sldId="2147483438"/>
            <ac:spMk id="46" creationId="{E4D26F9D-3DBD-6BCB-6EDC-96501C553A30}"/>
          </ac:spMkLst>
        </pc:spChg>
        <pc:spChg chg="add del mod">
          <ac:chgData name="Allen Hsu" userId="60d91a9c-a42c-4cc8-ad01-70c31ac073b3" providerId="ADAL" clId="{C09C5108-71E1-4B39-9842-1183CB866C8C}" dt="2024-07-16T09:18:18.890" v="7304" actId="478"/>
          <ac:spMkLst>
            <pc:docMk/>
            <pc:sldMk cId="2867124840" sldId="2147483438"/>
            <ac:spMk id="47" creationId="{168C3F5B-ABB7-597D-3DBB-D8931AC5E568}"/>
          </ac:spMkLst>
        </pc:spChg>
        <pc:spChg chg="mod">
          <ac:chgData name="Allen Hsu" userId="60d91a9c-a42c-4cc8-ad01-70c31ac073b3" providerId="ADAL" clId="{C09C5108-71E1-4B39-9842-1183CB866C8C}" dt="2024-07-17T01:25:17.457" v="7960" actId="1076"/>
          <ac:spMkLst>
            <pc:docMk/>
            <pc:sldMk cId="2867124840" sldId="2147483438"/>
            <ac:spMk id="47" creationId="{E90FDA45-D557-03E5-1E0B-2B4AC22FBD40}"/>
          </ac:spMkLst>
        </pc:spChg>
        <pc:spChg chg="add del mod">
          <ac:chgData name="Allen Hsu" userId="60d91a9c-a42c-4cc8-ad01-70c31ac073b3" providerId="ADAL" clId="{C09C5108-71E1-4B39-9842-1183CB866C8C}" dt="2024-07-17T04:00:49.778" v="10770" actId="478"/>
          <ac:spMkLst>
            <pc:docMk/>
            <pc:sldMk cId="2867124840" sldId="2147483438"/>
            <ac:spMk id="48" creationId="{6AD30255-E12F-2407-BC3C-395047E3BFBB}"/>
          </ac:spMkLst>
        </pc:spChg>
        <pc:spChg chg="add del mod">
          <ac:chgData name="Allen Hsu" userId="60d91a9c-a42c-4cc8-ad01-70c31ac073b3" providerId="ADAL" clId="{C09C5108-71E1-4B39-9842-1183CB866C8C}" dt="2024-07-16T08:57:44.422" v="7048" actId="478"/>
          <ac:spMkLst>
            <pc:docMk/>
            <pc:sldMk cId="2867124840" sldId="2147483438"/>
            <ac:spMk id="49" creationId="{1E19FB57-27E5-D04D-18A9-E196B2225090}"/>
          </ac:spMkLst>
        </pc:spChg>
        <pc:spChg chg="add mod">
          <ac:chgData name="Allen Hsu" userId="60d91a9c-a42c-4cc8-ad01-70c31ac073b3" providerId="ADAL" clId="{C09C5108-71E1-4B39-9842-1183CB866C8C}" dt="2024-07-17T01:35:12.542" v="8299" actId="20577"/>
          <ac:spMkLst>
            <pc:docMk/>
            <pc:sldMk cId="2867124840" sldId="2147483438"/>
            <ac:spMk id="49" creationId="{4AD92DFB-8075-40A5-4829-8692721F0E59}"/>
          </ac:spMkLst>
        </pc:spChg>
        <pc:spChg chg="add mod">
          <ac:chgData name="Allen Hsu" userId="60d91a9c-a42c-4cc8-ad01-70c31ac073b3" providerId="ADAL" clId="{C09C5108-71E1-4B39-9842-1183CB866C8C}" dt="2024-07-17T01:59:17.285" v="9086" actId="206"/>
          <ac:spMkLst>
            <pc:docMk/>
            <pc:sldMk cId="2867124840" sldId="2147483438"/>
            <ac:spMk id="50" creationId="{5ABB091D-58EC-D7DA-3890-A9E90EDCFBA1}"/>
          </ac:spMkLst>
        </pc:spChg>
        <pc:spChg chg="add del mod">
          <ac:chgData name="Allen Hsu" userId="60d91a9c-a42c-4cc8-ad01-70c31ac073b3" providerId="ADAL" clId="{C09C5108-71E1-4B39-9842-1183CB866C8C}" dt="2024-07-16T08:58:14.235" v="7058" actId="11529"/>
          <ac:spMkLst>
            <pc:docMk/>
            <pc:sldMk cId="2867124840" sldId="2147483438"/>
            <ac:spMk id="50" creationId="{EC320772-A211-6EE4-A254-519D19E4A5B9}"/>
          </ac:spMkLst>
        </pc:spChg>
        <pc:spChg chg="add del mod">
          <ac:chgData name="Allen Hsu" userId="60d91a9c-a42c-4cc8-ad01-70c31ac073b3" providerId="ADAL" clId="{C09C5108-71E1-4B39-9842-1183CB866C8C}" dt="2024-07-16T09:28:41.942" v="7422" actId="478"/>
          <ac:spMkLst>
            <pc:docMk/>
            <pc:sldMk cId="2867124840" sldId="2147483438"/>
            <ac:spMk id="51" creationId="{3061F8AF-8E18-4546-519F-773937F433B6}"/>
          </ac:spMkLst>
        </pc:spChg>
        <pc:spChg chg="add del mod ord">
          <ac:chgData name="Allen Hsu" userId="60d91a9c-a42c-4cc8-ad01-70c31ac073b3" providerId="ADAL" clId="{C09C5108-71E1-4B39-9842-1183CB866C8C}" dt="2024-07-16T09:05:00.859" v="7135" actId="1076"/>
          <ac:spMkLst>
            <pc:docMk/>
            <pc:sldMk cId="2867124840" sldId="2147483438"/>
            <ac:spMk id="52" creationId="{3ABC705F-F11D-8A47-008C-15D59EB4485F}"/>
          </ac:spMkLst>
        </pc:spChg>
        <pc:spChg chg="mod">
          <ac:chgData name="Allen Hsu" userId="60d91a9c-a42c-4cc8-ad01-70c31ac073b3" providerId="ADAL" clId="{C09C5108-71E1-4B39-9842-1183CB866C8C}" dt="2024-07-17T01:55:02.109" v="9032" actId="571"/>
          <ac:spMkLst>
            <pc:docMk/>
            <pc:sldMk cId="2867124840" sldId="2147483438"/>
            <ac:spMk id="52" creationId="{F1506877-CCE3-94E7-DF26-CFA480239174}"/>
          </ac:spMkLst>
        </pc:spChg>
        <pc:spChg chg="add mod ord">
          <ac:chgData name="Allen Hsu" userId="60d91a9c-a42c-4cc8-ad01-70c31ac073b3" providerId="ADAL" clId="{C09C5108-71E1-4B39-9842-1183CB866C8C}" dt="2024-07-16T09:04:57.747" v="7134" actId="207"/>
          <ac:spMkLst>
            <pc:docMk/>
            <pc:sldMk cId="2867124840" sldId="2147483438"/>
            <ac:spMk id="53" creationId="{93D5890C-E95D-8489-4E67-F778BE82BD81}"/>
          </ac:spMkLst>
        </pc:spChg>
        <pc:spChg chg="mod">
          <ac:chgData name="Allen Hsu" userId="60d91a9c-a42c-4cc8-ad01-70c31ac073b3" providerId="ADAL" clId="{C09C5108-71E1-4B39-9842-1183CB866C8C}" dt="2024-07-17T02:31:09.935" v="9626" actId="20577"/>
          <ac:spMkLst>
            <pc:docMk/>
            <pc:sldMk cId="2867124840" sldId="2147483438"/>
            <ac:spMk id="53" creationId="{95ADC647-D60C-35B7-EDC0-BDDC7A4DB864}"/>
          </ac:spMkLst>
        </pc:spChg>
        <pc:spChg chg="add del mod">
          <ac:chgData name="Allen Hsu" userId="60d91a9c-a42c-4cc8-ad01-70c31ac073b3" providerId="ADAL" clId="{C09C5108-71E1-4B39-9842-1183CB866C8C}" dt="2024-07-17T03:17:07.300" v="10022" actId="478"/>
          <ac:spMkLst>
            <pc:docMk/>
            <pc:sldMk cId="2867124840" sldId="2147483438"/>
            <ac:spMk id="54" creationId="{17A79E5E-CBC1-D6A7-E889-E691B5F47705}"/>
          </ac:spMkLst>
        </pc:spChg>
        <pc:spChg chg="add del mod">
          <ac:chgData name="Allen Hsu" userId="60d91a9c-a42c-4cc8-ad01-70c31ac073b3" providerId="ADAL" clId="{C09C5108-71E1-4B39-9842-1183CB866C8C}" dt="2024-07-16T09:54:26.634" v="7675" actId="1076"/>
          <ac:spMkLst>
            <pc:docMk/>
            <pc:sldMk cId="2867124840" sldId="2147483438"/>
            <ac:spMk id="55" creationId="{83ACD021-B3D8-AD6D-4429-66FDDD5745CE}"/>
          </ac:spMkLst>
        </pc:spChg>
        <pc:spChg chg="mod">
          <ac:chgData name="Allen Hsu" userId="60d91a9c-a42c-4cc8-ad01-70c31ac073b3" providerId="ADAL" clId="{C09C5108-71E1-4B39-9842-1183CB866C8C}" dt="2024-07-16T10:03:33.800" v="7792" actId="207"/>
          <ac:spMkLst>
            <pc:docMk/>
            <pc:sldMk cId="2867124840" sldId="2147483438"/>
            <ac:spMk id="57" creationId="{E86F8AB4-0B0E-D86C-1FF1-6E11867B7AAF}"/>
          </ac:spMkLst>
        </pc:spChg>
        <pc:spChg chg="mod">
          <ac:chgData name="Allen Hsu" userId="60d91a9c-a42c-4cc8-ad01-70c31ac073b3" providerId="ADAL" clId="{C09C5108-71E1-4B39-9842-1183CB866C8C}" dt="2024-07-16T10:03:33.800" v="7792" actId="207"/>
          <ac:spMkLst>
            <pc:docMk/>
            <pc:sldMk cId="2867124840" sldId="2147483438"/>
            <ac:spMk id="58" creationId="{566D14B5-0B7C-4A63-5F16-DBD54C2F8F43}"/>
          </ac:spMkLst>
        </pc:spChg>
        <pc:spChg chg="add mod">
          <ac:chgData name="Allen Hsu" userId="60d91a9c-a42c-4cc8-ad01-70c31ac073b3" providerId="ADAL" clId="{C09C5108-71E1-4B39-9842-1183CB866C8C}" dt="2024-07-16T09:11:08.425" v="7229" actId="571"/>
          <ac:spMkLst>
            <pc:docMk/>
            <pc:sldMk cId="2867124840" sldId="2147483438"/>
            <ac:spMk id="59" creationId="{E7C16C84-8F09-5368-29AF-CF2824AC1B14}"/>
          </ac:spMkLst>
        </pc:spChg>
        <pc:spChg chg="mod">
          <ac:chgData name="Allen Hsu" userId="60d91a9c-a42c-4cc8-ad01-70c31ac073b3" providerId="ADAL" clId="{C09C5108-71E1-4B39-9842-1183CB866C8C}" dt="2024-07-17T02:01:36.694" v="9122" actId="571"/>
          <ac:spMkLst>
            <pc:docMk/>
            <pc:sldMk cId="2867124840" sldId="2147483438"/>
            <ac:spMk id="60" creationId="{194B774A-7B3F-2499-8322-CF053247A165}"/>
          </ac:spMkLst>
        </pc:spChg>
        <pc:spChg chg="add del mod">
          <ac:chgData name="Allen Hsu" userId="60d91a9c-a42c-4cc8-ad01-70c31ac073b3" providerId="ADAL" clId="{C09C5108-71E1-4B39-9842-1183CB866C8C}" dt="2024-07-16T09:11:24.300" v="7231" actId="478"/>
          <ac:spMkLst>
            <pc:docMk/>
            <pc:sldMk cId="2867124840" sldId="2147483438"/>
            <ac:spMk id="60" creationId="{75CB0FCF-FC32-8611-7A6B-9A4FB8E35ECD}"/>
          </ac:spMkLst>
        </pc:spChg>
        <pc:spChg chg="add mod">
          <ac:chgData name="Allen Hsu" userId="60d91a9c-a42c-4cc8-ad01-70c31ac073b3" providerId="ADAL" clId="{C09C5108-71E1-4B39-9842-1183CB866C8C}" dt="2024-07-16T09:11:37.526" v="7233" actId="571"/>
          <ac:spMkLst>
            <pc:docMk/>
            <pc:sldMk cId="2867124840" sldId="2147483438"/>
            <ac:spMk id="61" creationId="{27B320D2-BE9F-CFA2-451B-8E35A7B77B37}"/>
          </ac:spMkLst>
        </pc:spChg>
        <pc:spChg chg="mod">
          <ac:chgData name="Allen Hsu" userId="60d91a9c-a42c-4cc8-ad01-70c31ac073b3" providerId="ADAL" clId="{C09C5108-71E1-4B39-9842-1183CB866C8C}" dt="2024-07-17T02:31:16.698" v="9628" actId="20577"/>
          <ac:spMkLst>
            <pc:docMk/>
            <pc:sldMk cId="2867124840" sldId="2147483438"/>
            <ac:spMk id="61" creationId="{4AC5683B-AC4C-1731-8809-29B73152B93A}"/>
          </ac:spMkLst>
        </pc:spChg>
        <pc:spChg chg="add del mod">
          <ac:chgData name="Allen Hsu" userId="60d91a9c-a42c-4cc8-ad01-70c31ac073b3" providerId="ADAL" clId="{C09C5108-71E1-4B39-9842-1183CB866C8C}" dt="2024-07-17T03:17:07.300" v="10022" actId="478"/>
          <ac:spMkLst>
            <pc:docMk/>
            <pc:sldMk cId="2867124840" sldId="2147483438"/>
            <ac:spMk id="62" creationId="{1A701109-0413-0889-F4B1-D6DA7CD3F255}"/>
          </ac:spMkLst>
        </pc:spChg>
        <pc:spChg chg="add del mod">
          <ac:chgData name="Allen Hsu" userId="60d91a9c-a42c-4cc8-ad01-70c31ac073b3" providerId="ADAL" clId="{C09C5108-71E1-4B39-9842-1183CB866C8C}" dt="2024-07-16T09:12:03.084" v="7235" actId="478"/>
          <ac:spMkLst>
            <pc:docMk/>
            <pc:sldMk cId="2867124840" sldId="2147483438"/>
            <ac:spMk id="62" creationId="{40C4425D-02C5-2307-570D-2E9586C9145C}"/>
          </ac:spMkLst>
        </pc:spChg>
        <pc:spChg chg="add mod">
          <ac:chgData name="Allen Hsu" userId="60d91a9c-a42c-4cc8-ad01-70c31ac073b3" providerId="ADAL" clId="{C09C5108-71E1-4B39-9842-1183CB866C8C}" dt="2024-07-17T02:29:43.916" v="9607" actId="206"/>
          <ac:spMkLst>
            <pc:docMk/>
            <pc:sldMk cId="2867124840" sldId="2147483438"/>
            <ac:spMk id="63" creationId="{268C17A3-AE1A-D860-226B-37348FD13FB3}"/>
          </ac:spMkLst>
        </pc:spChg>
        <pc:spChg chg="mod">
          <ac:chgData name="Allen Hsu" userId="60d91a9c-a42c-4cc8-ad01-70c31ac073b3" providerId="ADAL" clId="{C09C5108-71E1-4B39-9842-1183CB866C8C}" dt="2024-07-17T02:28:47.270" v="9599" actId="12789"/>
          <ac:spMkLst>
            <pc:docMk/>
            <pc:sldMk cId="2867124840" sldId="2147483438"/>
            <ac:spMk id="65" creationId="{C8E5173C-8493-C5C5-016C-1A075D1BC992}"/>
          </ac:spMkLst>
        </pc:spChg>
        <pc:spChg chg="mod">
          <ac:chgData name="Allen Hsu" userId="60d91a9c-a42c-4cc8-ad01-70c31ac073b3" providerId="ADAL" clId="{C09C5108-71E1-4B39-9842-1183CB866C8C}" dt="2024-07-17T02:28:47.270" v="9599" actId="12789"/>
          <ac:spMkLst>
            <pc:docMk/>
            <pc:sldMk cId="2867124840" sldId="2147483438"/>
            <ac:spMk id="66" creationId="{7286FDE3-1AFE-82C8-4115-7CF1F205235C}"/>
          </ac:spMkLst>
        </pc:spChg>
        <pc:spChg chg="add mod">
          <ac:chgData name="Allen Hsu" userId="60d91a9c-a42c-4cc8-ad01-70c31ac073b3" providerId="ADAL" clId="{C09C5108-71E1-4B39-9842-1183CB866C8C}" dt="2024-07-17T01:58:08.053" v="9069" actId="206"/>
          <ac:spMkLst>
            <pc:docMk/>
            <pc:sldMk cId="2867124840" sldId="2147483438"/>
            <ac:spMk id="67" creationId="{7D7D40FD-448D-A04D-F2F6-2C623D4F6AA9}"/>
          </ac:spMkLst>
        </pc:spChg>
        <pc:spChg chg="mod">
          <ac:chgData name="Allen Hsu" userId="60d91a9c-a42c-4cc8-ad01-70c31ac073b3" providerId="ADAL" clId="{C09C5108-71E1-4B39-9842-1183CB866C8C}" dt="2024-07-17T02:31:01.069" v="9622" actId="12789"/>
          <ac:spMkLst>
            <pc:docMk/>
            <pc:sldMk cId="2867124840" sldId="2147483438"/>
            <ac:spMk id="69" creationId="{2C8100D5-3BE1-F789-07E2-13973E7645F3}"/>
          </ac:spMkLst>
        </pc:spChg>
        <pc:spChg chg="mod">
          <ac:chgData name="Allen Hsu" userId="60d91a9c-a42c-4cc8-ad01-70c31ac073b3" providerId="ADAL" clId="{C09C5108-71E1-4B39-9842-1183CB866C8C}" dt="2024-07-17T02:31:01.069" v="9622" actId="12789"/>
          <ac:spMkLst>
            <pc:docMk/>
            <pc:sldMk cId="2867124840" sldId="2147483438"/>
            <ac:spMk id="70" creationId="{38366097-5D8A-DF3B-427E-5DE3BB29A5D7}"/>
          </ac:spMkLst>
        </pc:spChg>
        <pc:spChg chg="mod">
          <ac:chgData name="Allen Hsu" userId="60d91a9c-a42c-4cc8-ad01-70c31ac073b3" providerId="ADAL" clId="{C09C5108-71E1-4B39-9842-1183CB866C8C}" dt="2024-07-16T10:03:43.312" v="7794" actId="207"/>
          <ac:spMkLst>
            <pc:docMk/>
            <pc:sldMk cId="2867124840" sldId="2147483438"/>
            <ac:spMk id="72" creationId="{89A04310-F9EA-367C-7055-E53D605B68F8}"/>
          </ac:spMkLst>
        </pc:spChg>
        <pc:spChg chg="mod">
          <ac:chgData name="Allen Hsu" userId="60d91a9c-a42c-4cc8-ad01-70c31ac073b3" providerId="ADAL" clId="{C09C5108-71E1-4B39-9842-1183CB866C8C}" dt="2024-07-17T02:31:24.837" v="9632" actId="20577"/>
          <ac:spMkLst>
            <pc:docMk/>
            <pc:sldMk cId="2867124840" sldId="2147483438"/>
            <ac:spMk id="73" creationId="{03CE6C43-21FC-528C-D17C-B02F5D49CCE8}"/>
          </ac:spMkLst>
        </pc:spChg>
        <pc:spChg chg="add mod">
          <ac:chgData name="Allen Hsu" userId="60d91a9c-a42c-4cc8-ad01-70c31ac073b3" providerId="ADAL" clId="{C09C5108-71E1-4B39-9842-1183CB866C8C}" dt="2024-07-16T10:01:10.458" v="7760" actId="14100"/>
          <ac:spMkLst>
            <pc:docMk/>
            <pc:sldMk cId="2867124840" sldId="2147483438"/>
            <ac:spMk id="75" creationId="{4E2474C0-77A1-37CC-DED3-4D9B69B7AB93}"/>
          </ac:spMkLst>
        </pc:spChg>
        <pc:spChg chg="mod">
          <ac:chgData name="Allen Hsu" userId="60d91a9c-a42c-4cc8-ad01-70c31ac073b3" providerId="ADAL" clId="{C09C5108-71E1-4B39-9842-1183CB866C8C}" dt="2024-07-16T10:03:43.312" v="7794" actId="207"/>
          <ac:spMkLst>
            <pc:docMk/>
            <pc:sldMk cId="2867124840" sldId="2147483438"/>
            <ac:spMk id="77" creationId="{AC0E140E-8E91-BE24-E450-A7B3FDD1E115}"/>
          </ac:spMkLst>
        </pc:spChg>
        <pc:spChg chg="mod">
          <ac:chgData name="Allen Hsu" userId="60d91a9c-a42c-4cc8-ad01-70c31ac073b3" providerId="ADAL" clId="{C09C5108-71E1-4B39-9842-1183CB866C8C}" dt="2024-07-17T02:31:27.268" v="9634" actId="20577"/>
          <ac:spMkLst>
            <pc:docMk/>
            <pc:sldMk cId="2867124840" sldId="2147483438"/>
            <ac:spMk id="78" creationId="{CDE323FB-D498-5670-ED30-9F3A71F64920}"/>
          </ac:spMkLst>
        </pc:spChg>
        <pc:spChg chg="add mod">
          <ac:chgData name="Allen Hsu" userId="60d91a9c-a42c-4cc8-ad01-70c31ac073b3" providerId="ADAL" clId="{C09C5108-71E1-4B39-9842-1183CB866C8C}" dt="2024-07-16T10:01:07.617" v="7759" actId="14100"/>
          <ac:spMkLst>
            <pc:docMk/>
            <pc:sldMk cId="2867124840" sldId="2147483438"/>
            <ac:spMk id="79" creationId="{E649025A-9104-5F78-1154-E5AC021A9EF4}"/>
          </ac:spMkLst>
        </pc:spChg>
        <pc:spChg chg="add mod">
          <ac:chgData name="Allen Hsu" userId="60d91a9c-a42c-4cc8-ad01-70c31ac073b3" providerId="ADAL" clId="{C09C5108-71E1-4B39-9842-1183CB866C8C}" dt="2024-07-16T09:54:42.668" v="7677" actId="571"/>
          <ac:spMkLst>
            <pc:docMk/>
            <pc:sldMk cId="2867124840" sldId="2147483438"/>
            <ac:spMk id="80" creationId="{674D3275-591D-2A94-90AD-DCB0D8EB9932}"/>
          </ac:spMkLst>
        </pc:spChg>
        <pc:spChg chg="mod">
          <ac:chgData name="Allen Hsu" userId="60d91a9c-a42c-4cc8-ad01-70c31ac073b3" providerId="ADAL" clId="{C09C5108-71E1-4B39-9842-1183CB866C8C}" dt="2024-07-16T10:03:33.800" v="7792" actId="207"/>
          <ac:spMkLst>
            <pc:docMk/>
            <pc:sldMk cId="2867124840" sldId="2147483438"/>
            <ac:spMk id="82" creationId="{1EC47932-0B0D-C65D-350D-3BB6EAFE34A3}"/>
          </ac:spMkLst>
        </pc:spChg>
        <pc:spChg chg="mod">
          <ac:chgData name="Allen Hsu" userId="60d91a9c-a42c-4cc8-ad01-70c31ac073b3" providerId="ADAL" clId="{C09C5108-71E1-4B39-9842-1183CB866C8C}" dt="2024-07-17T03:17:48.662" v="10040" actId="20577"/>
          <ac:spMkLst>
            <pc:docMk/>
            <pc:sldMk cId="2867124840" sldId="2147483438"/>
            <ac:spMk id="83" creationId="{220D289E-4846-55FC-8105-ACAF320CDE4C}"/>
          </ac:spMkLst>
        </pc:spChg>
        <pc:spChg chg="mod">
          <ac:chgData name="Allen Hsu" userId="60d91a9c-a42c-4cc8-ad01-70c31ac073b3" providerId="ADAL" clId="{C09C5108-71E1-4B39-9842-1183CB866C8C}" dt="2024-07-16T10:03:38.315" v="7793" actId="207"/>
          <ac:spMkLst>
            <pc:docMk/>
            <pc:sldMk cId="2867124840" sldId="2147483438"/>
            <ac:spMk id="85" creationId="{0E3F42AE-623C-8B53-D0CB-C9E7CCF9D7E1}"/>
          </ac:spMkLst>
        </pc:spChg>
        <pc:spChg chg="mod">
          <ac:chgData name="Allen Hsu" userId="60d91a9c-a42c-4cc8-ad01-70c31ac073b3" providerId="ADAL" clId="{C09C5108-71E1-4B39-9842-1183CB866C8C}" dt="2024-07-17T03:18:01.260" v="10044" actId="20577"/>
          <ac:spMkLst>
            <pc:docMk/>
            <pc:sldMk cId="2867124840" sldId="2147483438"/>
            <ac:spMk id="86" creationId="{EF8230E9-58AA-0F23-44F8-71E4AB09966B}"/>
          </ac:spMkLst>
        </pc:spChg>
        <pc:spChg chg="mod">
          <ac:chgData name="Allen Hsu" userId="60d91a9c-a42c-4cc8-ad01-70c31ac073b3" providerId="ADAL" clId="{C09C5108-71E1-4B39-9842-1183CB866C8C}" dt="2024-07-16T10:03:43.312" v="7794" actId="207"/>
          <ac:spMkLst>
            <pc:docMk/>
            <pc:sldMk cId="2867124840" sldId="2147483438"/>
            <ac:spMk id="88" creationId="{2411AC5D-100D-7F14-1AD1-3E1784C93E75}"/>
          </ac:spMkLst>
        </pc:spChg>
        <pc:spChg chg="mod">
          <ac:chgData name="Allen Hsu" userId="60d91a9c-a42c-4cc8-ad01-70c31ac073b3" providerId="ADAL" clId="{C09C5108-71E1-4B39-9842-1183CB866C8C}" dt="2024-07-16T10:03:43.312" v="7794" actId="207"/>
          <ac:spMkLst>
            <pc:docMk/>
            <pc:sldMk cId="2867124840" sldId="2147483438"/>
            <ac:spMk id="89" creationId="{939D81F4-241C-01E5-87A2-11ED36C65613}"/>
          </ac:spMkLst>
        </pc:spChg>
        <pc:spChg chg="add del mod">
          <ac:chgData name="Allen Hsu" userId="60d91a9c-a42c-4cc8-ad01-70c31ac073b3" providerId="ADAL" clId="{C09C5108-71E1-4B39-9842-1183CB866C8C}" dt="2024-07-17T02:03:58.105" v="9165" actId="478"/>
          <ac:spMkLst>
            <pc:docMk/>
            <pc:sldMk cId="2867124840" sldId="2147483438"/>
            <ac:spMk id="90" creationId="{587AF36E-E2D4-94B5-4213-DF16042C5444}"/>
          </ac:spMkLst>
        </pc:spChg>
        <pc:spChg chg="mod">
          <ac:chgData name="Allen Hsu" userId="60d91a9c-a42c-4cc8-ad01-70c31ac073b3" providerId="ADAL" clId="{C09C5108-71E1-4B39-9842-1183CB866C8C}" dt="2024-07-17T02:03:41.865" v="9157" actId="571"/>
          <ac:spMkLst>
            <pc:docMk/>
            <pc:sldMk cId="2867124840" sldId="2147483438"/>
            <ac:spMk id="92" creationId="{2F4BD1AD-EB88-8202-0029-6B79DA08AA4B}"/>
          </ac:spMkLst>
        </pc:spChg>
        <pc:spChg chg="mod">
          <ac:chgData name="Allen Hsu" userId="60d91a9c-a42c-4cc8-ad01-70c31ac073b3" providerId="ADAL" clId="{C09C5108-71E1-4B39-9842-1183CB866C8C}" dt="2024-07-17T02:31:19.976" v="9630" actId="20577"/>
          <ac:spMkLst>
            <pc:docMk/>
            <pc:sldMk cId="2867124840" sldId="2147483438"/>
            <ac:spMk id="93" creationId="{C8A2E3A3-8D27-6C54-CF26-C6819D68B506}"/>
          </ac:spMkLst>
        </pc:spChg>
        <pc:spChg chg="add mod">
          <ac:chgData name="Allen Hsu" userId="60d91a9c-a42c-4cc8-ad01-70c31ac073b3" providerId="ADAL" clId="{C09C5108-71E1-4B39-9842-1183CB866C8C}" dt="2024-07-17T03:16:02.671" v="10017" actId="1076"/>
          <ac:spMkLst>
            <pc:docMk/>
            <pc:sldMk cId="2867124840" sldId="2147483438"/>
            <ac:spMk id="94" creationId="{445F2469-1A6F-9A39-C057-8E355B01F0DC}"/>
          </ac:spMkLst>
        </pc:spChg>
        <pc:spChg chg="mod">
          <ac:chgData name="Allen Hsu" userId="60d91a9c-a42c-4cc8-ad01-70c31ac073b3" providerId="ADAL" clId="{C09C5108-71E1-4B39-9842-1183CB866C8C}" dt="2024-07-17T02:06:22.238" v="9216" actId="571"/>
          <ac:spMkLst>
            <pc:docMk/>
            <pc:sldMk cId="2867124840" sldId="2147483438"/>
            <ac:spMk id="96" creationId="{A2B7394D-6C6C-83BF-B20F-32D82C42509D}"/>
          </ac:spMkLst>
        </pc:spChg>
        <pc:spChg chg="mod">
          <ac:chgData name="Allen Hsu" userId="60d91a9c-a42c-4cc8-ad01-70c31ac073b3" providerId="ADAL" clId="{C09C5108-71E1-4B39-9842-1183CB866C8C}" dt="2024-07-17T02:06:27.188" v="9220" actId="20577"/>
          <ac:spMkLst>
            <pc:docMk/>
            <pc:sldMk cId="2867124840" sldId="2147483438"/>
            <ac:spMk id="97" creationId="{E317E0C8-A3DD-E572-5A73-A13A70B4A83D}"/>
          </ac:spMkLst>
        </pc:spChg>
        <pc:spChg chg="mod">
          <ac:chgData name="Allen Hsu" userId="60d91a9c-a42c-4cc8-ad01-70c31ac073b3" providerId="ADAL" clId="{C09C5108-71E1-4B39-9842-1183CB866C8C}" dt="2024-07-17T02:28:27.645" v="9593" actId="571"/>
          <ac:spMkLst>
            <pc:docMk/>
            <pc:sldMk cId="2867124840" sldId="2147483438"/>
            <ac:spMk id="99" creationId="{DF72C136-7283-D420-1375-DD2A556CD76D}"/>
          </ac:spMkLst>
        </pc:spChg>
        <pc:spChg chg="mod">
          <ac:chgData name="Allen Hsu" userId="60d91a9c-a42c-4cc8-ad01-70c31ac073b3" providerId="ADAL" clId="{C09C5108-71E1-4B39-9842-1183CB866C8C}" dt="2024-07-17T03:17:46.001" v="10038" actId="20577"/>
          <ac:spMkLst>
            <pc:docMk/>
            <pc:sldMk cId="2867124840" sldId="2147483438"/>
            <ac:spMk id="100" creationId="{CA4B3CDA-93A6-E0CA-DD19-77AB6A082FD3}"/>
          </ac:spMkLst>
        </pc:spChg>
        <pc:spChg chg="mod">
          <ac:chgData name="Allen Hsu" userId="60d91a9c-a42c-4cc8-ad01-70c31ac073b3" providerId="ADAL" clId="{C09C5108-71E1-4B39-9842-1183CB866C8C}" dt="2024-07-17T02:30:26.013" v="9617" actId="12789"/>
          <ac:spMkLst>
            <pc:docMk/>
            <pc:sldMk cId="2867124840" sldId="2147483438"/>
            <ac:spMk id="102" creationId="{1955081C-91AF-0706-576D-838211E1D5D5}"/>
          </ac:spMkLst>
        </pc:spChg>
        <pc:spChg chg="mod">
          <ac:chgData name="Allen Hsu" userId="60d91a9c-a42c-4cc8-ad01-70c31ac073b3" providerId="ADAL" clId="{C09C5108-71E1-4B39-9842-1183CB866C8C}" dt="2024-07-17T03:17:58.924" v="10042" actId="20577"/>
          <ac:spMkLst>
            <pc:docMk/>
            <pc:sldMk cId="2867124840" sldId="2147483438"/>
            <ac:spMk id="103" creationId="{6008AAF2-F0AB-DCC1-8F71-E4B453A39DC3}"/>
          </ac:spMkLst>
        </pc:spChg>
        <pc:spChg chg="add mod">
          <ac:chgData name="Allen Hsu" userId="60d91a9c-a42c-4cc8-ad01-70c31ac073b3" providerId="ADAL" clId="{C09C5108-71E1-4B39-9842-1183CB866C8C}" dt="2024-07-17T03:15:39.635" v="10011" actId="571"/>
          <ac:spMkLst>
            <pc:docMk/>
            <pc:sldMk cId="2867124840" sldId="2147483438"/>
            <ac:spMk id="104" creationId="{C11CB9BE-E31D-C1E6-E1EC-4FE931EE4A70}"/>
          </ac:spMkLst>
        </pc:spChg>
        <pc:spChg chg="mod">
          <ac:chgData name="Allen Hsu" userId="60d91a9c-a42c-4cc8-ad01-70c31ac073b3" providerId="ADAL" clId="{C09C5108-71E1-4B39-9842-1183CB866C8C}" dt="2024-07-17T03:15:39.635" v="10011" actId="571"/>
          <ac:spMkLst>
            <pc:docMk/>
            <pc:sldMk cId="2867124840" sldId="2147483438"/>
            <ac:spMk id="106" creationId="{C383DC52-19B3-AF48-817A-032D18CDCDB1}"/>
          </ac:spMkLst>
        </pc:spChg>
        <pc:spChg chg="mod">
          <ac:chgData name="Allen Hsu" userId="60d91a9c-a42c-4cc8-ad01-70c31ac073b3" providerId="ADAL" clId="{C09C5108-71E1-4B39-9842-1183CB866C8C}" dt="2024-07-17T03:15:39.635" v="10011" actId="571"/>
          <ac:spMkLst>
            <pc:docMk/>
            <pc:sldMk cId="2867124840" sldId="2147483438"/>
            <ac:spMk id="107" creationId="{2ACF720F-2F0E-27FE-3B09-24B7B59F1586}"/>
          </ac:spMkLst>
        </pc:spChg>
        <pc:spChg chg="mod">
          <ac:chgData name="Allen Hsu" userId="60d91a9c-a42c-4cc8-ad01-70c31ac073b3" providerId="ADAL" clId="{C09C5108-71E1-4B39-9842-1183CB866C8C}" dt="2024-07-17T03:15:45.741" v="10012" actId="571"/>
          <ac:spMkLst>
            <pc:docMk/>
            <pc:sldMk cId="2867124840" sldId="2147483438"/>
            <ac:spMk id="109" creationId="{C62ECD32-16A3-8223-35E4-5BADC1D265D8}"/>
          </ac:spMkLst>
        </pc:spChg>
        <pc:spChg chg="mod">
          <ac:chgData name="Allen Hsu" userId="60d91a9c-a42c-4cc8-ad01-70c31ac073b3" providerId="ADAL" clId="{C09C5108-71E1-4B39-9842-1183CB866C8C}" dt="2024-07-17T03:15:49.160" v="10016" actId="20577"/>
          <ac:spMkLst>
            <pc:docMk/>
            <pc:sldMk cId="2867124840" sldId="2147483438"/>
            <ac:spMk id="110" creationId="{F36BFC21-04AD-B7D5-C4C7-DC73E5924376}"/>
          </ac:spMkLst>
        </pc:spChg>
        <pc:spChg chg="add mod">
          <ac:chgData name="Allen Hsu" userId="60d91a9c-a42c-4cc8-ad01-70c31ac073b3" providerId="ADAL" clId="{C09C5108-71E1-4B39-9842-1183CB866C8C}" dt="2024-07-17T05:20:47.868" v="10866"/>
          <ac:spMkLst>
            <pc:docMk/>
            <pc:sldMk cId="2867124840" sldId="2147483438"/>
            <ac:spMk id="111" creationId="{3888A004-DBC8-10F1-E1E5-F94DE1D6E78A}"/>
          </ac:spMkLst>
        </pc:spChg>
        <pc:spChg chg="add mod">
          <ac:chgData name="Allen Hsu" userId="60d91a9c-a42c-4cc8-ad01-70c31ac073b3" providerId="ADAL" clId="{C09C5108-71E1-4B39-9842-1183CB866C8C}" dt="2024-07-17T03:19:31.578" v="10050"/>
          <ac:spMkLst>
            <pc:docMk/>
            <pc:sldMk cId="2867124840" sldId="2147483438"/>
            <ac:spMk id="112" creationId="{B738BABB-32EC-B0FE-B25F-60D544D741ED}"/>
          </ac:spMkLst>
        </pc:spChg>
        <pc:spChg chg="add mod">
          <ac:chgData name="Allen Hsu" userId="60d91a9c-a42c-4cc8-ad01-70c31ac073b3" providerId="ADAL" clId="{C09C5108-71E1-4B39-9842-1183CB866C8C}" dt="2024-07-17T03:19:31.578" v="10050"/>
          <ac:spMkLst>
            <pc:docMk/>
            <pc:sldMk cId="2867124840" sldId="2147483438"/>
            <ac:spMk id="113" creationId="{B09545F7-EC7F-F0BB-25E9-6B336D74CCA8}"/>
          </ac:spMkLst>
        </pc:spChg>
        <pc:spChg chg="add mod">
          <ac:chgData name="Allen Hsu" userId="60d91a9c-a42c-4cc8-ad01-70c31ac073b3" providerId="ADAL" clId="{C09C5108-71E1-4B39-9842-1183CB866C8C}" dt="2024-07-17T03:19:31.578" v="10050"/>
          <ac:spMkLst>
            <pc:docMk/>
            <pc:sldMk cId="2867124840" sldId="2147483438"/>
            <ac:spMk id="114" creationId="{1CDFA43A-603A-CA6D-F9F7-6AFFB3363B50}"/>
          </ac:spMkLst>
        </pc:spChg>
        <pc:spChg chg="add mod">
          <ac:chgData name="Allen Hsu" userId="60d91a9c-a42c-4cc8-ad01-70c31ac073b3" providerId="ADAL" clId="{C09C5108-71E1-4B39-9842-1183CB866C8C}" dt="2024-07-17T03:19:31.578" v="10050"/>
          <ac:spMkLst>
            <pc:docMk/>
            <pc:sldMk cId="2867124840" sldId="2147483438"/>
            <ac:spMk id="115" creationId="{DEE8B86A-5896-142E-D5B3-158E935946C5}"/>
          </ac:spMkLst>
        </pc:spChg>
        <pc:spChg chg="add del mod">
          <ac:chgData name="Allen Hsu" userId="60d91a9c-a42c-4cc8-ad01-70c31ac073b3" providerId="ADAL" clId="{C09C5108-71E1-4B39-9842-1183CB866C8C}" dt="2024-07-17T04:01:18.715" v="10772" actId="478"/>
          <ac:spMkLst>
            <pc:docMk/>
            <pc:sldMk cId="2867124840" sldId="2147483438"/>
            <ac:spMk id="116" creationId="{5E348C3E-3161-2E36-798B-4649EB8CC3CB}"/>
          </ac:spMkLst>
        </pc:spChg>
        <pc:spChg chg="add mod">
          <ac:chgData name="Allen Hsu" userId="60d91a9c-a42c-4cc8-ad01-70c31ac073b3" providerId="ADAL" clId="{C09C5108-71E1-4B39-9842-1183CB866C8C}" dt="2024-07-17T05:18:25.465" v="10790" actId="108"/>
          <ac:spMkLst>
            <pc:docMk/>
            <pc:sldMk cId="2867124840" sldId="2147483438"/>
            <ac:spMk id="117" creationId="{F424D766-1C7B-8458-D169-6651BE93E101}"/>
          </ac:spMkLst>
        </pc:spChg>
        <pc:grpChg chg="add mod">
          <ac:chgData name="Allen Hsu" userId="60d91a9c-a42c-4cc8-ad01-70c31ac073b3" providerId="ADAL" clId="{C09C5108-71E1-4B39-9842-1183CB866C8C}" dt="2024-07-17T01:26:06.516" v="7974" actId="1076"/>
          <ac:grpSpMkLst>
            <pc:docMk/>
            <pc:sldMk cId="2867124840" sldId="2147483438"/>
            <ac:grpSpMk id="13" creationId="{D53D9CA5-FAA9-2D4B-453F-337B5906E46A}"/>
          </ac:grpSpMkLst>
        </pc:grpChg>
        <pc:grpChg chg="add mod">
          <ac:chgData name="Allen Hsu" userId="60d91a9c-a42c-4cc8-ad01-70c31ac073b3" providerId="ADAL" clId="{C09C5108-71E1-4B39-9842-1183CB866C8C}" dt="2024-07-17T01:26:17.757" v="7976" actId="465"/>
          <ac:grpSpMkLst>
            <pc:docMk/>
            <pc:sldMk cId="2867124840" sldId="2147483438"/>
            <ac:grpSpMk id="23" creationId="{86A28E2E-AE2C-16D0-9457-CF1C9B8B655C}"/>
          </ac:grpSpMkLst>
        </pc:grpChg>
        <pc:grpChg chg="add mod">
          <ac:chgData name="Allen Hsu" userId="60d91a9c-a42c-4cc8-ad01-70c31ac073b3" providerId="ADAL" clId="{C09C5108-71E1-4B39-9842-1183CB866C8C}" dt="2024-07-17T01:26:12.073" v="7975" actId="1076"/>
          <ac:grpSpMkLst>
            <pc:docMk/>
            <pc:sldMk cId="2867124840" sldId="2147483438"/>
            <ac:grpSpMk id="31" creationId="{5EF7B121-310F-2195-43BB-13C1E7D7153B}"/>
          </ac:grpSpMkLst>
        </pc:grpChg>
        <pc:grpChg chg="add mod">
          <ac:chgData name="Allen Hsu" userId="60d91a9c-a42c-4cc8-ad01-70c31ac073b3" providerId="ADAL" clId="{C09C5108-71E1-4B39-9842-1183CB866C8C}" dt="2024-07-17T01:26:17.757" v="7976" actId="465"/>
          <ac:grpSpMkLst>
            <pc:docMk/>
            <pc:sldMk cId="2867124840" sldId="2147483438"/>
            <ac:grpSpMk id="45" creationId="{507BCEF0-E989-6406-B53E-182E4BF09C22}"/>
          </ac:grpSpMkLst>
        </pc:grpChg>
        <pc:grpChg chg="add mod">
          <ac:chgData name="Allen Hsu" userId="60d91a9c-a42c-4cc8-ad01-70c31ac073b3" providerId="ADAL" clId="{C09C5108-71E1-4B39-9842-1183CB866C8C}" dt="2024-07-17T01:59:40.954" v="9089" actId="1076"/>
          <ac:grpSpMkLst>
            <pc:docMk/>
            <pc:sldMk cId="2867124840" sldId="2147483438"/>
            <ac:grpSpMk id="51" creationId="{DD83AF64-43CE-B00C-9842-142C74A9D816}"/>
          </ac:grpSpMkLst>
        </pc:grpChg>
        <pc:grpChg chg="add del mod">
          <ac:chgData name="Allen Hsu" userId="60d91a9c-a42c-4cc8-ad01-70c31ac073b3" providerId="ADAL" clId="{C09C5108-71E1-4B39-9842-1183CB866C8C}" dt="2024-07-16T09:28:41.942" v="7422" actId="478"/>
          <ac:grpSpMkLst>
            <pc:docMk/>
            <pc:sldMk cId="2867124840" sldId="2147483438"/>
            <ac:grpSpMk id="54" creationId="{54E0B2CF-337E-BFD0-D48A-432DCFC736D4}"/>
          </ac:grpSpMkLst>
        </pc:grpChg>
        <pc:grpChg chg="add mod">
          <ac:chgData name="Allen Hsu" userId="60d91a9c-a42c-4cc8-ad01-70c31ac073b3" providerId="ADAL" clId="{C09C5108-71E1-4B39-9842-1183CB866C8C}" dt="2024-07-16T09:54:26.634" v="7675" actId="1076"/>
          <ac:grpSpMkLst>
            <pc:docMk/>
            <pc:sldMk cId="2867124840" sldId="2147483438"/>
            <ac:grpSpMk id="56" creationId="{A65C99F7-038C-EACF-DC5B-5061F6FBF807}"/>
          </ac:grpSpMkLst>
        </pc:grpChg>
        <pc:grpChg chg="add mod">
          <ac:chgData name="Allen Hsu" userId="60d91a9c-a42c-4cc8-ad01-70c31ac073b3" providerId="ADAL" clId="{C09C5108-71E1-4B39-9842-1183CB866C8C}" dt="2024-07-17T03:17:40.341" v="10036" actId="1035"/>
          <ac:grpSpMkLst>
            <pc:docMk/>
            <pc:sldMk cId="2867124840" sldId="2147483438"/>
            <ac:grpSpMk id="59" creationId="{E571FB57-2A2E-8B4D-3A80-7A5CB9A0546B}"/>
          </ac:grpSpMkLst>
        </pc:grpChg>
        <pc:grpChg chg="add mod">
          <ac:chgData name="Allen Hsu" userId="60d91a9c-a42c-4cc8-ad01-70c31ac073b3" providerId="ADAL" clId="{C09C5108-71E1-4B39-9842-1183CB866C8C}" dt="2024-07-16T10:01:29.796" v="7767" actId="1035"/>
          <ac:grpSpMkLst>
            <pc:docMk/>
            <pc:sldMk cId="2867124840" sldId="2147483438"/>
            <ac:grpSpMk id="64" creationId="{19BF4CD2-F080-51BE-4CAF-8FFDB33FBFCD}"/>
          </ac:grpSpMkLst>
        </pc:grpChg>
        <pc:grpChg chg="add mod ord">
          <ac:chgData name="Allen Hsu" userId="60d91a9c-a42c-4cc8-ad01-70c31ac073b3" providerId="ADAL" clId="{C09C5108-71E1-4B39-9842-1183CB866C8C}" dt="2024-07-17T01:54:51.558" v="9031" actId="1076"/>
          <ac:grpSpMkLst>
            <pc:docMk/>
            <pc:sldMk cId="2867124840" sldId="2147483438"/>
            <ac:grpSpMk id="68" creationId="{546C8ED8-2809-7E2C-229A-9370151D1585}"/>
          </ac:grpSpMkLst>
        </pc:grpChg>
        <pc:grpChg chg="add mod ord">
          <ac:chgData name="Allen Hsu" userId="60d91a9c-a42c-4cc8-ad01-70c31ac073b3" providerId="ADAL" clId="{C09C5108-71E1-4B39-9842-1183CB866C8C}" dt="2024-07-17T03:17:40.341" v="10036" actId="1035"/>
          <ac:grpSpMkLst>
            <pc:docMk/>
            <pc:sldMk cId="2867124840" sldId="2147483438"/>
            <ac:grpSpMk id="71" creationId="{CC512791-1DA2-3827-0784-9BE30581D6FF}"/>
          </ac:grpSpMkLst>
        </pc:grpChg>
        <pc:grpChg chg="add mod">
          <ac:chgData name="Allen Hsu" userId="60d91a9c-a42c-4cc8-ad01-70c31ac073b3" providerId="ADAL" clId="{C09C5108-71E1-4B39-9842-1183CB866C8C}" dt="2024-07-16T09:56:51.261" v="7714" actId="1076"/>
          <ac:grpSpMkLst>
            <pc:docMk/>
            <pc:sldMk cId="2867124840" sldId="2147483438"/>
            <ac:grpSpMk id="76" creationId="{40340398-7E2B-E03A-31CC-4DA87722A4B6}"/>
          </ac:grpSpMkLst>
        </pc:grpChg>
        <pc:grpChg chg="add mod">
          <ac:chgData name="Allen Hsu" userId="60d91a9c-a42c-4cc8-ad01-70c31ac073b3" providerId="ADAL" clId="{C09C5108-71E1-4B39-9842-1183CB866C8C}" dt="2024-07-16T09:55:58.311" v="7697" actId="571"/>
          <ac:grpSpMkLst>
            <pc:docMk/>
            <pc:sldMk cId="2867124840" sldId="2147483438"/>
            <ac:grpSpMk id="81" creationId="{7ECD9225-5BEF-A290-23C5-F7D7B188631F}"/>
          </ac:grpSpMkLst>
        </pc:grpChg>
        <pc:grpChg chg="add mod">
          <ac:chgData name="Allen Hsu" userId="60d91a9c-a42c-4cc8-ad01-70c31ac073b3" providerId="ADAL" clId="{C09C5108-71E1-4B39-9842-1183CB866C8C}" dt="2024-07-16T10:03:22.319" v="7791" actId="1076"/>
          <ac:grpSpMkLst>
            <pc:docMk/>
            <pc:sldMk cId="2867124840" sldId="2147483438"/>
            <ac:grpSpMk id="84" creationId="{C358B19A-CF12-B77D-9EB3-D9E2CF40143A}"/>
          </ac:grpSpMkLst>
        </pc:grpChg>
        <pc:grpChg chg="add del mod ord">
          <ac:chgData name="Allen Hsu" userId="60d91a9c-a42c-4cc8-ad01-70c31ac073b3" providerId="ADAL" clId="{C09C5108-71E1-4B39-9842-1183CB866C8C}" dt="2024-07-17T03:15:27.151" v="10008" actId="478"/>
          <ac:grpSpMkLst>
            <pc:docMk/>
            <pc:sldMk cId="2867124840" sldId="2147483438"/>
            <ac:grpSpMk id="87" creationId="{B1A439DB-316C-31D8-97D2-C57EB76A00F5}"/>
          </ac:grpSpMkLst>
        </pc:grpChg>
        <pc:grpChg chg="add mod">
          <ac:chgData name="Allen Hsu" userId="60d91a9c-a42c-4cc8-ad01-70c31ac073b3" providerId="ADAL" clId="{C09C5108-71E1-4B39-9842-1183CB866C8C}" dt="2024-07-17T03:16:59.739" v="10021" actId="1076"/>
          <ac:grpSpMkLst>
            <pc:docMk/>
            <pc:sldMk cId="2867124840" sldId="2147483438"/>
            <ac:grpSpMk id="91" creationId="{10F920B7-2562-0E9B-C2FD-EA67F883A451}"/>
          </ac:grpSpMkLst>
        </pc:grpChg>
        <pc:grpChg chg="add mod">
          <ac:chgData name="Allen Hsu" userId="60d91a9c-a42c-4cc8-ad01-70c31ac073b3" providerId="ADAL" clId="{C09C5108-71E1-4B39-9842-1183CB866C8C}" dt="2024-07-17T02:06:22.238" v="9216" actId="571"/>
          <ac:grpSpMkLst>
            <pc:docMk/>
            <pc:sldMk cId="2867124840" sldId="2147483438"/>
            <ac:grpSpMk id="95" creationId="{99A90446-F87B-9F96-3D73-8F3F4FADC0A5}"/>
          </ac:grpSpMkLst>
        </pc:grpChg>
        <pc:grpChg chg="add mod">
          <ac:chgData name="Allen Hsu" userId="60d91a9c-a42c-4cc8-ad01-70c31ac073b3" providerId="ADAL" clId="{C09C5108-71E1-4B39-9842-1183CB866C8C}" dt="2024-07-17T02:28:27.645" v="9593" actId="571"/>
          <ac:grpSpMkLst>
            <pc:docMk/>
            <pc:sldMk cId="2867124840" sldId="2147483438"/>
            <ac:grpSpMk id="98" creationId="{8F081EF1-D126-7BF5-6C9E-31B95709A2B3}"/>
          </ac:grpSpMkLst>
        </pc:grpChg>
        <pc:grpChg chg="add mod">
          <ac:chgData name="Allen Hsu" userId="60d91a9c-a42c-4cc8-ad01-70c31ac073b3" providerId="ADAL" clId="{C09C5108-71E1-4B39-9842-1183CB866C8C}" dt="2024-07-17T02:30:05.222" v="9609" actId="1076"/>
          <ac:grpSpMkLst>
            <pc:docMk/>
            <pc:sldMk cId="2867124840" sldId="2147483438"/>
            <ac:grpSpMk id="101" creationId="{10EA11DE-2E23-951C-FB17-FB3874B212D5}"/>
          </ac:grpSpMkLst>
        </pc:grpChg>
        <pc:grpChg chg="add mod">
          <ac:chgData name="Allen Hsu" userId="60d91a9c-a42c-4cc8-ad01-70c31ac073b3" providerId="ADAL" clId="{C09C5108-71E1-4B39-9842-1183CB866C8C}" dt="2024-07-17T03:15:39.635" v="10011" actId="571"/>
          <ac:grpSpMkLst>
            <pc:docMk/>
            <pc:sldMk cId="2867124840" sldId="2147483438"/>
            <ac:grpSpMk id="105" creationId="{DE73D278-DB57-09A3-420A-079A65A61F14}"/>
          </ac:grpSpMkLst>
        </pc:grpChg>
        <pc:grpChg chg="add mod">
          <ac:chgData name="Allen Hsu" userId="60d91a9c-a42c-4cc8-ad01-70c31ac073b3" providerId="ADAL" clId="{C09C5108-71E1-4B39-9842-1183CB866C8C}" dt="2024-07-17T03:15:45.741" v="10012" actId="571"/>
          <ac:grpSpMkLst>
            <pc:docMk/>
            <pc:sldMk cId="2867124840" sldId="2147483438"/>
            <ac:grpSpMk id="108" creationId="{BD9A148E-8ECF-9D05-94E2-C96238892D44}"/>
          </ac:grpSpMkLst>
        </pc:grpChg>
        <pc:picChg chg="add mod ord modCrop">
          <ac:chgData name="Allen Hsu" userId="60d91a9c-a42c-4cc8-ad01-70c31ac073b3" providerId="ADAL" clId="{C09C5108-71E1-4B39-9842-1183CB866C8C}" dt="2024-07-16T09:54:33.901" v="7676" actId="1076"/>
          <ac:picMkLst>
            <pc:docMk/>
            <pc:sldMk cId="2867124840" sldId="2147483438"/>
            <ac:picMk id="5" creationId="{4021AECE-3687-0FB0-239D-4C61C3F104AA}"/>
          </ac:picMkLst>
        </pc:picChg>
        <pc:picChg chg="add mod ord modCrop">
          <ac:chgData name="Allen Hsu" userId="60d91a9c-a42c-4cc8-ad01-70c31ac073b3" providerId="ADAL" clId="{C09C5108-71E1-4B39-9842-1183CB866C8C}" dt="2024-07-17T02:01:31.246" v="9121" actId="166"/>
          <ac:picMkLst>
            <pc:docMk/>
            <pc:sldMk cId="2867124840" sldId="2147483438"/>
            <ac:picMk id="7" creationId="{497D98BE-CA2D-107C-C916-643CAA33DFB9}"/>
          </ac:picMkLst>
        </pc:picChg>
        <pc:picChg chg="add">
          <ac:chgData name="Allen Hsu" userId="60d91a9c-a42c-4cc8-ad01-70c31ac073b3" providerId="ADAL" clId="{C09C5108-71E1-4B39-9842-1183CB866C8C}" dt="2024-07-16T06:12:16.966" v="6560"/>
          <ac:picMkLst>
            <pc:docMk/>
            <pc:sldMk cId="2867124840" sldId="2147483438"/>
            <ac:picMk id="9" creationId="{2AC47148-1916-CCF8-C604-1380EC20F44F}"/>
          </ac:picMkLst>
        </pc:picChg>
        <pc:picChg chg="add mod">
          <ac:chgData name="Allen Hsu" userId="60d91a9c-a42c-4cc8-ad01-70c31ac073b3" providerId="ADAL" clId="{C09C5108-71E1-4B39-9842-1183CB866C8C}" dt="2024-07-16T06:22:11.690" v="6659" actId="1076"/>
          <ac:picMkLst>
            <pc:docMk/>
            <pc:sldMk cId="2867124840" sldId="2147483438"/>
            <ac:picMk id="11" creationId="{17AA0E43-3140-6061-7EBE-B7937842F076}"/>
          </ac:picMkLst>
        </pc:picChg>
        <pc:picChg chg="add">
          <ac:chgData name="Allen Hsu" userId="60d91a9c-a42c-4cc8-ad01-70c31ac073b3" providerId="ADAL" clId="{C09C5108-71E1-4B39-9842-1183CB866C8C}" dt="2024-07-16T06:17:47.843" v="6578"/>
          <ac:picMkLst>
            <pc:docMk/>
            <pc:sldMk cId="2867124840" sldId="2147483438"/>
            <ac:picMk id="13" creationId="{4CB955DE-AAEA-617F-6FAA-EA7D80BF6BA6}"/>
          </ac:picMkLst>
        </pc:picChg>
        <pc:picChg chg="add mod ord modCrop">
          <ac:chgData name="Allen Hsu" userId="60d91a9c-a42c-4cc8-ad01-70c31ac073b3" providerId="ADAL" clId="{C09C5108-71E1-4B39-9842-1183CB866C8C}" dt="2024-07-17T02:03:51.418" v="9163" actId="166"/>
          <ac:picMkLst>
            <pc:docMk/>
            <pc:sldMk cId="2867124840" sldId="2147483438"/>
            <ac:picMk id="15" creationId="{C7CE695B-19CE-2798-4963-4B8D2D740A7B}"/>
          </ac:picMkLst>
        </pc:picChg>
        <pc:picChg chg="add mod">
          <ac:chgData name="Allen Hsu" userId="60d91a9c-a42c-4cc8-ad01-70c31ac073b3" providerId="ADAL" clId="{C09C5108-71E1-4B39-9842-1183CB866C8C}" dt="2024-07-16T06:29:46.158" v="6797" actId="14100"/>
          <ac:picMkLst>
            <pc:docMk/>
            <pc:sldMk cId="2867124840" sldId="2147483438"/>
            <ac:picMk id="17" creationId="{F42A6BDC-83DC-A06B-2A30-796406F6A41E}"/>
          </ac:picMkLst>
        </pc:picChg>
        <pc:picChg chg="add mod modCrop">
          <ac:chgData name="Allen Hsu" userId="60d91a9c-a42c-4cc8-ad01-70c31ac073b3" providerId="ADAL" clId="{C09C5108-71E1-4B39-9842-1183CB866C8C}" dt="2024-07-16T10:02:58.573" v="7787" actId="14100"/>
          <ac:picMkLst>
            <pc:docMk/>
            <pc:sldMk cId="2867124840" sldId="2147483438"/>
            <ac:picMk id="28" creationId="{88A722D3-AA0E-4E94-AE4A-59237EE998E9}"/>
          </ac:picMkLst>
        </pc:picChg>
        <pc:picChg chg="add mod">
          <ac:chgData name="Allen Hsu" userId="60d91a9c-a42c-4cc8-ad01-70c31ac073b3" providerId="ADAL" clId="{C09C5108-71E1-4B39-9842-1183CB866C8C}" dt="2024-07-17T03:15:32.606" v="10009" actId="1076"/>
          <ac:picMkLst>
            <pc:docMk/>
            <pc:sldMk cId="2867124840" sldId="2147483438"/>
            <ac:picMk id="32" creationId="{797AF3F4-F0C2-D17A-7460-A1B10BE58587}"/>
          </ac:picMkLst>
        </pc:picChg>
        <pc:picChg chg="add mod">
          <ac:chgData name="Allen Hsu" userId="60d91a9c-a42c-4cc8-ad01-70c31ac073b3" providerId="ADAL" clId="{C09C5108-71E1-4B39-9842-1183CB866C8C}" dt="2024-07-17T01:51:19.740" v="8984" actId="1076"/>
          <ac:picMkLst>
            <pc:docMk/>
            <pc:sldMk cId="2867124840" sldId="2147483438"/>
            <ac:picMk id="41" creationId="{6B58C75C-394E-2B80-B028-000BB66158A7}"/>
          </ac:picMkLst>
        </pc:picChg>
        <pc:picChg chg="add mod">
          <ac:chgData name="Allen Hsu" userId="60d91a9c-a42c-4cc8-ad01-70c31ac073b3" providerId="ADAL" clId="{C09C5108-71E1-4B39-9842-1183CB866C8C}" dt="2024-07-16T09:23:03.835" v="7354" actId="14100"/>
          <ac:picMkLst>
            <pc:docMk/>
            <pc:sldMk cId="2867124840" sldId="2147483438"/>
            <ac:picMk id="74" creationId="{96D8886F-DC98-95CE-CDCC-6010D6A28692}"/>
          </ac:picMkLst>
        </pc:picChg>
      </pc:sldChg>
      <pc:sldChg chg="delSp add del mod ord">
        <pc:chgData name="Allen Hsu" userId="60d91a9c-a42c-4cc8-ad01-70c31ac073b3" providerId="ADAL" clId="{C09C5108-71E1-4B39-9842-1183CB866C8C}" dt="2024-07-18T03:44:28.291" v="16514" actId="2696"/>
        <pc:sldMkLst>
          <pc:docMk/>
          <pc:sldMk cId="3082744805" sldId="2147483438"/>
        </pc:sldMkLst>
        <pc:spChg chg="del">
          <ac:chgData name="Allen Hsu" userId="60d91a9c-a42c-4cc8-ad01-70c31ac073b3" providerId="ADAL" clId="{C09C5108-71E1-4B39-9842-1183CB866C8C}" dt="2024-07-18T03:44:03.667" v="16509" actId="478"/>
          <ac:spMkLst>
            <pc:docMk/>
            <pc:sldMk cId="3082744805" sldId="2147483438"/>
            <ac:spMk id="50" creationId="{5ABB091D-58EC-D7DA-3890-A9E90EDCFBA1}"/>
          </ac:spMkLst>
        </pc:spChg>
        <pc:spChg chg="del">
          <ac:chgData name="Allen Hsu" userId="60d91a9c-a42c-4cc8-ad01-70c31ac073b3" providerId="ADAL" clId="{C09C5108-71E1-4B39-9842-1183CB866C8C}" dt="2024-07-18T03:44:02.156" v="16507" actId="478"/>
          <ac:spMkLst>
            <pc:docMk/>
            <pc:sldMk cId="3082744805" sldId="2147483438"/>
            <ac:spMk id="55" creationId="{83ACD021-B3D8-AD6D-4429-66FDDD5745CE}"/>
          </ac:spMkLst>
        </pc:spChg>
        <pc:spChg chg="del">
          <ac:chgData name="Allen Hsu" userId="60d91a9c-a42c-4cc8-ad01-70c31ac073b3" providerId="ADAL" clId="{C09C5108-71E1-4B39-9842-1183CB866C8C}" dt="2024-07-18T03:44:20.584" v="16510" actId="478"/>
          <ac:spMkLst>
            <pc:docMk/>
            <pc:sldMk cId="3082744805" sldId="2147483438"/>
            <ac:spMk id="63" creationId="{268C17A3-AE1A-D860-226B-37348FD13FB3}"/>
          </ac:spMkLst>
        </pc:spChg>
        <pc:spChg chg="del">
          <ac:chgData name="Allen Hsu" userId="60d91a9c-a42c-4cc8-ad01-70c31ac073b3" providerId="ADAL" clId="{C09C5108-71E1-4B39-9842-1183CB866C8C}" dt="2024-07-18T03:44:20.584" v="16510" actId="478"/>
          <ac:spMkLst>
            <pc:docMk/>
            <pc:sldMk cId="3082744805" sldId="2147483438"/>
            <ac:spMk id="67" creationId="{7D7D40FD-448D-A04D-F2F6-2C623D4F6AA9}"/>
          </ac:spMkLst>
        </pc:spChg>
        <pc:spChg chg="del">
          <ac:chgData name="Allen Hsu" userId="60d91a9c-a42c-4cc8-ad01-70c31ac073b3" providerId="ADAL" clId="{C09C5108-71E1-4B39-9842-1183CB866C8C}" dt="2024-07-18T03:44:22.437" v="16511" actId="478"/>
          <ac:spMkLst>
            <pc:docMk/>
            <pc:sldMk cId="3082744805" sldId="2147483438"/>
            <ac:spMk id="75" creationId="{4E2474C0-77A1-37CC-DED3-4D9B69B7AB93}"/>
          </ac:spMkLst>
        </pc:spChg>
        <pc:spChg chg="del">
          <ac:chgData name="Allen Hsu" userId="60d91a9c-a42c-4cc8-ad01-70c31ac073b3" providerId="ADAL" clId="{C09C5108-71E1-4B39-9842-1183CB866C8C}" dt="2024-07-18T03:44:20.584" v="16510" actId="478"/>
          <ac:spMkLst>
            <pc:docMk/>
            <pc:sldMk cId="3082744805" sldId="2147483438"/>
            <ac:spMk id="79" creationId="{E649025A-9104-5F78-1154-E5AC021A9EF4}"/>
          </ac:spMkLst>
        </pc:spChg>
        <pc:spChg chg="del">
          <ac:chgData name="Allen Hsu" userId="60d91a9c-a42c-4cc8-ad01-70c31ac073b3" providerId="ADAL" clId="{C09C5108-71E1-4B39-9842-1183CB866C8C}" dt="2024-07-18T03:44:02.722" v="16508" actId="478"/>
          <ac:spMkLst>
            <pc:docMk/>
            <pc:sldMk cId="3082744805" sldId="2147483438"/>
            <ac:spMk id="80" creationId="{674D3275-591D-2A94-90AD-DCB0D8EB9932}"/>
          </ac:spMkLst>
        </pc:spChg>
        <pc:spChg chg="del">
          <ac:chgData name="Allen Hsu" userId="60d91a9c-a42c-4cc8-ad01-70c31ac073b3" providerId="ADAL" clId="{C09C5108-71E1-4B39-9842-1183CB866C8C}" dt="2024-07-18T03:44:20.584" v="16510" actId="478"/>
          <ac:spMkLst>
            <pc:docMk/>
            <pc:sldMk cId="3082744805" sldId="2147483438"/>
            <ac:spMk id="117" creationId="{F424D766-1C7B-8458-D169-6651BE93E101}"/>
          </ac:spMkLst>
        </pc:spChg>
        <pc:grpChg chg="del">
          <ac:chgData name="Allen Hsu" userId="60d91a9c-a42c-4cc8-ad01-70c31ac073b3" providerId="ADAL" clId="{C09C5108-71E1-4B39-9842-1183CB866C8C}" dt="2024-07-18T03:44:20.584" v="16510" actId="478"/>
          <ac:grpSpMkLst>
            <pc:docMk/>
            <pc:sldMk cId="3082744805" sldId="2147483438"/>
            <ac:grpSpMk id="51" creationId="{DD83AF64-43CE-B00C-9842-142C74A9D816}"/>
          </ac:grpSpMkLst>
        </pc:grpChg>
        <pc:grpChg chg="del">
          <ac:chgData name="Allen Hsu" userId="60d91a9c-a42c-4cc8-ad01-70c31ac073b3" providerId="ADAL" clId="{C09C5108-71E1-4B39-9842-1183CB866C8C}" dt="2024-07-18T03:44:00.284" v="16506" actId="478"/>
          <ac:grpSpMkLst>
            <pc:docMk/>
            <pc:sldMk cId="3082744805" sldId="2147483438"/>
            <ac:grpSpMk id="56" creationId="{A65C99F7-038C-EACF-DC5B-5061F6FBF807}"/>
          </ac:grpSpMkLst>
        </pc:grpChg>
        <pc:grpChg chg="del">
          <ac:chgData name="Allen Hsu" userId="60d91a9c-a42c-4cc8-ad01-70c31ac073b3" providerId="ADAL" clId="{C09C5108-71E1-4B39-9842-1183CB866C8C}" dt="2024-07-18T03:44:20.584" v="16510" actId="478"/>
          <ac:grpSpMkLst>
            <pc:docMk/>
            <pc:sldMk cId="3082744805" sldId="2147483438"/>
            <ac:grpSpMk id="59" creationId="{E571FB57-2A2E-8B4D-3A80-7A5CB9A0546B}"/>
          </ac:grpSpMkLst>
        </pc:grpChg>
        <pc:grpChg chg="del">
          <ac:chgData name="Allen Hsu" userId="60d91a9c-a42c-4cc8-ad01-70c31ac073b3" providerId="ADAL" clId="{C09C5108-71E1-4B39-9842-1183CB866C8C}" dt="2024-07-18T03:44:00.284" v="16506" actId="478"/>
          <ac:grpSpMkLst>
            <pc:docMk/>
            <pc:sldMk cId="3082744805" sldId="2147483438"/>
            <ac:grpSpMk id="64" creationId="{19BF4CD2-F080-51BE-4CAF-8FFDB33FBFCD}"/>
          </ac:grpSpMkLst>
        </pc:grpChg>
        <pc:grpChg chg="del">
          <ac:chgData name="Allen Hsu" userId="60d91a9c-a42c-4cc8-ad01-70c31ac073b3" providerId="ADAL" clId="{C09C5108-71E1-4B39-9842-1183CB866C8C}" dt="2024-07-18T03:44:20.584" v="16510" actId="478"/>
          <ac:grpSpMkLst>
            <pc:docMk/>
            <pc:sldMk cId="3082744805" sldId="2147483438"/>
            <ac:grpSpMk id="68" creationId="{546C8ED8-2809-7E2C-229A-9370151D1585}"/>
          </ac:grpSpMkLst>
        </pc:grpChg>
        <pc:grpChg chg="del">
          <ac:chgData name="Allen Hsu" userId="60d91a9c-a42c-4cc8-ad01-70c31ac073b3" providerId="ADAL" clId="{C09C5108-71E1-4B39-9842-1183CB866C8C}" dt="2024-07-18T03:44:20.584" v="16510" actId="478"/>
          <ac:grpSpMkLst>
            <pc:docMk/>
            <pc:sldMk cId="3082744805" sldId="2147483438"/>
            <ac:grpSpMk id="71" creationId="{CC512791-1DA2-3827-0784-9BE30581D6FF}"/>
          </ac:grpSpMkLst>
        </pc:grpChg>
        <pc:grpChg chg="del">
          <ac:chgData name="Allen Hsu" userId="60d91a9c-a42c-4cc8-ad01-70c31ac073b3" providerId="ADAL" clId="{C09C5108-71E1-4B39-9842-1183CB866C8C}" dt="2024-07-18T03:44:20.584" v="16510" actId="478"/>
          <ac:grpSpMkLst>
            <pc:docMk/>
            <pc:sldMk cId="3082744805" sldId="2147483438"/>
            <ac:grpSpMk id="76" creationId="{40340398-7E2B-E03A-31CC-4DA87722A4B6}"/>
          </ac:grpSpMkLst>
        </pc:grpChg>
        <pc:grpChg chg="del">
          <ac:chgData name="Allen Hsu" userId="60d91a9c-a42c-4cc8-ad01-70c31ac073b3" providerId="ADAL" clId="{C09C5108-71E1-4B39-9842-1183CB866C8C}" dt="2024-07-18T03:44:00.284" v="16506" actId="478"/>
          <ac:grpSpMkLst>
            <pc:docMk/>
            <pc:sldMk cId="3082744805" sldId="2147483438"/>
            <ac:grpSpMk id="81" creationId="{7ECD9225-5BEF-A290-23C5-F7D7B188631F}"/>
          </ac:grpSpMkLst>
        </pc:grpChg>
        <pc:grpChg chg="del">
          <ac:chgData name="Allen Hsu" userId="60d91a9c-a42c-4cc8-ad01-70c31ac073b3" providerId="ADAL" clId="{C09C5108-71E1-4B39-9842-1183CB866C8C}" dt="2024-07-18T03:44:20.584" v="16510" actId="478"/>
          <ac:grpSpMkLst>
            <pc:docMk/>
            <pc:sldMk cId="3082744805" sldId="2147483438"/>
            <ac:grpSpMk id="84" creationId="{C358B19A-CF12-B77D-9EB3-D9E2CF40143A}"/>
          </ac:grpSpMkLst>
        </pc:grpChg>
        <pc:grpChg chg="del">
          <ac:chgData name="Allen Hsu" userId="60d91a9c-a42c-4cc8-ad01-70c31ac073b3" providerId="ADAL" clId="{C09C5108-71E1-4B39-9842-1183CB866C8C}" dt="2024-07-18T03:44:20.584" v="16510" actId="478"/>
          <ac:grpSpMkLst>
            <pc:docMk/>
            <pc:sldMk cId="3082744805" sldId="2147483438"/>
            <ac:grpSpMk id="91" creationId="{10F920B7-2562-0E9B-C2FD-EA67F883A451}"/>
          </ac:grpSpMkLst>
        </pc:grpChg>
        <pc:grpChg chg="del">
          <ac:chgData name="Allen Hsu" userId="60d91a9c-a42c-4cc8-ad01-70c31ac073b3" providerId="ADAL" clId="{C09C5108-71E1-4B39-9842-1183CB866C8C}" dt="2024-07-18T03:44:00.284" v="16506" actId="478"/>
          <ac:grpSpMkLst>
            <pc:docMk/>
            <pc:sldMk cId="3082744805" sldId="2147483438"/>
            <ac:grpSpMk id="98" creationId="{8F081EF1-D126-7BF5-6C9E-31B95709A2B3}"/>
          </ac:grpSpMkLst>
        </pc:grpChg>
        <pc:grpChg chg="del">
          <ac:chgData name="Allen Hsu" userId="60d91a9c-a42c-4cc8-ad01-70c31ac073b3" providerId="ADAL" clId="{C09C5108-71E1-4B39-9842-1183CB866C8C}" dt="2024-07-18T03:44:20.584" v="16510" actId="478"/>
          <ac:grpSpMkLst>
            <pc:docMk/>
            <pc:sldMk cId="3082744805" sldId="2147483438"/>
            <ac:grpSpMk id="101" creationId="{10EA11DE-2E23-951C-FB17-FB3874B212D5}"/>
          </ac:grpSpMkLst>
        </pc:grpChg>
      </pc:sldChg>
      <pc:sldChg chg="addSp delSp modSp add del mod ord">
        <pc:chgData name="Allen Hsu" userId="60d91a9c-a42c-4cc8-ad01-70c31ac073b3" providerId="ADAL" clId="{C09C5108-71E1-4B39-9842-1183CB866C8C}" dt="2024-07-18T03:48:48.024" v="16579" actId="2696"/>
        <pc:sldMkLst>
          <pc:docMk/>
          <pc:sldMk cId="3172360756" sldId="2147483438"/>
        </pc:sldMkLst>
        <pc:spChg chg="mod">
          <ac:chgData name="Allen Hsu" userId="60d91a9c-a42c-4cc8-ad01-70c31ac073b3" providerId="ADAL" clId="{C09C5108-71E1-4B39-9842-1183CB866C8C}" dt="2024-07-18T03:48:40.637" v="16578" actId="207"/>
          <ac:spMkLst>
            <pc:docMk/>
            <pc:sldMk cId="3172360756" sldId="2147483438"/>
            <ac:spMk id="36" creationId="{BFA06347-115F-A884-468D-55AB44F734B8}"/>
          </ac:spMkLst>
        </pc:spChg>
        <pc:spChg chg="mod">
          <ac:chgData name="Allen Hsu" userId="60d91a9c-a42c-4cc8-ad01-70c31ac073b3" providerId="ADAL" clId="{C09C5108-71E1-4B39-9842-1183CB866C8C}" dt="2024-07-18T03:48:40.637" v="16578" actId="207"/>
          <ac:spMkLst>
            <pc:docMk/>
            <pc:sldMk cId="3172360756" sldId="2147483438"/>
            <ac:spMk id="37" creationId="{520BAB82-A8A4-B99A-AE4A-B81F93F12CAB}"/>
          </ac:spMkLst>
        </pc:spChg>
        <pc:spChg chg="add del mod">
          <ac:chgData name="Allen Hsu" userId="60d91a9c-a42c-4cc8-ad01-70c31ac073b3" providerId="ADAL" clId="{C09C5108-71E1-4B39-9842-1183CB866C8C}" dt="2024-07-18T03:45:16.714" v="16525" actId="478"/>
          <ac:spMkLst>
            <pc:docMk/>
            <pc:sldMk cId="3172360756" sldId="2147483438"/>
            <ac:spMk id="38" creationId="{F840238B-937A-1598-7A82-1475F8FACB94}"/>
          </ac:spMkLst>
        </pc:spChg>
        <pc:spChg chg="add mod">
          <ac:chgData name="Allen Hsu" userId="60d91a9c-a42c-4cc8-ad01-70c31ac073b3" providerId="ADAL" clId="{C09C5108-71E1-4B39-9842-1183CB866C8C}" dt="2024-07-18T03:45:07.928" v="16524"/>
          <ac:spMkLst>
            <pc:docMk/>
            <pc:sldMk cId="3172360756" sldId="2147483438"/>
            <ac:spMk id="48" creationId="{F39410A8-8C71-36B5-9BAD-B21D4BA84738}"/>
          </ac:spMkLst>
        </pc:spChg>
        <pc:spChg chg="add mod">
          <ac:chgData name="Allen Hsu" userId="60d91a9c-a42c-4cc8-ad01-70c31ac073b3" providerId="ADAL" clId="{C09C5108-71E1-4B39-9842-1183CB866C8C}" dt="2024-07-18T03:45:07.928" v="16524"/>
          <ac:spMkLst>
            <pc:docMk/>
            <pc:sldMk cId="3172360756" sldId="2147483438"/>
            <ac:spMk id="50" creationId="{90112D17-092B-BE25-E051-91B79000223F}"/>
          </ac:spMkLst>
        </pc:spChg>
        <pc:spChg chg="add del mod">
          <ac:chgData name="Allen Hsu" userId="60d91a9c-a42c-4cc8-ad01-70c31ac073b3" providerId="ADAL" clId="{C09C5108-71E1-4B39-9842-1183CB866C8C}" dt="2024-07-18T03:45:57.377" v="16535" actId="478"/>
          <ac:spMkLst>
            <pc:docMk/>
            <pc:sldMk cId="3172360756" sldId="2147483438"/>
            <ac:spMk id="51" creationId="{DB7474FB-D1E0-EC82-C22F-B5F50E77E31D}"/>
          </ac:spMkLst>
        </pc:spChg>
        <pc:spChg chg="add del mod">
          <ac:chgData name="Allen Hsu" userId="60d91a9c-a42c-4cc8-ad01-70c31ac073b3" providerId="ADAL" clId="{C09C5108-71E1-4B39-9842-1183CB866C8C}" dt="2024-07-18T03:45:56.654" v="16534" actId="478"/>
          <ac:spMkLst>
            <pc:docMk/>
            <pc:sldMk cId="3172360756" sldId="2147483438"/>
            <ac:spMk id="52" creationId="{C82313A6-B573-0144-C404-6DBA44D70557}"/>
          </ac:spMkLst>
        </pc:spChg>
        <pc:spChg chg="mod">
          <ac:chgData name="Allen Hsu" userId="60d91a9c-a42c-4cc8-ad01-70c31ac073b3" providerId="ADAL" clId="{C09C5108-71E1-4B39-9842-1183CB866C8C}" dt="2024-07-18T03:48:40.637" v="16578" actId="207"/>
          <ac:spMkLst>
            <pc:docMk/>
            <pc:sldMk cId="3172360756" sldId="2147483438"/>
            <ac:spMk id="54" creationId="{02FD5BD6-79E6-051F-5F05-51C5FB9004C9}"/>
          </ac:spMkLst>
        </pc:spChg>
        <pc:spChg chg="add mod">
          <ac:chgData name="Allen Hsu" userId="60d91a9c-a42c-4cc8-ad01-70c31ac073b3" providerId="ADAL" clId="{C09C5108-71E1-4B39-9842-1183CB866C8C}" dt="2024-07-18T03:44:39.231" v="16517"/>
          <ac:spMkLst>
            <pc:docMk/>
            <pc:sldMk cId="3172360756" sldId="2147483438"/>
            <ac:spMk id="55" creationId="{83ACD021-B3D8-AD6D-4429-66FDDD5745CE}"/>
          </ac:spMkLst>
        </pc:spChg>
        <pc:spChg chg="mod">
          <ac:chgData name="Allen Hsu" userId="60d91a9c-a42c-4cc8-ad01-70c31ac073b3" providerId="ADAL" clId="{C09C5108-71E1-4B39-9842-1183CB866C8C}" dt="2024-07-18T03:48:40.637" v="16578" actId="207"/>
          <ac:spMkLst>
            <pc:docMk/>
            <pc:sldMk cId="3172360756" sldId="2147483438"/>
            <ac:spMk id="56" creationId="{8167A2FE-8428-352E-B9C1-8B0CDBBB0A12}"/>
          </ac:spMkLst>
        </pc:spChg>
        <pc:spChg chg="mod">
          <ac:chgData name="Allen Hsu" userId="60d91a9c-a42c-4cc8-ad01-70c31ac073b3" providerId="ADAL" clId="{C09C5108-71E1-4B39-9842-1183CB866C8C}" dt="2024-07-18T03:48:40.637" v="16578" actId="207"/>
          <ac:spMkLst>
            <pc:docMk/>
            <pc:sldMk cId="3172360756" sldId="2147483438"/>
            <ac:spMk id="58" creationId="{E0A2E8DB-297E-CB23-9906-8F1DBDFE1611}"/>
          </ac:spMkLst>
        </pc:spChg>
        <pc:spChg chg="mod">
          <ac:chgData name="Allen Hsu" userId="60d91a9c-a42c-4cc8-ad01-70c31ac073b3" providerId="ADAL" clId="{C09C5108-71E1-4B39-9842-1183CB866C8C}" dt="2024-07-18T03:48:40.637" v="16578" actId="207"/>
          <ac:spMkLst>
            <pc:docMk/>
            <pc:sldMk cId="3172360756" sldId="2147483438"/>
            <ac:spMk id="59" creationId="{020FE444-1A7F-71A4-9737-41EA81DCF1FB}"/>
          </ac:spMkLst>
        </pc:spChg>
        <pc:spChg chg="mod">
          <ac:chgData name="Allen Hsu" userId="60d91a9c-a42c-4cc8-ad01-70c31ac073b3" providerId="ADAL" clId="{C09C5108-71E1-4B39-9842-1183CB866C8C}" dt="2024-07-18T03:48:40.637" v="16578" actId="207"/>
          <ac:spMkLst>
            <pc:docMk/>
            <pc:sldMk cId="3172360756" sldId="2147483438"/>
            <ac:spMk id="61" creationId="{F6C15F5A-F42B-FB35-3C06-88A3C3234990}"/>
          </ac:spMkLst>
        </pc:spChg>
        <pc:spChg chg="mod">
          <ac:chgData name="Allen Hsu" userId="60d91a9c-a42c-4cc8-ad01-70c31ac073b3" providerId="ADAL" clId="{C09C5108-71E1-4B39-9842-1183CB866C8C}" dt="2024-07-18T03:48:40.637" v="16578" actId="207"/>
          <ac:spMkLst>
            <pc:docMk/>
            <pc:sldMk cId="3172360756" sldId="2147483438"/>
            <ac:spMk id="62" creationId="{C67ABFCA-1C3F-B86A-A008-746F7CB1520A}"/>
          </ac:spMkLst>
        </pc:spChg>
        <pc:spChg chg="add mod">
          <ac:chgData name="Allen Hsu" userId="60d91a9c-a42c-4cc8-ad01-70c31ac073b3" providerId="ADAL" clId="{C09C5108-71E1-4B39-9842-1183CB866C8C}" dt="2024-07-18T03:47:02.489" v="16558"/>
          <ac:spMkLst>
            <pc:docMk/>
            <pc:sldMk cId="3172360756" sldId="2147483438"/>
            <ac:spMk id="63" creationId="{56764616-B40D-A327-E520-6A09B9CD895F}"/>
          </ac:spMkLst>
        </pc:spChg>
        <pc:spChg chg="add mod">
          <ac:chgData name="Allen Hsu" userId="60d91a9c-a42c-4cc8-ad01-70c31ac073b3" providerId="ADAL" clId="{C09C5108-71E1-4B39-9842-1183CB866C8C}" dt="2024-07-18T03:47:02.489" v="16558"/>
          <ac:spMkLst>
            <pc:docMk/>
            <pc:sldMk cId="3172360756" sldId="2147483438"/>
            <ac:spMk id="64" creationId="{7AD51F6C-AE3B-378F-7BFC-E88364E79169}"/>
          </ac:spMkLst>
        </pc:spChg>
        <pc:spChg chg="mod">
          <ac:chgData name="Allen Hsu" userId="60d91a9c-a42c-4cc8-ad01-70c31ac073b3" providerId="ADAL" clId="{C09C5108-71E1-4B39-9842-1183CB866C8C}" dt="2024-07-18T03:48:40.637" v="16578" actId="207"/>
          <ac:spMkLst>
            <pc:docMk/>
            <pc:sldMk cId="3172360756" sldId="2147483438"/>
            <ac:spMk id="66" creationId="{F3CDFF14-A943-6D48-D22B-4DC6FE5E3305}"/>
          </ac:spMkLst>
        </pc:spChg>
        <pc:spChg chg="mod">
          <ac:chgData name="Allen Hsu" userId="60d91a9c-a42c-4cc8-ad01-70c31ac073b3" providerId="ADAL" clId="{C09C5108-71E1-4B39-9842-1183CB866C8C}" dt="2024-07-18T03:48:40.637" v="16578" actId="207"/>
          <ac:spMkLst>
            <pc:docMk/>
            <pc:sldMk cId="3172360756" sldId="2147483438"/>
            <ac:spMk id="67" creationId="{DCD96789-4B9F-BF0F-3D00-C86B1EF3A8B6}"/>
          </ac:spMkLst>
        </pc:spChg>
        <pc:spChg chg="mod">
          <ac:chgData name="Allen Hsu" userId="60d91a9c-a42c-4cc8-ad01-70c31ac073b3" providerId="ADAL" clId="{C09C5108-71E1-4B39-9842-1183CB866C8C}" dt="2024-07-18T03:48:40.637" v="16578" actId="207"/>
          <ac:spMkLst>
            <pc:docMk/>
            <pc:sldMk cId="3172360756" sldId="2147483438"/>
            <ac:spMk id="69" creationId="{537BC5DF-B556-5884-5B32-3A4D964860DF}"/>
          </ac:spMkLst>
        </pc:spChg>
        <pc:spChg chg="mod">
          <ac:chgData name="Allen Hsu" userId="60d91a9c-a42c-4cc8-ad01-70c31ac073b3" providerId="ADAL" clId="{C09C5108-71E1-4B39-9842-1183CB866C8C}" dt="2024-07-18T03:48:40.637" v="16578" actId="207"/>
          <ac:spMkLst>
            <pc:docMk/>
            <pc:sldMk cId="3172360756" sldId="2147483438"/>
            <ac:spMk id="70" creationId="{E46EFE73-13AC-86D1-CA46-5B87B48E6BB8}"/>
          </ac:spMkLst>
        </pc:spChg>
        <pc:spChg chg="mod">
          <ac:chgData name="Allen Hsu" userId="60d91a9c-a42c-4cc8-ad01-70c31ac073b3" providerId="ADAL" clId="{C09C5108-71E1-4B39-9842-1183CB866C8C}" dt="2024-07-18T03:48:40.637" v="16578" actId="207"/>
          <ac:spMkLst>
            <pc:docMk/>
            <pc:sldMk cId="3172360756" sldId="2147483438"/>
            <ac:spMk id="72" creationId="{C586576C-0211-B34E-5B76-F30BFA185ADA}"/>
          </ac:spMkLst>
        </pc:spChg>
        <pc:spChg chg="mod">
          <ac:chgData name="Allen Hsu" userId="60d91a9c-a42c-4cc8-ad01-70c31ac073b3" providerId="ADAL" clId="{C09C5108-71E1-4B39-9842-1183CB866C8C}" dt="2024-07-18T03:48:40.637" v="16578" actId="207"/>
          <ac:spMkLst>
            <pc:docMk/>
            <pc:sldMk cId="3172360756" sldId="2147483438"/>
            <ac:spMk id="73" creationId="{A4702964-1C19-B926-4D8D-F9F363638C78}"/>
          </ac:spMkLst>
        </pc:spChg>
        <pc:spChg chg="mod">
          <ac:chgData name="Allen Hsu" userId="60d91a9c-a42c-4cc8-ad01-70c31ac073b3" providerId="ADAL" clId="{C09C5108-71E1-4B39-9842-1183CB866C8C}" dt="2024-07-18T03:48:29.250" v="16577" actId="207"/>
          <ac:spMkLst>
            <pc:docMk/>
            <pc:sldMk cId="3172360756" sldId="2147483438"/>
            <ac:spMk id="76" creationId="{9FB82D1E-B9E6-88E6-A4F5-F1E7025EE649}"/>
          </ac:spMkLst>
        </pc:spChg>
        <pc:spChg chg="mod">
          <ac:chgData name="Allen Hsu" userId="60d91a9c-a42c-4cc8-ad01-70c31ac073b3" providerId="ADAL" clId="{C09C5108-71E1-4B39-9842-1183CB866C8C}" dt="2024-07-18T03:48:29.250" v="16577" actId="207"/>
          <ac:spMkLst>
            <pc:docMk/>
            <pc:sldMk cId="3172360756" sldId="2147483438"/>
            <ac:spMk id="77" creationId="{7FE3735D-A7EF-F83C-A17A-A410B91A2A2E}"/>
          </ac:spMkLst>
        </pc:spChg>
        <pc:spChg chg="mod">
          <ac:chgData name="Allen Hsu" userId="60d91a9c-a42c-4cc8-ad01-70c31ac073b3" providerId="ADAL" clId="{C09C5108-71E1-4B39-9842-1183CB866C8C}" dt="2024-07-18T03:48:29.250" v="16577" actId="207"/>
          <ac:spMkLst>
            <pc:docMk/>
            <pc:sldMk cId="3172360756" sldId="2147483438"/>
            <ac:spMk id="79" creationId="{03DA9528-95B1-068F-BBB7-153FDB00E4C1}"/>
          </ac:spMkLst>
        </pc:spChg>
        <pc:spChg chg="mod">
          <ac:chgData name="Allen Hsu" userId="60d91a9c-a42c-4cc8-ad01-70c31ac073b3" providerId="ADAL" clId="{C09C5108-71E1-4B39-9842-1183CB866C8C}" dt="2024-07-18T03:48:29.250" v="16577" actId="207"/>
          <ac:spMkLst>
            <pc:docMk/>
            <pc:sldMk cId="3172360756" sldId="2147483438"/>
            <ac:spMk id="80" creationId="{8A1465BF-FFF2-E0A9-0256-9E2588702FC5}"/>
          </ac:spMkLst>
        </pc:spChg>
        <pc:grpChg chg="add mod">
          <ac:chgData name="Allen Hsu" userId="60d91a9c-a42c-4cc8-ad01-70c31ac073b3" providerId="ADAL" clId="{C09C5108-71E1-4B39-9842-1183CB866C8C}" dt="2024-07-18T03:44:51.085" v="16519" actId="1076"/>
          <ac:grpSpMkLst>
            <pc:docMk/>
            <pc:sldMk cId="3172360756" sldId="2147483438"/>
            <ac:grpSpMk id="35" creationId="{6A466046-3CD2-8DA1-A8A6-167A09178FB6}"/>
          </ac:grpSpMkLst>
        </pc:grpChg>
        <pc:grpChg chg="add mod">
          <ac:chgData name="Allen Hsu" userId="60d91a9c-a42c-4cc8-ad01-70c31ac073b3" providerId="ADAL" clId="{C09C5108-71E1-4B39-9842-1183CB866C8C}" dt="2024-07-18T03:45:22.039" v="16526" actId="571"/>
          <ac:grpSpMkLst>
            <pc:docMk/>
            <pc:sldMk cId="3172360756" sldId="2147483438"/>
            <ac:grpSpMk id="53" creationId="{748F3728-D98B-B4D3-349A-FDD7E25679AD}"/>
          </ac:grpSpMkLst>
        </pc:grpChg>
        <pc:grpChg chg="add mod">
          <ac:chgData name="Allen Hsu" userId="60d91a9c-a42c-4cc8-ad01-70c31ac073b3" providerId="ADAL" clId="{C09C5108-71E1-4B39-9842-1183CB866C8C}" dt="2024-07-18T03:45:29.597" v="16527" actId="571"/>
          <ac:grpSpMkLst>
            <pc:docMk/>
            <pc:sldMk cId="3172360756" sldId="2147483438"/>
            <ac:grpSpMk id="57" creationId="{CC5CA52F-DABB-2D4E-D586-281066F7BBF6}"/>
          </ac:grpSpMkLst>
        </pc:grpChg>
        <pc:grpChg chg="add mod">
          <ac:chgData name="Allen Hsu" userId="60d91a9c-a42c-4cc8-ad01-70c31ac073b3" providerId="ADAL" clId="{C09C5108-71E1-4B39-9842-1183CB866C8C}" dt="2024-07-18T03:45:36.269" v="16533" actId="1038"/>
          <ac:grpSpMkLst>
            <pc:docMk/>
            <pc:sldMk cId="3172360756" sldId="2147483438"/>
            <ac:grpSpMk id="60" creationId="{4A82FF1F-61EC-2298-2FC5-E590687B4D2D}"/>
          </ac:grpSpMkLst>
        </pc:grpChg>
        <pc:grpChg chg="add mod">
          <ac:chgData name="Allen Hsu" userId="60d91a9c-a42c-4cc8-ad01-70c31ac073b3" providerId="ADAL" clId="{C09C5108-71E1-4B39-9842-1183CB866C8C}" dt="2024-07-18T03:47:18.576" v="16559" actId="571"/>
          <ac:grpSpMkLst>
            <pc:docMk/>
            <pc:sldMk cId="3172360756" sldId="2147483438"/>
            <ac:grpSpMk id="65" creationId="{548EA1B3-C015-7B3B-50A1-05C568FAF925}"/>
          </ac:grpSpMkLst>
        </pc:grpChg>
        <pc:grpChg chg="add mod">
          <ac:chgData name="Allen Hsu" userId="60d91a9c-a42c-4cc8-ad01-70c31ac073b3" providerId="ADAL" clId="{C09C5108-71E1-4B39-9842-1183CB866C8C}" dt="2024-07-18T03:47:18.576" v="16559" actId="571"/>
          <ac:grpSpMkLst>
            <pc:docMk/>
            <pc:sldMk cId="3172360756" sldId="2147483438"/>
            <ac:grpSpMk id="68" creationId="{4AB9D946-8378-384F-9804-76EAFA160FBC}"/>
          </ac:grpSpMkLst>
        </pc:grpChg>
        <pc:grpChg chg="add mod">
          <ac:chgData name="Allen Hsu" userId="60d91a9c-a42c-4cc8-ad01-70c31ac073b3" providerId="ADAL" clId="{C09C5108-71E1-4B39-9842-1183CB866C8C}" dt="2024-07-18T03:47:35.474" v="16568" actId="571"/>
          <ac:grpSpMkLst>
            <pc:docMk/>
            <pc:sldMk cId="3172360756" sldId="2147483438"/>
            <ac:grpSpMk id="71" creationId="{4F8CC5C4-4CCF-907B-E71B-DDD49E66A24A}"/>
          </ac:grpSpMkLst>
        </pc:grpChg>
        <pc:grpChg chg="add mod">
          <ac:chgData name="Allen Hsu" userId="60d91a9c-a42c-4cc8-ad01-70c31ac073b3" providerId="ADAL" clId="{C09C5108-71E1-4B39-9842-1183CB866C8C}" dt="2024-07-18T03:47:49.722" v="16571" actId="571"/>
          <ac:grpSpMkLst>
            <pc:docMk/>
            <pc:sldMk cId="3172360756" sldId="2147483438"/>
            <ac:grpSpMk id="75" creationId="{E850DB61-325A-80A0-4D5F-0AB600373D2E}"/>
          </ac:grpSpMkLst>
        </pc:grpChg>
        <pc:grpChg chg="add mod">
          <ac:chgData name="Allen Hsu" userId="60d91a9c-a42c-4cc8-ad01-70c31ac073b3" providerId="ADAL" clId="{C09C5108-71E1-4B39-9842-1183CB866C8C}" dt="2024-07-18T03:47:54.257" v="16572" actId="571"/>
          <ac:grpSpMkLst>
            <pc:docMk/>
            <pc:sldMk cId="3172360756" sldId="2147483438"/>
            <ac:grpSpMk id="78" creationId="{C5F8BBED-CC1F-FD91-9892-3B949B0B4B2E}"/>
          </ac:grpSpMkLst>
        </pc:grpChg>
      </pc:sldChg>
      <pc:sldChg chg="addSp delSp modSp add mod ord">
        <pc:chgData name="Allen Hsu" userId="60d91a9c-a42c-4cc8-ad01-70c31ac073b3" providerId="ADAL" clId="{C09C5108-71E1-4B39-9842-1183CB866C8C}" dt="2024-07-18T09:00:10.723" v="19358"/>
        <pc:sldMkLst>
          <pc:docMk/>
          <pc:sldMk cId="696518395" sldId="2147483439"/>
        </pc:sldMkLst>
        <pc:spChg chg="mod">
          <ac:chgData name="Allen Hsu" userId="60d91a9c-a42c-4cc8-ad01-70c31ac073b3" providerId="ADAL" clId="{C09C5108-71E1-4B39-9842-1183CB866C8C}" dt="2024-07-17T07:48:03.370" v="13558" actId="20577"/>
          <ac:spMkLst>
            <pc:docMk/>
            <pc:sldMk cId="696518395" sldId="2147483439"/>
            <ac:spMk id="2" creationId="{540C1BAF-5279-5148-5939-10EA90828404}"/>
          </ac:spMkLst>
        </pc:spChg>
        <pc:spChg chg="add mod">
          <ac:chgData name="Allen Hsu" userId="60d91a9c-a42c-4cc8-ad01-70c31ac073b3" providerId="ADAL" clId="{C09C5108-71E1-4B39-9842-1183CB866C8C}" dt="2024-07-18T09:00:10.723" v="19358"/>
          <ac:spMkLst>
            <pc:docMk/>
            <pc:sldMk cId="696518395" sldId="2147483439"/>
            <ac:spMk id="4" creationId="{9A078E01-6514-5E98-A392-AE4724AAEE80}"/>
          </ac:spMkLst>
        </pc:spChg>
        <pc:spChg chg="del">
          <ac:chgData name="Allen Hsu" userId="60d91a9c-a42c-4cc8-ad01-70c31ac073b3" providerId="ADAL" clId="{C09C5108-71E1-4B39-9842-1183CB866C8C}" dt="2024-07-17T02:53:04.648" v="9812" actId="478"/>
          <ac:spMkLst>
            <pc:docMk/>
            <pc:sldMk cId="696518395" sldId="2147483439"/>
            <ac:spMk id="4" creationId="{EB30A7B6-6D7F-51C6-F5DC-1ECC4E42848E}"/>
          </ac:spMkLst>
        </pc:spChg>
        <pc:spChg chg="del">
          <ac:chgData name="Allen Hsu" userId="60d91a9c-a42c-4cc8-ad01-70c31ac073b3" providerId="ADAL" clId="{C09C5108-71E1-4B39-9842-1183CB866C8C}" dt="2024-07-17T02:53:04.648" v="9812" actId="478"/>
          <ac:spMkLst>
            <pc:docMk/>
            <pc:sldMk cId="696518395" sldId="2147483439"/>
            <ac:spMk id="9" creationId="{05BEDFBA-C204-34D4-8E61-970E63C9AF93}"/>
          </ac:spMkLst>
        </pc:spChg>
        <pc:spChg chg="del">
          <ac:chgData name="Allen Hsu" userId="60d91a9c-a42c-4cc8-ad01-70c31ac073b3" providerId="ADAL" clId="{C09C5108-71E1-4B39-9842-1183CB866C8C}" dt="2024-07-17T02:53:04.648" v="9812" actId="478"/>
          <ac:spMkLst>
            <pc:docMk/>
            <pc:sldMk cId="696518395" sldId="2147483439"/>
            <ac:spMk id="10" creationId="{E7FBD606-48D0-38B1-92DF-ED7A37E476C2}"/>
          </ac:spMkLst>
        </pc:spChg>
        <pc:spChg chg="mod">
          <ac:chgData name="Allen Hsu" userId="60d91a9c-a42c-4cc8-ad01-70c31ac073b3" providerId="ADAL" clId="{C09C5108-71E1-4B39-9842-1183CB866C8C}" dt="2024-07-17T02:53:59.648" v="9821" actId="1076"/>
          <ac:spMkLst>
            <pc:docMk/>
            <pc:sldMk cId="696518395" sldId="2147483439"/>
            <ac:spMk id="33" creationId="{0CC081D5-D225-F0C7-3E57-7B8AC0614C1B}"/>
          </ac:spMkLst>
        </pc:spChg>
        <pc:spChg chg="mod">
          <ac:chgData name="Allen Hsu" userId="60d91a9c-a42c-4cc8-ad01-70c31ac073b3" providerId="ADAL" clId="{C09C5108-71E1-4B39-9842-1183CB866C8C}" dt="2024-07-17T02:53:59.648" v="9821" actId="1076"/>
          <ac:spMkLst>
            <pc:docMk/>
            <pc:sldMk cId="696518395" sldId="2147483439"/>
            <ac:spMk id="34" creationId="{5F7656E1-0900-FBB1-8C0E-09409C8510AE}"/>
          </ac:spMkLst>
        </pc:spChg>
        <pc:spChg chg="mod">
          <ac:chgData name="Allen Hsu" userId="60d91a9c-a42c-4cc8-ad01-70c31ac073b3" providerId="ADAL" clId="{C09C5108-71E1-4B39-9842-1183CB866C8C}" dt="2024-07-17T02:54:23.141" v="9823" actId="1076"/>
          <ac:spMkLst>
            <pc:docMk/>
            <pc:sldMk cId="696518395" sldId="2147483439"/>
            <ac:spMk id="35" creationId="{C8834A73-47B8-AB6E-0E5E-0D689B76E98B}"/>
          </ac:spMkLst>
        </pc:spChg>
        <pc:spChg chg="mod">
          <ac:chgData name="Allen Hsu" userId="60d91a9c-a42c-4cc8-ad01-70c31ac073b3" providerId="ADAL" clId="{C09C5108-71E1-4B39-9842-1183CB866C8C}" dt="2024-07-17T02:54:23.141" v="9823" actId="1076"/>
          <ac:spMkLst>
            <pc:docMk/>
            <pc:sldMk cId="696518395" sldId="2147483439"/>
            <ac:spMk id="36" creationId="{0EFDA818-FCB8-9CFF-BBA5-BD1FD2DF3422}"/>
          </ac:spMkLst>
        </pc:spChg>
        <pc:spChg chg="del mod">
          <ac:chgData name="Allen Hsu" userId="60d91a9c-a42c-4cc8-ad01-70c31ac073b3" providerId="ADAL" clId="{C09C5108-71E1-4B39-9842-1183CB866C8C}" dt="2024-07-17T03:26:02.140" v="10236" actId="478"/>
          <ac:spMkLst>
            <pc:docMk/>
            <pc:sldMk cId="696518395" sldId="2147483439"/>
            <ac:spMk id="37" creationId="{A7DEF48E-6053-ED00-C1D7-4E65DDAA25B5}"/>
          </ac:spMkLst>
        </pc:spChg>
        <pc:spChg chg="del mod">
          <ac:chgData name="Allen Hsu" userId="60d91a9c-a42c-4cc8-ad01-70c31ac073b3" providerId="ADAL" clId="{C09C5108-71E1-4B39-9842-1183CB866C8C}" dt="2024-07-17T03:26:02.140" v="10236" actId="478"/>
          <ac:spMkLst>
            <pc:docMk/>
            <pc:sldMk cId="696518395" sldId="2147483439"/>
            <ac:spMk id="38" creationId="{4B98C005-7CD2-A7E1-AB1F-B6D19DFF7865}"/>
          </ac:spMkLst>
        </pc:spChg>
        <pc:spChg chg="del mod">
          <ac:chgData name="Allen Hsu" userId="60d91a9c-a42c-4cc8-ad01-70c31ac073b3" providerId="ADAL" clId="{C09C5108-71E1-4B39-9842-1183CB866C8C}" dt="2024-07-18T02:20:30.476" v="16297" actId="478"/>
          <ac:spMkLst>
            <pc:docMk/>
            <pc:sldMk cId="696518395" sldId="2147483439"/>
            <ac:spMk id="42" creationId="{1DE39A90-889B-269A-A8CC-1B8AAE97D0D4}"/>
          </ac:spMkLst>
        </pc:spChg>
        <pc:spChg chg="del mod">
          <ac:chgData name="Allen Hsu" userId="60d91a9c-a42c-4cc8-ad01-70c31ac073b3" providerId="ADAL" clId="{C09C5108-71E1-4B39-9842-1183CB866C8C}" dt="2024-07-18T02:20:30.476" v="16297" actId="478"/>
          <ac:spMkLst>
            <pc:docMk/>
            <pc:sldMk cId="696518395" sldId="2147483439"/>
            <ac:spMk id="43" creationId="{E528BCE6-7150-B8BD-A20A-D4B491298690}"/>
          </ac:spMkLst>
        </pc:spChg>
        <pc:spChg chg="del">
          <ac:chgData name="Allen Hsu" userId="60d91a9c-a42c-4cc8-ad01-70c31ac073b3" providerId="ADAL" clId="{C09C5108-71E1-4B39-9842-1183CB866C8C}" dt="2024-07-17T02:53:04.648" v="9812" actId="478"/>
          <ac:spMkLst>
            <pc:docMk/>
            <pc:sldMk cId="696518395" sldId="2147483439"/>
            <ac:spMk id="44" creationId="{483131F1-87B6-F138-E6AE-5F7B8F842D77}"/>
          </ac:spMkLst>
        </pc:spChg>
        <pc:spChg chg="del">
          <ac:chgData name="Allen Hsu" userId="60d91a9c-a42c-4cc8-ad01-70c31ac073b3" providerId="ADAL" clId="{C09C5108-71E1-4B39-9842-1183CB866C8C}" dt="2024-07-17T02:53:23.394" v="9816" actId="478"/>
          <ac:spMkLst>
            <pc:docMk/>
            <pc:sldMk cId="696518395" sldId="2147483439"/>
            <ac:spMk id="48" creationId="{6AD30255-E12F-2407-BC3C-395047E3BFBB}"/>
          </ac:spMkLst>
        </pc:spChg>
        <pc:spChg chg="del">
          <ac:chgData name="Allen Hsu" userId="60d91a9c-a42c-4cc8-ad01-70c31ac073b3" providerId="ADAL" clId="{C09C5108-71E1-4B39-9842-1183CB866C8C}" dt="2024-07-17T02:53:23.394" v="9816" actId="478"/>
          <ac:spMkLst>
            <pc:docMk/>
            <pc:sldMk cId="696518395" sldId="2147483439"/>
            <ac:spMk id="50" creationId="{5ABB091D-58EC-D7DA-3890-A9E90EDCFBA1}"/>
          </ac:spMkLst>
        </pc:spChg>
        <pc:spChg chg="del">
          <ac:chgData name="Allen Hsu" userId="60d91a9c-a42c-4cc8-ad01-70c31ac073b3" providerId="ADAL" clId="{C09C5108-71E1-4B39-9842-1183CB866C8C}" dt="2024-07-17T02:53:23.394" v="9816" actId="478"/>
          <ac:spMkLst>
            <pc:docMk/>
            <pc:sldMk cId="696518395" sldId="2147483439"/>
            <ac:spMk id="54" creationId="{17A79E5E-CBC1-D6A7-E889-E691B5F47705}"/>
          </ac:spMkLst>
        </pc:spChg>
        <pc:spChg chg="del mod ord">
          <ac:chgData name="Allen Hsu" userId="60d91a9c-a42c-4cc8-ad01-70c31ac073b3" providerId="ADAL" clId="{C09C5108-71E1-4B39-9842-1183CB866C8C}" dt="2024-07-18T03:44:37.777" v="16516" actId="21"/>
          <ac:spMkLst>
            <pc:docMk/>
            <pc:sldMk cId="696518395" sldId="2147483439"/>
            <ac:spMk id="55" creationId="{83ACD021-B3D8-AD6D-4429-66FDDD5745CE}"/>
          </ac:spMkLst>
        </pc:spChg>
        <pc:spChg chg="del">
          <ac:chgData name="Allen Hsu" userId="60d91a9c-a42c-4cc8-ad01-70c31ac073b3" providerId="ADAL" clId="{C09C5108-71E1-4B39-9842-1183CB866C8C}" dt="2024-07-17T02:53:29.073" v="9817" actId="478"/>
          <ac:spMkLst>
            <pc:docMk/>
            <pc:sldMk cId="696518395" sldId="2147483439"/>
            <ac:spMk id="62" creationId="{1A701109-0413-0889-F4B1-D6DA7CD3F255}"/>
          </ac:spMkLst>
        </pc:spChg>
        <pc:spChg chg="del">
          <ac:chgData name="Allen Hsu" userId="60d91a9c-a42c-4cc8-ad01-70c31ac073b3" providerId="ADAL" clId="{C09C5108-71E1-4B39-9842-1183CB866C8C}" dt="2024-07-17T02:53:15.066" v="9814" actId="478"/>
          <ac:spMkLst>
            <pc:docMk/>
            <pc:sldMk cId="696518395" sldId="2147483439"/>
            <ac:spMk id="63" creationId="{268C17A3-AE1A-D860-226B-37348FD13FB3}"/>
          </ac:spMkLst>
        </pc:spChg>
        <pc:spChg chg="del">
          <ac:chgData name="Allen Hsu" userId="60d91a9c-a42c-4cc8-ad01-70c31ac073b3" providerId="ADAL" clId="{C09C5108-71E1-4B39-9842-1183CB866C8C}" dt="2024-07-17T02:53:29.073" v="9817" actId="478"/>
          <ac:spMkLst>
            <pc:docMk/>
            <pc:sldMk cId="696518395" sldId="2147483439"/>
            <ac:spMk id="67" creationId="{7D7D40FD-448D-A04D-F2F6-2C623D4F6AA9}"/>
          </ac:spMkLst>
        </pc:spChg>
        <pc:spChg chg="del">
          <ac:chgData name="Allen Hsu" userId="60d91a9c-a42c-4cc8-ad01-70c31ac073b3" providerId="ADAL" clId="{C09C5108-71E1-4B39-9842-1183CB866C8C}" dt="2024-07-17T02:53:29.073" v="9817" actId="478"/>
          <ac:spMkLst>
            <pc:docMk/>
            <pc:sldMk cId="696518395" sldId="2147483439"/>
            <ac:spMk id="75" creationId="{4E2474C0-77A1-37CC-DED3-4D9B69B7AB93}"/>
          </ac:spMkLst>
        </pc:spChg>
        <pc:spChg chg="del">
          <ac:chgData name="Allen Hsu" userId="60d91a9c-a42c-4cc8-ad01-70c31ac073b3" providerId="ADAL" clId="{C09C5108-71E1-4B39-9842-1183CB866C8C}" dt="2024-07-17T02:53:15.066" v="9814" actId="478"/>
          <ac:spMkLst>
            <pc:docMk/>
            <pc:sldMk cId="696518395" sldId="2147483439"/>
            <ac:spMk id="79" creationId="{E649025A-9104-5F78-1154-E5AC021A9EF4}"/>
          </ac:spMkLst>
        </pc:spChg>
        <pc:spChg chg="del">
          <ac:chgData name="Allen Hsu" userId="60d91a9c-a42c-4cc8-ad01-70c31ac073b3" providerId="ADAL" clId="{C09C5108-71E1-4B39-9842-1183CB866C8C}" dt="2024-07-17T02:53:11.347" v="9813" actId="478"/>
          <ac:spMkLst>
            <pc:docMk/>
            <pc:sldMk cId="696518395" sldId="2147483439"/>
            <ac:spMk id="80" creationId="{674D3275-591D-2A94-90AD-DCB0D8EB9932}"/>
          </ac:spMkLst>
        </pc:spChg>
        <pc:spChg chg="del">
          <ac:chgData name="Allen Hsu" userId="60d91a9c-a42c-4cc8-ad01-70c31ac073b3" providerId="ADAL" clId="{C09C5108-71E1-4B39-9842-1183CB866C8C}" dt="2024-07-17T02:53:04.648" v="9812" actId="478"/>
          <ac:spMkLst>
            <pc:docMk/>
            <pc:sldMk cId="696518395" sldId="2147483439"/>
            <ac:spMk id="94" creationId="{445F2469-1A6F-9A39-C057-8E355B01F0DC}"/>
          </ac:spMkLst>
        </pc:spChg>
        <pc:spChg chg="add del">
          <ac:chgData name="Allen Hsu" userId="60d91a9c-a42c-4cc8-ad01-70c31ac073b3" providerId="ADAL" clId="{C09C5108-71E1-4B39-9842-1183CB866C8C}" dt="2024-07-17T03:21:20.836" v="10072" actId="22"/>
          <ac:spMkLst>
            <pc:docMk/>
            <pc:sldMk cId="696518395" sldId="2147483439"/>
            <ac:spMk id="104" creationId="{863059B0-EF7E-1E10-7323-644925AD95DF}"/>
          </ac:spMkLst>
        </pc:spChg>
        <pc:spChg chg="add mod">
          <ac:chgData name="Allen Hsu" userId="60d91a9c-a42c-4cc8-ad01-70c31ac073b3" providerId="ADAL" clId="{C09C5108-71E1-4B39-9842-1183CB866C8C}" dt="2024-07-17T06:00:09.230" v="11665" actId="5793"/>
          <ac:spMkLst>
            <pc:docMk/>
            <pc:sldMk cId="696518395" sldId="2147483439"/>
            <ac:spMk id="105" creationId="{27F237CA-EB77-CB50-63CE-025571C0D93A}"/>
          </ac:spMkLst>
        </pc:spChg>
        <pc:spChg chg="add mod">
          <ac:chgData name="Allen Hsu" userId="60d91a9c-a42c-4cc8-ad01-70c31ac073b3" providerId="ADAL" clId="{C09C5108-71E1-4B39-9842-1183CB866C8C}" dt="2024-07-18T06:21:17.695" v="18972"/>
          <ac:spMkLst>
            <pc:docMk/>
            <pc:sldMk cId="696518395" sldId="2147483439"/>
            <ac:spMk id="106" creationId="{70C773E7-1C95-9E1C-C68C-A1DB53590E1C}"/>
          </ac:spMkLst>
        </pc:spChg>
        <pc:grpChg chg="del">
          <ac:chgData name="Allen Hsu" userId="60d91a9c-a42c-4cc8-ad01-70c31ac073b3" providerId="ADAL" clId="{C09C5108-71E1-4B39-9842-1183CB866C8C}" dt="2024-07-17T02:53:04.648" v="9812" actId="478"/>
          <ac:grpSpMkLst>
            <pc:docMk/>
            <pc:sldMk cId="696518395" sldId="2147483439"/>
            <ac:grpSpMk id="13" creationId="{D53D9CA5-FAA9-2D4B-453F-337B5906E46A}"/>
          </ac:grpSpMkLst>
        </pc:grpChg>
        <pc:grpChg chg="del">
          <ac:chgData name="Allen Hsu" userId="60d91a9c-a42c-4cc8-ad01-70c31ac073b3" providerId="ADAL" clId="{C09C5108-71E1-4B39-9842-1183CB866C8C}" dt="2024-07-17T02:53:04.648" v="9812" actId="478"/>
          <ac:grpSpMkLst>
            <pc:docMk/>
            <pc:sldMk cId="696518395" sldId="2147483439"/>
            <ac:grpSpMk id="23" creationId="{86A28E2E-AE2C-16D0-9457-CF1C9B8B655C}"/>
          </ac:grpSpMkLst>
        </pc:grpChg>
        <pc:grpChg chg="del">
          <ac:chgData name="Allen Hsu" userId="60d91a9c-a42c-4cc8-ad01-70c31ac073b3" providerId="ADAL" clId="{C09C5108-71E1-4B39-9842-1183CB866C8C}" dt="2024-07-17T02:53:04.648" v="9812" actId="478"/>
          <ac:grpSpMkLst>
            <pc:docMk/>
            <pc:sldMk cId="696518395" sldId="2147483439"/>
            <ac:grpSpMk id="31" creationId="{5EF7B121-310F-2195-43BB-13C1E7D7153B}"/>
          </ac:grpSpMkLst>
        </pc:grpChg>
        <pc:grpChg chg="del">
          <ac:chgData name="Allen Hsu" userId="60d91a9c-a42c-4cc8-ad01-70c31ac073b3" providerId="ADAL" clId="{C09C5108-71E1-4B39-9842-1183CB866C8C}" dt="2024-07-17T02:53:04.648" v="9812" actId="478"/>
          <ac:grpSpMkLst>
            <pc:docMk/>
            <pc:sldMk cId="696518395" sldId="2147483439"/>
            <ac:grpSpMk id="45" creationId="{507BCEF0-E989-6406-B53E-182E4BF09C22}"/>
          </ac:grpSpMkLst>
        </pc:grpChg>
        <pc:grpChg chg="del">
          <ac:chgData name="Allen Hsu" userId="60d91a9c-a42c-4cc8-ad01-70c31ac073b3" providerId="ADAL" clId="{C09C5108-71E1-4B39-9842-1183CB866C8C}" dt="2024-07-17T02:53:29.073" v="9817" actId="478"/>
          <ac:grpSpMkLst>
            <pc:docMk/>
            <pc:sldMk cId="696518395" sldId="2147483439"/>
            <ac:grpSpMk id="51" creationId="{DD83AF64-43CE-B00C-9842-142C74A9D816}"/>
          </ac:grpSpMkLst>
        </pc:grpChg>
        <pc:grpChg chg="del ord">
          <ac:chgData name="Allen Hsu" userId="60d91a9c-a42c-4cc8-ad01-70c31ac073b3" providerId="ADAL" clId="{C09C5108-71E1-4B39-9842-1183CB866C8C}" dt="2024-07-17T02:53:48.355" v="9820" actId="478"/>
          <ac:grpSpMkLst>
            <pc:docMk/>
            <pc:sldMk cId="696518395" sldId="2147483439"/>
            <ac:grpSpMk id="56" creationId="{A65C99F7-038C-EACF-DC5B-5061F6FBF807}"/>
          </ac:grpSpMkLst>
        </pc:grpChg>
        <pc:grpChg chg="del">
          <ac:chgData name="Allen Hsu" userId="60d91a9c-a42c-4cc8-ad01-70c31ac073b3" providerId="ADAL" clId="{C09C5108-71E1-4B39-9842-1183CB866C8C}" dt="2024-07-17T02:53:20.889" v="9815" actId="478"/>
          <ac:grpSpMkLst>
            <pc:docMk/>
            <pc:sldMk cId="696518395" sldId="2147483439"/>
            <ac:grpSpMk id="59" creationId="{E571FB57-2A2E-8B4D-3A80-7A5CB9A0546B}"/>
          </ac:grpSpMkLst>
        </pc:grpChg>
        <pc:grpChg chg="del">
          <ac:chgData name="Allen Hsu" userId="60d91a9c-a42c-4cc8-ad01-70c31ac073b3" providerId="ADAL" clId="{C09C5108-71E1-4B39-9842-1183CB866C8C}" dt="2024-07-17T02:53:15.066" v="9814" actId="478"/>
          <ac:grpSpMkLst>
            <pc:docMk/>
            <pc:sldMk cId="696518395" sldId="2147483439"/>
            <ac:grpSpMk id="64" creationId="{19BF4CD2-F080-51BE-4CAF-8FFDB33FBFCD}"/>
          </ac:grpSpMkLst>
        </pc:grpChg>
        <pc:grpChg chg="del">
          <ac:chgData name="Allen Hsu" userId="60d91a9c-a42c-4cc8-ad01-70c31ac073b3" providerId="ADAL" clId="{C09C5108-71E1-4B39-9842-1183CB866C8C}" dt="2024-07-17T02:53:20.889" v="9815" actId="478"/>
          <ac:grpSpMkLst>
            <pc:docMk/>
            <pc:sldMk cId="696518395" sldId="2147483439"/>
            <ac:grpSpMk id="68" creationId="{546C8ED8-2809-7E2C-229A-9370151D1585}"/>
          </ac:grpSpMkLst>
        </pc:grpChg>
        <pc:grpChg chg="del">
          <ac:chgData name="Allen Hsu" userId="60d91a9c-a42c-4cc8-ad01-70c31ac073b3" providerId="ADAL" clId="{C09C5108-71E1-4B39-9842-1183CB866C8C}" dt="2024-07-17T02:53:20.889" v="9815" actId="478"/>
          <ac:grpSpMkLst>
            <pc:docMk/>
            <pc:sldMk cId="696518395" sldId="2147483439"/>
            <ac:grpSpMk id="71" creationId="{CC512791-1DA2-3827-0784-9BE30581D6FF}"/>
          </ac:grpSpMkLst>
        </pc:grpChg>
        <pc:grpChg chg="del">
          <ac:chgData name="Allen Hsu" userId="60d91a9c-a42c-4cc8-ad01-70c31ac073b3" providerId="ADAL" clId="{C09C5108-71E1-4B39-9842-1183CB866C8C}" dt="2024-07-17T02:53:20.889" v="9815" actId="478"/>
          <ac:grpSpMkLst>
            <pc:docMk/>
            <pc:sldMk cId="696518395" sldId="2147483439"/>
            <ac:grpSpMk id="76" creationId="{40340398-7E2B-E03A-31CC-4DA87722A4B6}"/>
          </ac:grpSpMkLst>
        </pc:grpChg>
        <pc:grpChg chg="del">
          <ac:chgData name="Allen Hsu" userId="60d91a9c-a42c-4cc8-ad01-70c31ac073b3" providerId="ADAL" clId="{C09C5108-71E1-4B39-9842-1183CB866C8C}" dt="2024-07-17T02:53:11.347" v="9813" actId="478"/>
          <ac:grpSpMkLst>
            <pc:docMk/>
            <pc:sldMk cId="696518395" sldId="2147483439"/>
            <ac:grpSpMk id="81" creationId="{7ECD9225-5BEF-A290-23C5-F7D7B188631F}"/>
          </ac:grpSpMkLst>
        </pc:grpChg>
        <pc:grpChg chg="del">
          <ac:chgData name="Allen Hsu" userId="60d91a9c-a42c-4cc8-ad01-70c31ac073b3" providerId="ADAL" clId="{C09C5108-71E1-4B39-9842-1183CB866C8C}" dt="2024-07-17T02:53:20.889" v="9815" actId="478"/>
          <ac:grpSpMkLst>
            <pc:docMk/>
            <pc:sldMk cId="696518395" sldId="2147483439"/>
            <ac:grpSpMk id="84" creationId="{C358B19A-CF12-B77D-9EB3-D9E2CF40143A}"/>
          </ac:grpSpMkLst>
        </pc:grpChg>
        <pc:grpChg chg="del">
          <ac:chgData name="Allen Hsu" userId="60d91a9c-a42c-4cc8-ad01-70c31ac073b3" providerId="ADAL" clId="{C09C5108-71E1-4B39-9842-1183CB866C8C}" dt="2024-07-17T02:54:30.689" v="9826" actId="478"/>
          <ac:grpSpMkLst>
            <pc:docMk/>
            <pc:sldMk cId="696518395" sldId="2147483439"/>
            <ac:grpSpMk id="87" creationId="{B1A439DB-316C-31D8-97D2-C57EB76A00F5}"/>
          </ac:grpSpMkLst>
        </pc:grpChg>
        <pc:grpChg chg="del">
          <ac:chgData name="Allen Hsu" userId="60d91a9c-a42c-4cc8-ad01-70c31ac073b3" providerId="ADAL" clId="{C09C5108-71E1-4B39-9842-1183CB866C8C}" dt="2024-07-17T02:53:20.889" v="9815" actId="478"/>
          <ac:grpSpMkLst>
            <pc:docMk/>
            <pc:sldMk cId="696518395" sldId="2147483439"/>
            <ac:grpSpMk id="91" creationId="{10F920B7-2562-0E9B-C2FD-EA67F883A451}"/>
          </ac:grpSpMkLst>
        </pc:grpChg>
        <pc:grpChg chg="del">
          <ac:chgData name="Allen Hsu" userId="60d91a9c-a42c-4cc8-ad01-70c31ac073b3" providerId="ADAL" clId="{C09C5108-71E1-4B39-9842-1183CB866C8C}" dt="2024-07-17T02:53:04.648" v="9812" actId="478"/>
          <ac:grpSpMkLst>
            <pc:docMk/>
            <pc:sldMk cId="696518395" sldId="2147483439"/>
            <ac:grpSpMk id="95" creationId="{99A90446-F87B-9F96-3D73-8F3F4FADC0A5}"/>
          </ac:grpSpMkLst>
        </pc:grpChg>
        <pc:grpChg chg="del">
          <ac:chgData name="Allen Hsu" userId="60d91a9c-a42c-4cc8-ad01-70c31ac073b3" providerId="ADAL" clId="{C09C5108-71E1-4B39-9842-1183CB866C8C}" dt="2024-07-17T02:53:11.347" v="9813" actId="478"/>
          <ac:grpSpMkLst>
            <pc:docMk/>
            <pc:sldMk cId="696518395" sldId="2147483439"/>
            <ac:grpSpMk id="98" creationId="{8F081EF1-D126-7BF5-6C9E-31B95709A2B3}"/>
          </ac:grpSpMkLst>
        </pc:grpChg>
        <pc:grpChg chg="del">
          <ac:chgData name="Allen Hsu" userId="60d91a9c-a42c-4cc8-ad01-70c31ac073b3" providerId="ADAL" clId="{C09C5108-71E1-4B39-9842-1183CB866C8C}" dt="2024-07-17T02:53:20.889" v="9815" actId="478"/>
          <ac:grpSpMkLst>
            <pc:docMk/>
            <pc:sldMk cId="696518395" sldId="2147483439"/>
            <ac:grpSpMk id="101" creationId="{10EA11DE-2E23-951C-FB17-FB3874B212D5}"/>
          </ac:grpSpMkLst>
        </pc:grpChg>
        <pc:picChg chg="mod">
          <ac:chgData name="Allen Hsu" userId="60d91a9c-a42c-4cc8-ad01-70c31ac073b3" providerId="ADAL" clId="{C09C5108-71E1-4B39-9842-1183CB866C8C}" dt="2024-07-17T02:53:59.648" v="9821" actId="1076"/>
          <ac:picMkLst>
            <pc:docMk/>
            <pc:sldMk cId="696518395" sldId="2147483439"/>
            <ac:picMk id="32" creationId="{797AF3F4-F0C2-D17A-7460-A1B10BE58587}"/>
          </ac:picMkLst>
        </pc:picChg>
        <pc:picChg chg="del mod">
          <ac:chgData name="Allen Hsu" userId="60d91a9c-a42c-4cc8-ad01-70c31ac073b3" providerId="ADAL" clId="{C09C5108-71E1-4B39-9842-1183CB866C8C}" dt="2024-07-18T02:20:30.476" v="16297" actId="478"/>
          <ac:picMkLst>
            <pc:docMk/>
            <pc:sldMk cId="696518395" sldId="2147483439"/>
            <ac:picMk id="41" creationId="{6B58C75C-394E-2B80-B028-000BB66158A7}"/>
          </ac:picMkLst>
        </pc:picChg>
        <pc:picChg chg="del mod">
          <ac:chgData name="Allen Hsu" userId="60d91a9c-a42c-4cc8-ad01-70c31ac073b3" providerId="ADAL" clId="{C09C5108-71E1-4B39-9842-1183CB866C8C}" dt="2024-07-18T02:20:30.476" v="16297" actId="478"/>
          <ac:picMkLst>
            <pc:docMk/>
            <pc:sldMk cId="696518395" sldId="2147483439"/>
            <ac:picMk id="74" creationId="{96D8886F-DC98-95CE-CDCC-6010D6A28692}"/>
          </ac:picMkLst>
        </pc:picChg>
      </pc:sldChg>
      <pc:sldChg chg="modSp add mod">
        <pc:chgData name="Allen Hsu" userId="60d91a9c-a42c-4cc8-ad01-70c31ac073b3" providerId="ADAL" clId="{C09C5108-71E1-4B39-9842-1183CB866C8C}" dt="2024-07-17T05:19:50.404" v="10816" actId="14100"/>
        <pc:sldMkLst>
          <pc:docMk/>
          <pc:sldMk cId="1879955487" sldId="2147483440"/>
        </pc:sldMkLst>
        <pc:spChg chg="mod">
          <ac:chgData name="Allen Hsu" userId="60d91a9c-a42c-4cc8-ad01-70c31ac073b3" providerId="ADAL" clId="{C09C5108-71E1-4B39-9842-1183CB866C8C}" dt="2024-07-17T03:53:49.901" v="10663" actId="20577"/>
          <ac:spMkLst>
            <pc:docMk/>
            <pc:sldMk cId="1879955487" sldId="2147483440"/>
            <ac:spMk id="2" creationId="{077619B6-31FE-669D-88B9-E8C3CE3D664D}"/>
          </ac:spMkLst>
        </pc:spChg>
        <pc:spChg chg="mod">
          <ac:chgData name="Allen Hsu" userId="60d91a9c-a42c-4cc8-ad01-70c31ac073b3" providerId="ADAL" clId="{C09C5108-71E1-4B39-9842-1183CB866C8C}" dt="2024-07-17T05:19:50.404" v="10816" actId="14100"/>
          <ac:spMkLst>
            <pc:docMk/>
            <pc:sldMk cId="1879955487" sldId="2147483440"/>
            <ac:spMk id="3" creationId="{224EB386-DA8C-B5E5-12D6-08DD89AEBBC0}"/>
          </ac:spMkLst>
        </pc:spChg>
      </pc:sldChg>
      <pc:sldChg chg="addSp delSp modSp add mod ord">
        <pc:chgData name="Allen Hsu" userId="60d91a9c-a42c-4cc8-ad01-70c31ac073b3" providerId="ADAL" clId="{C09C5108-71E1-4B39-9842-1183CB866C8C}" dt="2024-07-18T09:00:12.828" v="19359"/>
        <pc:sldMkLst>
          <pc:docMk/>
          <pc:sldMk cId="4005671044" sldId="2147483441"/>
        </pc:sldMkLst>
        <pc:spChg chg="mod">
          <ac:chgData name="Allen Hsu" userId="60d91a9c-a42c-4cc8-ad01-70c31ac073b3" providerId="ADAL" clId="{C09C5108-71E1-4B39-9842-1183CB866C8C}" dt="2024-07-17T07:47:56.139" v="13556" actId="20577"/>
          <ac:spMkLst>
            <pc:docMk/>
            <pc:sldMk cId="4005671044" sldId="2147483441"/>
            <ac:spMk id="2" creationId="{540C1BAF-5279-5148-5939-10EA90828404}"/>
          </ac:spMkLst>
        </pc:spChg>
        <pc:spChg chg="add mod">
          <ac:chgData name="Allen Hsu" userId="60d91a9c-a42c-4cc8-ad01-70c31ac073b3" providerId="ADAL" clId="{C09C5108-71E1-4B39-9842-1183CB866C8C}" dt="2024-07-18T09:00:12.828" v="19359"/>
          <ac:spMkLst>
            <pc:docMk/>
            <pc:sldMk cId="4005671044" sldId="2147483441"/>
            <ac:spMk id="4" creationId="{B3341231-FD33-3A93-85DC-E17FAFC9AB3F}"/>
          </ac:spMkLst>
        </pc:spChg>
        <pc:spChg chg="del">
          <ac:chgData name="Allen Hsu" userId="60d91a9c-a42c-4cc8-ad01-70c31ac073b3" providerId="ADAL" clId="{C09C5108-71E1-4B39-9842-1183CB866C8C}" dt="2024-07-17T03:15:13.362" v="10006" actId="478"/>
          <ac:spMkLst>
            <pc:docMk/>
            <pc:sldMk cId="4005671044" sldId="2147483441"/>
            <ac:spMk id="4" creationId="{EB30A7B6-6D7F-51C6-F5DC-1ECC4E42848E}"/>
          </ac:spMkLst>
        </pc:spChg>
        <pc:spChg chg="del">
          <ac:chgData name="Allen Hsu" userId="60d91a9c-a42c-4cc8-ad01-70c31ac073b3" providerId="ADAL" clId="{C09C5108-71E1-4B39-9842-1183CB866C8C}" dt="2024-07-17T03:15:13.362" v="10006" actId="478"/>
          <ac:spMkLst>
            <pc:docMk/>
            <pc:sldMk cId="4005671044" sldId="2147483441"/>
            <ac:spMk id="9" creationId="{05BEDFBA-C204-34D4-8E61-970E63C9AF93}"/>
          </ac:spMkLst>
        </pc:spChg>
        <pc:spChg chg="del">
          <ac:chgData name="Allen Hsu" userId="60d91a9c-a42c-4cc8-ad01-70c31ac073b3" providerId="ADAL" clId="{C09C5108-71E1-4B39-9842-1183CB866C8C}" dt="2024-07-17T03:15:13.362" v="10006" actId="478"/>
          <ac:spMkLst>
            <pc:docMk/>
            <pc:sldMk cId="4005671044" sldId="2147483441"/>
            <ac:spMk id="10" creationId="{E7FBD606-48D0-38B1-92DF-ED7A37E476C2}"/>
          </ac:spMkLst>
        </pc:spChg>
        <pc:spChg chg="del">
          <ac:chgData name="Allen Hsu" userId="60d91a9c-a42c-4cc8-ad01-70c31ac073b3" providerId="ADAL" clId="{C09C5108-71E1-4B39-9842-1183CB866C8C}" dt="2024-07-17T03:19:22.739" v="10048" actId="478"/>
          <ac:spMkLst>
            <pc:docMk/>
            <pc:sldMk cId="4005671044" sldId="2147483441"/>
            <ac:spMk id="35" creationId="{C8834A73-47B8-AB6E-0E5E-0D689B76E98B}"/>
          </ac:spMkLst>
        </pc:spChg>
        <pc:spChg chg="del">
          <ac:chgData name="Allen Hsu" userId="60d91a9c-a42c-4cc8-ad01-70c31ac073b3" providerId="ADAL" clId="{C09C5108-71E1-4B39-9842-1183CB866C8C}" dt="2024-07-17T03:19:22.739" v="10048" actId="478"/>
          <ac:spMkLst>
            <pc:docMk/>
            <pc:sldMk cId="4005671044" sldId="2147483441"/>
            <ac:spMk id="36" creationId="{0EFDA818-FCB8-9CFF-BBA5-BD1FD2DF3422}"/>
          </ac:spMkLst>
        </pc:spChg>
        <pc:spChg chg="del">
          <ac:chgData name="Allen Hsu" userId="60d91a9c-a42c-4cc8-ad01-70c31ac073b3" providerId="ADAL" clId="{C09C5108-71E1-4B39-9842-1183CB866C8C}" dt="2024-07-17T03:19:22.739" v="10048" actId="478"/>
          <ac:spMkLst>
            <pc:docMk/>
            <pc:sldMk cId="4005671044" sldId="2147483441"/>
            <ac:spMk id="37" creationId="{A7DEF48E-6053-ED00-C1D7-4E65DDAA25B5}"/>
          </ac:spMkLst>
        </pc:spChg>
        <pc:spChg chg="del">
          <ac:chgData name="Allen Hsu" userId="60d91a9c-a42c-4cc8-ad01-70c31ac073b3" providerId="ADAL" clId="{C09C5108-71E1-4B39-9842-1183CB866C8C}" dt="2024-07-17T03:19:22.739" v="10048" actId="478"/>
          <ac:spMkLst>
            <pc:docMk/>
            <pc:sldMk cId="4005671044" sldId="2147483441"/>
            <ac:spMk id="38" creationId="{4B98C005-7CD2-A7E1-AB1F-B6D19DFF7865}"/>
          </ac:spMkLst>
        </pc:spChg>
        <pc:spChg chg="del">
          <ac:chgData name="Allen Hsu" userId="60d91a9c-a42c-4cc8-ad01-70c31ac073b3" providerId="ADAL" clId="{C09C5108-71E1-4B39-9842-1183CB866C8C}" dt="2024-07-18T02:20:26.192" v="16296" actId="478"/>
          <ac:spMkLst>
            <pc:docMk/>
            <pc:sldMk cId="4005671044" sldId="2147483441"/>
            <ac:spMk id="42" creationId="{1DE39A90-889B-269A-A8CC-1B8AAE97D0D4}"/>
          </ac:spMkLst>
        </pc:spChg>
        <pc:spChg chg="del">
          <ac:chgData name="Allen Hsu" userId="60d91a9c-a42c-4cc8-ad01-70c31ac073b3" providerId="ADAL" clId="{C09C5108-71E1-4B39-9842-1183CB866C8C}" dt="2024-07-18T02:20:26.192" v="16296" actId="478"/>
          <ac:spMkLst>
            <pc:docMk/>
            <pc:sldMk cId="4005671044" sldId="2147483441"/>
            <ac:spMk id="43" creationId="{E528BCE6-7150-B8BD-A20A-D4B491298690}"/>
          </ac:spMkLst>
        </pc:spChg>
        <pc:spChg chg="del">
          <ac:chgData name="Allen Hsu" userId="60d91a9c-a42c-4cc8-ad01-70c31ac073b3" providerId="ADAL" clId="{C09C5108-71E1-4B39-9842-1183CB866C8C}" dt="2024-07-17T03:15:13.362" v="10006" actId="478"/>
          <ac:spMkLst>
            <pc:docMk/>
            <pc:sldMk cId="4005671044" sldId="2147483441"/>
            <ac:spMk id="44" creationId="{483131F1-87B6-F138-E6AE-5F7B8F842D77}"/>
          </ac:spMkLst>
        </pc:spChg>
        <pc:spChg chg="del">
          <ac:chgData name="Allen Hsu" userId="60d91a9c-a42c-4cc8-ad01-70c31ac073b3" providerId="ADAL" clId="{C09C5108-71E1-4B39-9842-1183CB866C8C}" dt="2024-07-17T03:18:58.376" v="10045" actId="478"/>
          <ac:spMkLst>
            <pc:docMk/>
            <pc:sldMk cId="4005671044" sldId="2147483441"/>
            <ac:spMk id="48" creationId="{6AD30255-E12F-2407-BC3C-395047E3BFBB}"/>
          </ac:spMkLst>
        </pc:spChg>
        <pc:spChg chg="del">
          <ac:chgData name="Allen Hsu" userId="60d91a9c-a42c-4cc8-ad01-70c31ac073b3" providerId="ADAL" clId="{C09C5108-71E1-4B39-9842-1183CB866C8C}" dt="2024-07-17T03:18:58.376" v="10045" actId="478"/>
          <ac:spMkLst>
            <pc:docMk/>
            <pc:sldMk cId="4005671044" sldId="2147483441"/>
            <ac:spMk id="50" creationId="{5ABB091D-58EC-D7DA-3890-A9E90EDCFBA1}"/>
          </ac:spMkLst>
        </pc:spChg>
        <pc:spChg chg="del">
          <ac:chgData name="Allen Hsu" userId="60d91a9c-a42c-4cc8-ad01-70c31ac073b3" providerId="ADAL" clId="{C09C5108-71E1-4B39-9842-1183CB866C8C}" dt="2024-07-17T03:18:58.376" v="10045" actId="478"/>
          <ac:spMkLst>
            <pc:docMk/>
            <pc:sldMk cId="4005671044" sldId="2147483441"/>
            <ac:spMk id="54" creationId="{17A79E5E-CBC1-D6A7-E889-E691B5F47705}"/>
          </ac:spMkLst>
        </pc:spChg>
        <pc:spChg chg="del">
          <ac:chgData name="Allen Hsu" userId="60d91a9c-a42c-4cc8-ad01-70c31ac073b3" providerId="ADAL" clId="{C09C5108-71E1-4B39-9842-1183CB866C8C}" dt="2024-07-17T03:19:04.216" v="10046" actId="478"/>
          <ac:spMkLst>
            <pc:docMk/>
            <pc:sldMk cId="4005671044" sldId="2147483441"/>
            <ac:spMk id="55" creationId="{83ACD021-B3D8-AD6D-4429-66FDDD5745CE}"/>
          </ac:spMkLst>
        </pc:spChg>
        <pc:spChg chg="del">
          <ac:chgData name="Allen Hsu" userId="60d91a9c-a42c-4cc8-ad01-70c31ac073b3" providerId="ADAL" clId="{C09C5108-71E1-4B39-9842-1183CB866C8C}" dt="2024-07-17T03:19:04.216" v="10046" actId="478"/>
          <ac:spMkLst>
            <pc:docMk/>
            <pc:sldMk cId="4005671044" sldId="2147483441"/>
            <ac:spMk id="62" creationId="{1A701109-0413-0889-F4B1-D6DA7CD3F255}"/>
          </ac:spMkLst>
        </pc:spChg>
        <pc:spChg chg="del">
          <ac:chgData name="Allen Hsu" userId="60d91a9c-a42c-4cc8-ad01-70c31ac073b3" providerId="ADAL" clId="{C09C5108-71E1-4B39-9842-1183CB866C8C}" dt="2024-07-17T03:18:58.376" v="10045" actId="478"/>
          <ac:spMkLst>
            <pc:docMk/>
            <pc:sldMk cId="4005671044" sldId="2147483441"/>
            <ac:spMk id="63" creationId="{268C17A3-AE1A-D860-226B-37348FD13FB3}"/>
          </ac:spMkLst>
        </pc:spChg>
        <pc:spChg chg="del">
          <ac:chgData name="Allen Hsu" userId="60d91a9c-a42c-4cc8-ad01-70c31ac073b3" providerId="ADAL" clId="{C09C5108-71E1-4B39-9842-1183CB866C8C}" dt="2024-07-17T03:18:58.376" v="10045" actId="478"/>
          <ac:spMkLst>
            <pc:docMk/>
            <pc:sldMk cId="4005671044" sldId="2147483441"/>
            <ac:spMk id="67" creationId="{7D7D40FD-448D-A04D-F2F6-2C623D4F6AA9}"/>
          </ac:spMkLst>
        </pc:spChg>
        <pc:spChg chg="del">
          <ac:chgData name="Allen Hsu" userId="60d91a9c-a42c-4cc8-ad01-70c31ac073b3" providerId="ADAL" clId="{C09C5108-71E1-4B39-9842-1183CB866C8C}" dt="2024-07-17T03:19:04.216" v="10046" actId="478"/>
          <ac:spMkLst>
            <pc:docMk/>
            <pc:sldMk cId="4005671044" sldId="2147483441"/>
            <ac:spMk id="75" creationId="{4E2474C0-77A1-37CC-DED3-4D9B69B7AB93}"/>
          </ac:spMkLst>
        </pc:spChg>
        <pc:spChg chg="del">
          <ac:chgData name="Allen Hsu" userId="60d91a9c-a42c-4cc8-ad01-70c31ac073b3" providerId="ADAL" clId="{C09C5108-71E1-4B39-9842-1183CB866C8C}" dt="2024-07-17T05:58:25.811" v="11653" actId="478"/>
          <ac:spMkLst>
            <pc:docMk/>
            <pc:sldMk cId="4005671044" sldId="2147483441"/>
            <ac:spMk id="79" creationId="{E649025A-9104-5F78-1154-E5AC021A9EF4}"/>
          </ac:spMkLst>
        </pc:spChg>
        <pc:spChg chg="add mod">
          <ac:chgData name="Allen Hsu" userId="60d91a9c-a42c-4cc8-ad01-70c31ac073b3" providerId="ADAL" clId="{C09C5108-71E1-4B39-9842-1183CB866C8C}" dt="2024-07-17T03:19:35.583" v="10051"/>
          <ac:spMkLst>
            <pc:docMk/>
            <pc:sldMk cId="4005671044" sldId="2147483441"/>
            <ac:spMk id="90" creationId="{0E9D6F28-6D5B-06BC-CA16-008507E81E55}"/>
          </ac:spMkLst>
        </pc:spChg>
        <pc:spChg chg="del">
          <ac:chgData name="Allen Hsu" userId="60d91a9c-a42c-4cc8-ad01-70c31ac073b3" providerId="ADAL" clId="{C09C5108-71E1-4B39-9842-1183CB866C8C}" dt="2024-07-17T03:15:13.362" v="10006" actId="478"/>
          <ac:spMkLst>
            <pc:docMk/>
            <pc:sldMk cId="4005671044" sldId="2147483441"/>
            <ac:spMk id="94" creationId="{445F2469-1A6F-9A39-C057-8E355B01F0DC}"/>
          </ac:spMkLst>
        </pc:spChg>
        <pc:spChg chg="add mod">
          <ac:chgData name="Allen Hsu" userId="60d91a9c-a42c-4cc8-ad01-70c31ac073b3" providerId="ADAL" clId="{C09C5108-71E1-4B39-9842-1183CB866C8C}" dt="2024-07-17T03:19:35.583" v="10051"/>
          <ac:spMkLst>
            <pc:docMk/>
            <pc:sldMk cId="4005671044" sldId="2147483441"/>
            <ac:spMk id="104" creationId="{96E083F6-04EB-ADE1-BF68-A238C2798FEC}"/>
          </ac:spMkLst>
        </pc:spChg>
        <pc:spChg chg="add del mod">
          <ac:chgData name="Allen Hsu" userId="60d91a9c-a42c-4cc8-ad01-70c31ac073b3" providerId="ADAL" clId="{C09C5108-71E1-4B39-9842-1183CB866C8C}" dt="2024-07-17T03:33:10.185" v="10304" actId="478"/>
          <ac:spMkLst>
            <pc:docMk/>
            <pc:sldMk cId="4005671044" sldId="2147483441"/>
            <ac:spMk id="105" creationId="{B3A6143F-AE19-B1B6-558C-B558F1E2D630}"/>
          </ac:spMkLst>
        </pc:spChg>
        <pc:spChg chg="add del mod">
          <ac:chgData name="Allen Hsu" userId="60d91a9c-a42c-4cc8-ad01-70c31ac073b3" providerId="ADAL" clId="{C09C5108-71E1-4B39-9842-1183CB866C8C}" dt="2024-07-17T03:33:10.185" v="10304" actId="478"/>
          <ac:spMkLst>
            <pc:docMk/>
            <pc:sldMk cId="4005671044" sldId="2147483441"/>
            <ac:spMk id="106" creationId="{058EAA18-D45C-4712-4809-399D7564A49A}"/>
          </ac:spMkLst>
        </pc:spChg>
        <pc:spChg chg="add mod">
          <ac:chgData name="Allen Hsu" userId="60d91a9c-a42c-4cc8-ad01-70c31ac073b3" providerId="ADAL" clId="{C09C5108-71E1-4B39-9842-1183CB866C8C}" dt="2024-07-17T06:00:05.825" v="11664" actId="5793"/>
          <ac:spMkLst>
            <pc:docMk/>
            <pc:sldMk cId="4005671044" sldId="2147483441"/>
            <ac:spMk id="107" creationId="{00B3D703-EBE5-9023-5FA5-F6A085783F31}"/>
          </ac:spMkLst>
        </pc:spChg>
        <pc:spChg chg="add del mod">
          <ac:chgData name="Allen Hsu" userId="60d91a9c-a42c-4cc8-ad01-70c31ac073b3" providerId="ADAL" clId="{C09C5108-71E1-4B39-9842-1183CB866C8C}" dt="2024-07-17T03:27:46.354" v="10284" actId="478"/>
          <ac:spMkLst>
            <pc:docMk/>
            <pc:sldMk cId="4005671044" sldId="2147483441"/>
            <ac:spMk id="108" creationId="{BBC5FE24-5B3C-235C-146C-0E0C36BAA548}"/>
          </ac:spMkLst>
        </pc:spChg>
        <pc:spChg chg="add del mod">
          <ac:chgData name="Allen Hsu" userId="60d91a9c-a42c-4cc8-ad01-70c31ac073b3" providerId="ADAL" clId="{C09C5108-71E1-4B39-9842-1183CB866C8C}" dt="2024-07-17T03:48:32.992" v="10418" actId="478"/>
          <ac:spMkLst>
            <pc:docMk/>
            <pc:sldMk cId="4005671044" sldId="2147483441"/>
            <ac:spMk id="109" creationId="{97B7B64B-F9F2-8798-0290-2A68AF389119}"/>
          </ac:spMkLst>
        </pc:spChg>
        <pc:spChg chg="add del mod">
          <ac:chgData name="Allen Hsu" userId="60d91a9c-a42c-4cc8-ad01-70c31ac073b3" providerId="ADAL" clId="{C09C5108-71E1-4B39-9842-1183CB866C8C}" dt="2024-07-17T05:58:15.627" v="11651" actId="478"/>
          <ac:spMkLst>
            <pc:docMk/>
            <pc:sldMk cId="4005671044" sldId="2147483441"/>
            <ac:spMk id="110" creationId="{ED21E0E1-D432-D224-8857-69A6D3CC413C}"/>
          </ac:spMkLst>
        </pc:spChg>
        <pc:spChg chg="add del mod ord">
          <ac:chgData name="Allen Hsu" userId="60d91a9c-a42c-4cc8-ad01-70c31ac073b3" providerId="ADAL" clId="{C09C5108-71E1-4B39-9842-1183CB866C8C}" dt="2024-07-17T05:58:40.177" v="11656" actId="478"/>
          <ac:spMkLst>
            <pc:docMk/>
            <pc:sldMk cId="4005671044" sldId="2147483441"/>
            <ac:spMk id="111" creationId="{9C6586E1-3548-8CA1-FB23-8E41549D4644}"/>
          </ac:spMkLst>
        </pc:spChg>
        <pc:spChg chg="add mod ord">
          <ac:chgData name="Allen Hsu" userId="60d91a9c-a42c-4cc8-ad01-70c31ac073b3" providerId="ADAL" clId="{C09C5108-71E1-4B39-9842-1183CB866C8C}" dt="2024-07-18T02:26:30.095" v="16360" actId="207"/>
          <ac:spMkLst>
            <pc:docMk/>
            <pc:sldMk cId="4005671044" sldId="2147483441"/>
            <ac:spMk id="112" creationId="{3593B22A-5811-2A46-D7F4-946F062901D4}"/>
          </ac:spMkLst>
        </pc:spChg>
        <pc:spChg chg="add mod">
          <ac:chgData name="Allen Hsu" userId="60d91a9c-a42c-4cc8-ad01-70c31ac073b3" providerId="ADAL" clId="{C09C5108-71E1-4B39-9842-1183CB866C8C}" dt="2024-07-17T05:58:22.386" v="11652"/>
          <ac:spMkLst>
            <pc:docMk/>
            <pc:sldMk cId="4005671044" sldId="2147483441"/>
            <ac:spMk id="113" creationId="{A94352B3-0EE7-21BD-0E65-2DB9DDF3CEB0}"/>
          </ac:spMkLst>
        </pc:spChg>
        <pc:spChg chg="add mod">
          <ac:chgData name="Allen Hsu" userId="60d91a9c-a42c-4cc8-ad01-70c31ac073b3" providerId="ADAL" clId="{C09C5108-71E1-4B39-9842-1183CB866C8C}" dt="2024-07-17T05:58:31.418" v="11654"/>
          <ac:spMkLst>
            <pc:docMk/>
            <pc:sldMk cId="4005671044" sldId="2147483441"/>
            <ac:spMk id="114" creationId="{C33FBC99-1687-DC20-5882-78D0E8AC302B}"/>
          </ac:spMkLst>
        </pc:spChg>
        <pc:spChg chg="add mod">
          <ac:chgData name="Allen Hsu" userId="60d91a9c-a42c-4cc8-ad01-70c31ac073b3" providerId="ADAL" clId="{C09C5108-71E1-4B39-9842-1183CB866C8C}" dt="2024-07-18T02:26:30.095" v="16360" actId="207"/>
          <ac:spMkLst>
            <pc:docMk/>
            <pc:sldMk cId="4005671044" sldId="2147483441"/>
            <ac:spMk id="115" creationId="{E3DCEF64-508E-CBFE-8A98-7C1E477416C8}"/>
          </ac:spMkLst>
        </pc:spChg>
        <pc:grpChg chg="del">
          <ac:chgData name="Allen Hsu" userId="60d91a9c-a42c-4cc8-ad01-70c31ac073b3" providerId="ADAL" clId="{C09C5108-71E1-4B39-9842-1183CB866C8C}" dt="2024-07-17T03:15:13.362" v="10006" actId="478"/>
          <ac:grpSpMkLst>
            <pc:docMk/>
            <pc:sldMk cId="4005671044" sldId="2147483441"/>
            <ac:grpSpMk id="13" creationId="{D53D9CA5-FAA9-2D4B-453F-337B5906E46A}"/>
          </ac:grpSpMkLst>
        </pc:grpChg>
        <pc:grpChg chg="del">
          <ac:chgData name="Allen Hsu" userId="60d91a9c-a42c-4cc8-ad01-70c31ac073b3" providerId="ADAL" clId="{C09C5108-71E1-4B39-9842-1183CB866C8C}" dt="2024-07-17T03:15:13.362" v="10006" actId="478"/>
          <ac:grpSpMkLst>
            <pc:docMk/>
            <pc:sldMk cId="4005671044" sldId="2147483441"/>
            <ac:grpSpMk id="23" creationId="{86A28E2E-AE2C-16D0-9457-CF1C9B8B655C}"/>
          </ac:grpSpMkLst>
        </pc:grpChg>
        <pc:grpChg chg="del">
          <ac:chgData name="Allen Hsu" userId="60d91a9c-a42c-4cc8-ad01-70c31ac073b3" providerId="ADAL" clId="{C09C5108-71E1-4B39-9842-1183CB866C8C}" dt="2024-07-17T03:15:13.362" v="10006" actId="478"/>
          <ac:grpSpMkLst>
            <pc:docMk/>
            <pc:sldMk cId="4005671044" sldId="2147483441"/>
            <ac:grpSpMk id="31" creationId="{5EF7B121-310F-2195-43BB-13C1E7D7153B}"/>
          </ac:grpSpMkLst>
        </pc:grpChg>
        <pc:grpChg chg="del">
          <ac:chgData name="Allen Hsu" userId="60d91a9c-a42c-4cc8-ad01-70c31ac073b3" providerId="ADAL" clId="{C09C5108-71E1-4B39-9842-1183CB866C8C}" dt="2024-07-17T03:15:13.362" v="10006" actId="478"/>
          <ac:grpSpMkLst>
            <pc:docMk/>
            <pc:sldMk cId="4005671044" sldId="2147483441"/>
            <ac:grpSpMk id="45" creationId="{507BCEF0-E989-6406-B53E-182E4BF09C22}"/>
          </ac:grpSpMkLst>
        </pc:grpChg>
        <pc:grpChg chg="del">
          <ac:chgData name="Allen Hsu" userId="60d91a9c-a42c-4cc8-ad01-70c31ac073b3" providerId="ADAL" clId="{C09C5108-71E1-4B39-9842-1183CB866C8C}" dt="2024-07-17T03:18:58.376" v="10045" actId="478"/>
          <ac:grpSpMkLst>
            <pc:docMk/>
            <pc:sldMk cId="4005671044" sldId="2147483441"/>
            <ac:grpSpMk id="51" creationId="{DD83AF64-43CE-B00C-9842-142C74A9D816}"/>
          </ac:grpSpMkLst>
        </pc:grpChg>
        <pc:grpChg chg="del">
          <ac:chgData name="Allen Hsu" userId="60d91a9c-a42c-4cc8-ad01-70c31ac073b3" providerId="ADAL" clId="{C09C5108-71E1-4B39-9842-1183CB866C8C}" dt="2024-07-17T03:18:58.376" v="10045" actId="478"/>
          <ac:grpSpMkLst>
            <pc:docMk/>
            <pc:sldMk cId="4005671044" sldId="2147483441"/>
            <ac:grpSpMk id="56" creationId="{A65C99F7-038C-EACF-DC5B-5061F6FBF807}"/>
          </ac:grpSpMkLst>
        </pc:grpChg>
        <pc:grpChg chg="del">
          <ac:chgData name="Allen Hsu" userId="60d91a9c-a42c-4cc8-ad01-70c31ac073b3" providerId="ADAL" clId="{C09C5108-71E1-4B39-9842-1183CB866C8C}" dt="2024-07-17T03:18:58.376" v="10045" actId="478"/>
          <ac:grpSpMkLst>
            <pc:docMk/>
            <pc:sldMk cId="4005671044" sldId="2147483441"/>
            <ac:grpSpMk id="59" creationId="{E571FB57-2A2E-8B4D-3A80-7A5CB9A0546B}"/>
          </ac:grpSpMkLst>
        </pc:grpChg>
        <pc:grpChg chg="del">
          <ac:chgData name="Allen Hsu" userId="60d91a9c-a42c-4cc8-ad01-70c31ac073b3" providerId="ADAL" clId="{C09C5108-71E1-4B39-9842-1183CB866C8C}" dt="2024-07-17T03:18:58.376" v="10045" actId="478"/>
          <ac:grpSpMkLst>
            <pc:docMk/>
            <pc:sldMk cId="4005671044" sldId="2147483441"/>
            <ac:grpSpMk id="64" creationId="{19BF4CD2-F080-51BE-4CAF-8FFDB33FBFCD}"/>
          </ac:grpSpMkLst>
        </pc:grpChg>
        <pc:grpChg chg="del">
          <ac:chgData name="Allen Hsu" userId="60d91a9c-a42c-4cc8-ad01-70c31ac073b3" providerId="ADAL" clId="{C09C5108-71E1-4B39-9842-1183CB866C8C}" dt="2024-07-17T03:18:58.376" v="10045" actId="478"/>
          <ac:grpSpMkLst>
            <pc:docMk/>
            <pc:sldMk cId="4005671044" sldId="2147483441"/>
            <ac:grpSpMk id="68" creationId="{546C8ED8-2809-7E2C-229A-9370151D1585}"/>
          </ac:grpSpMkLst>
        </pc:grpChg>
        <pc:grpChg chg="del">
          <ac:chgData name="Allen Hsu" userId="60d91a9c-a42c-4cc8-ad01-70c31ac073b3" providerId="ADAL" clId="{C09C5108-71E1-4B39-9842-1183CB866C8C}" dt="2024-07-17T03:18:58.376" v="10045" actId="478"/>
          <ac:grpSpMkLst>
            <pc:docMk/>
            <pc:sldMk cId="4005671044" sldId="2147483441"/>
            <ac:grpSpMk id="71" creationId="{CC512791-1DA2-3827-0784-9BE30581D6FF}"/>
          </ac:grpSpMkLst>
        </pc:grpChg>
        <pc:grpChg chg="del">
          <ac:chgData name="Allen Hsu" userId="60d91a9c-a42c-4cc8-ad01-70c31ac073b3" providerId="ADAL" clId="{C09C5108-71E1-4B39-9842-1183CB866C8C}" dt="2024-07-17T03:18:58.376" v="10045" actId="478"/>
          <ac:grpSpMkLst>
            <pc:docMk/>
            <pc:sldMk cId="4005671044" sldId="2147483441"/>
            <ac:grpSpMk id="76" creationId="{40340398-7E2B-E03A-31CC-4DA87722A4B6}"/>
          </ac:grpSpMkLst>
        </pc:grpChg>
        <pc:grpChg chg="del">
          <ac:chgData name="Allen Hsu" userId="60d91a9c-a42c-4cc8-ad01-70c31ac073b3" providerId="ADAL" clId="{C09C5108-71E1-4B39-9842-1183CB866C8C}" dt="2024-07-17T03:19:11.145" v="10047" actId="478"/>
          <ac:grpSpMkLst>
            <pc:docMk/>
            <pc:sldMk cId="4005671044" sldId="2147483441"/>
            <ac:grpSpMk id="81" creationId="{7ECD9225-5BEF-A290-23C5-F7D7B188631F}"/>
          </ac:grpSpMkLst>
        </pc:grpChg>
        <pc:grpChg chg="del">
          <ac:chgData name="Allen Hsu" userId="60d91a9c-a42c-4cc8-ad01-70c31ac073b3" providerId="ADAL" clId="{C09C5108-71E1-4B39-9842-1183CB866C8C}" dt="2024-07-17T03:19:11.145" v="10047" actId="478"/>
          <ac:grpSpMkLst>
            <pc:docMk/>
            <pc:sldMk cId="4005671044" sldId="2147483441"/>
            <ac:grpSpMk id="84" creationId="{C358B19A-CF12-B77D-9EB3-D9E2CF40143A}"/>
          </ac:grpSpMkLst>
        </pc:grpChg>
        <pc:grpChg chg="del">
          <ac:chgData name="Allen Hsu" userId="60d91a9c-a42c-4cc8-ad01-70c31ac073b3" providerId="ADAL" clId="{C09C5108-71E1-4B39-9842-1183CB866C8C}" dt="2024-07-17T03:18:58.376" v="10045" actId="478"/>
          <ac:grpSpMkLst>
            <pc:docMk/>
            <pc:sldMk cId="4005671044" sldId="2147483441"/>
            <ac:grpSpMk id="91" creationId="{10F920B7-2562-0E9B-C2FD-EA67F883A451}"/>
          </ac:grpSpMkLst>
        </pc:grpChg>
        <pc:grpChg chg="del">
          <ac:chgData name="Allen Hsu" userId="60d91a9c-a42c-4cc8-ad01-70c31ac073b3" providerId="ADAL" clId="{C09C5108-71E1-4B39-9842-1183CB866C8C}" dt="2024-07-17T03:15:13.362" v="10006" actId="478"/>
          <ac:grpSpMkLst>
            <pc:docMk/>
            <pc:sldMk cId="4005671044" sldId="2147483441"/>
            <ac:grpSpMk id="95" creationId="{99A90446-F87B-9F96-3D73-8F3F4FADC0A5}"/>
          </ac:grpSpMkLst>
        </pc:grpChg>
        <pc:grpChg chg="del">
          <ac:chgData name="Allen Hsu" userId="60d91a9c-a42c-4cc8-ad01-70c31ac073b3" providerId="ADAL" clId="{C09C5108-71E1-4B39-9842-1183CB866C8C}" dt="2024-07-17T03:19:11.145" v="10047" actId="478"/>
          <ac:grpSpMkLst>
            <pc:docMk/>
            <pc:sldMk cId="4005671044" sldId="2147483441"/>
            <ac:grpSpMk id="98" creationId="{8F081EF1-D126-7BF5-6C9E-31B95709A2B3}"/>
          </ac:grpSpMkLst>
        </pc:grpChg>
        <pc:grpChg chg="del">
          <ac:chgData name="Allen Hsu" userId="60d91a9c-a42c-4cc8-ad01-70c31ac073b3" providerId="ADAL" clId="{C09C5108-71E1-4B39-9842-1183CB866C8C}" dt="2024-07-17T03:18:58.376" v="10045" actId="478"/>
          <ac:grpSpMkLst>
            <pc:docMk/>
            <pc:sldMk cId="4005671044" sldId="2147483441"/>
            <ac:grpSpMk id="101" creationId="{10EA11DE-2E23-951C-FB17-FB3874B212D5}"/>
          </ac:grpSpMkLst>
        </pc:grpChg>
        <pc:picChg chg="del">
          <ac:chgData name="Allen Hsu" userId="60d91a9c-a42c-4cc8-ad01-70c31ac073b3" providerId="ADAL" clId="{C09C5108-71E1-4B39-9842-1183CB866C8C}" dt="2024-07-18T02:20:26.192" v="16296" actId="478"/>
          <ac:picMkLst>
            <pc:docMk/>
            <pc:sldMk cId="4005671044" sldId="2147483441"/>
            <ac:picMk id="41" creationId="{6B58C75C-394E-2B80-B028-000BB66158A7}"/>
          </ac:picMkLst>
        </pc:picChg>
        <pc:picChg chg="del">
          <ac:chgData name="Allen Hsu" userId="60d91a9c-a42c-4cc8-ad01-70c31ac073b3" providerId="ADAL" clId="{C09C5108-71E1-4B39-9842-1183CB866C8C}" dt="2024-07-18T02:20:26.192" v="16296" actId="478"/>
          <ac:picMkLst>
            <pc:docMk/>
            <pc:sldMk cId="4005671044" sldId="2147483441"/>
            <ac:picMk id="74" creationId="{96D8886F-DC98-95CE-CDCC-6010D6A28692}"/>
          </ac:picMkLst>
        </pc:picChg>
      </pc:sldChg>
      <pc:sldChg chg="addSp delSp modSp add mod">
        <pc:chgData name="Allen Hsu" userId="60d91a9c-a42c-4cc8-ad01-70c31ac073b3" providerId="ADAL" clId="{C09C5108-71E1-4B39-9842-1183CB866C8C}" dt="2024-07-18T09:16:15.538" v="19379" actId="403"/>
        <pc:sldMkLst>
          <pc:docMk/>
          <pc:sldMk cId="3689698835" sldId="2147483442"/>
        </pc:sldMkLst>
        <pc:spChg chg="mod">
          <ac:chgData name="Allen Hsu" userId="60d91a9c-a42c-4cc8-ad01-70c31ac073b3" providerId="ADAL" clId="{C09C5108-71E1-4B39-9842-1183CB866C8C}" dt="2024-07-18T09:16:15.538" v="19379" actId="403"/>
          <ac:spMkLst>
            <pc:docMk/>
            <pc:sldMk cId="3689698835" sldId="2147483442"/>
            <ac:spMk id="2" creationId="{9A5B3248-34E7-52FE-8E56-C11665B8BE55}"/>
          </ac:spMkLst>
        </pc:spChg>
        <pc:spChg chg="add del mod">
          <ac:chgData name="Allen Hsu" userId="60d91a9c-a42c-4cc8-ad01-70c31ac073b3" providerId="ADAL" clId="{C09C5108-71E1-4B39-9842-1183CB866C8C}" dt="2024-07-17T05:40:53.730" v="11413" actId="478"/>
          <ac:spMkLst>
            <pc:docMk/>
            <pc:sldMk cId="3689698835" sldId="2147483442"/>
            <ac:spMk id="6" creationId="{45D93064-9CB5-E13B-DDC3-6F193D92C25B}"/>
          </ac:spMkLst>
        </pc:spChg>
        <pc:spChg chg="mod">
          <ac:chgData name="Allen Hsu" userId="60d91a9c-a42c-4cc8-ad01-70c31ac073b3" providerId="ADAL" clId="{C09C5108-71E1-4B39-9842-1183CB866C8C}" dt="2024-07-17T05:41:50.896" v="11422" actId="20577"/>
          <ac:spMkLst>
            <pc:docMk/>
            <pc:sldMk cId="3689698835" sldId="2147483442"/>
            <ac:spMk id="7" creationId="{F9CF7300-191C-84AA-71C6-09C709DDFB13}"/>
          </ac:spMkLst>
        </pc:spChg>
        <pc:spChg chg="add del">
          <ac:chgData name="Allen Hsu" userId="60d91a9c-a42c-4cc8-ad01-70c31ac073b3" providerId="ADAL" clId="{C09C5108-71E1-4B39-9842-1183CB866C8C}" dt="2024-07-17T05:40:53.730" v="11413" actId="478"/>
          <ac:spMkLst>
            <pc:docMk/>
            <pc:sldMk cId="3689698835" sldId="2147483442"/>
            <ac:spMk id="8" creationId="{DBD0A65D-3A19-31D0-25E7-5CF2CC55A147}"/>
          </ac:spMkLst>
        </pc:spChg>
        <pc:spChg chg="mod">
          <ac:chgData name="Allen Hsu" userId="60d91a9c-a42c-4cc8-ad01-70c31ac073b3" providerId="ADAL" clId="{C09C5108-71E1-4B39-9842-1183CB866C8C}" dt="2024-07-18T01:34:43.054" v="15426" actId="1076"/>
          <ac:spMkLst>
            <pc:docMk/>
            <pc:sldMk cId="3689698835" sldId="2147483442"/>
            <ac:spMk id="12" creationId="{8D22EB86-0EE4-CDB8-F7A0-51F37C519CA6}"/>
          </ac:spMkLst>
        </pc:spChg>
        <pc:spChg chg="mod">
          <ac:chgData name="Allen Hsu" userId="60d91a9c-a42c-4cc8-ad01-70c31ac073b3" providerId="ADAL" clId="{C09C5108-71E1-4B39-9842-1183CB866C8C}" dt="2024-07-17T05:41:47.615" v="11419" actId="21"/>
          <ac:spMkLst>
            <pc:docMk/>
            <pc:sldMk cId="3689698835" sldId="2147483442"/>
            <ac:spMk id="13" creationId="{1A000C94-2343-C429-B565-99CC7BB62245}"/>
          </ac:spMkLst>
        </pc:spChg>
        <pc:spChg chg="del mod ord">
          <ac:chgData name="Allen Hsu" userId="60d91a9c-a42c-4cc8-ad01-70c31ac073b3" providerId="ADAL" clId="{C09C5108-71E1-4B39-9842-1183CB866C8C}" dt="2024-07-18T01:35:06.786" v="15432" actId="478"/>
          <ac:spMkLst>
            <pc:docMk/>
            <pc:sldMk cId="3689698835" sldId="2147483442"/>
            <ac:spMk id="14" creationId="{ECC52EE6-C625-B7A7-4020-2518FBD6B3A8}"/>
          </ac:spMkLst>
        </pc:spChg>
        <pc:spChg chg="add del mod">
          <ac:chgData name="Allen Hsu" userId="60d91a9c-a42c-4cc8-ad01-70c31ac073b3" providerId="ADAL" clId="{C09C5108-71E1-4B39-9842-1183CB866C8C}" dt="2024-07-18T01:35:06.786" v="15432" actId="478"/>
          <ac:spMkLst>
            <pc:docMk/>
            <pc:sldMk cId="3689698835" sldId="2147483442"/>
            <ac:spMk id="19" creationId="{E01700F0-6F4B-62DB-F7DD-F6754AEA2F7F}"/>
          </ac:spMkLst>
        </pc:spChg>
        <pc:spChg chg="add mod">
          <ac:chgData name="Allen Hsu" userId="60d91a9c-a42c-4cc8-ad01-70c31ac073b3" providerId="ADAL" clId="{C09C5108-71E1-4B39-9842-1183CB866C8C}" dt="2024-07-18T01:34:47.183" v="15427" actId="1076"/>
          <ac:spMkLst>
            <pc:docMk/>
            <pc:sldMk cId="3689698835" sldId="2147483442"/>
            <ac:spMk id="20" creationId="{70967CFB-8D9A-8127-EAAB-0AE119419405}"/>
          </ac:spMkLst>
        </pc:spChg>
        <pc:spChg chg="add del">
          <ac:chgData name="Allen Hsu" userId="60d91a9c-a42c-4cc8-ad01-70c31ac073b3" providerId="ADAL" clId="{C09C5108-71E1-4B39-9842-1183CB866C8C}" dt="2024-07-17T05:26:24.258" v="11015" actId="11529"/>
          <ac:spMkLst>
            <pc:docMk/>
            <pc:sldMk cId="3689698835" sldId="2147483442"/>
            <ac:spMk id="21" creationId="{077F82D8-981D-ACE6-FC02-5835602D9499}"/>
          </ac:spMkLst>
        </pc:spChg>
        <pc:spChg chg="add mod">
          <ac:chgData name="Allen Hsu" userId="60d91a9c-a42c-4cc8-ad01-70c31ac073b3" providerId="ADAL" clId="{C09C5108-71E1-4B39-9842-1183CB866C8C}" dt="2024-07-18T01:34:51.859" v="15428" actId="1076"/>
          <ac:spMkLst>
            <pc:docMk/>
            <pc:sldMk cId="3689698835" sldId="2147483442"/>
            <ac:spMk id="22" creationId="{24702997-7720-311D-B13A-97904F83D3A2}"/>
          </ac:spMkLst>
        </pc:spChg>
        <pc:spChg chg="add mod">
          <ac:chgData name="Allen Hsu" userId="60d91a9c-a42c-4cc8-ad01-70c31ac073b3" providerId="ADAL" clId="{C09C5108-71E1-4B39-9842-1183CB866C8C}" dt="2024-07-18T01:34:51.859" v="15428" actId="1076"/>
          <ac:spMkLst>
            <pc:docMk/>
            <pc:sldMk cId="3689698835" sldId="2147483442"/>
            <ac:spMk id="23" creationId="{4D12884E-2DB4-E6A1-3711-CA4ADD909995}"/>
          </ac:spMkLst>
        </pc:spChg>
        <pc:spChg chg="add mod">
          <ac:chgData name="Allen Hsu" userId="60d91a9c-a42c-4cc8-ad01-70c31ac073b3" providerId="ADAL" clId="{C09C5108-71E1-4B39-9842-1183CB866C8C}" dt="2024-07-17T05:47:59.536" v="11564" actId="113"/>
          <ac:spMkLst>
            <pc:docMk/>
            <pc:sldMk cId="3689698835" sldId="2147483442"/>
            <ac:spMk id="24" creationId="{DA71AF76-98D7-DBC1-0A05-E2222824B617}"/>
          </ac:spMkLst>
        </pc:spChg>
        <pc:spChg chg="add mod">
          <ac:chgData name="Allen Hsu" userId="60d91a9c-a42c-4cc8-ad01-70c31ac073b3" providerId="ADAL" clId="{C09C5108-71E1-4B39-9842-1183CB866C8C}" dt="2024-07-17T05:47:50.498" v="11553" actId="20577"/>
          <ac:spMkLst>
            <pc:docMk/>
            <pc:sldMk cId="3689698835" sldId="2147483442"/>
            <ac:spMk id="26" creationId="{9EE64B10-A722-B9FA-1255-6E3EB7D9D7E7}"/>
          </ac:spMkLst>
        </pc:spChg>
        <pc:spChg chg="add del mod">
          <ac:chgData name="Allen Hsu" userId="60d91a9c-a42c-4cc8-ad01-70c31ac073b3" providerId="ADAL" clId="{C09C5108-71E1-4B39-9842-1183CB866C8C}" dt="2024-07-18T01:32:02.878" v="15360" actId="478"/>
          <ac:spMkLst>
            <pc:docMk/>
            <pc:sldMk cId="3689698835" sldId="2147483442"/>
            <ac:spMk id="28" creationId="{F8A610DE-0643-7A1A-B1C6-87A8204DFE52}"/>
          </ac:spMkLst>
        </pc:spChg>
        <pc:spChg chg="add mod">
          <ac:chgData name="Allen Hsu" userId="60d91a9c-a42c-4cc8-ad01-70c31ac073b3" providerId="ADAL" clId="{C09C5108-71E1-4B39-9842-1183CB866C8C}" dt="2024-07-18T01:35:13.351" v="15433" actId="1076"/>
          <ac:spMkLst>
            <pc:docMk/>
            <pc:sldMk cId="3689698835" sldId="2147483442"/>
            <ac:spMk id="30" creationId="{026C7BD1-1325-82B9-E418-EF130756E5BD}"/>
          </ac:spMkLst>
        </pc:spChg>
        <pc:spChg chg="add mod">
          <ac:chgData name="Allen Hsu" userId="60d91a9c-a42c-4cc8-ad01-70c31ac073b3" providerId="ADAL" clId="{C09C5108-71E1-4B39-9842-1183CB866C8C}" dt="2024-07-18T02:09:38.746" v="16061" actId="20577"/>
          <ac:spMkLst>
            <pc:docMk/>
            <pc:sldMk cId="3689698835" sldId="2147483442"/>
            <ac:spMk id="31" creationId="{45D8806F-72DD-1589-FE24-A251E3F62995}"/>
          </ac:spMkLst>
        </pc:spChg>
        <pc:spChg chg="add mod">
          <ac:chgData name="Allen Hsu" userId="60d91a9c-a42c-4cc8-ad01-70c31ac073b3" providerId="ADAL" clId="{C09C5108-71E1-4B39-9842-1183CB866C8C}" dt="2024-07-18T01:36:53.972" v="15446" actId="1076"/>
          <ac:spMkLst>
            <pc:docMk/>
            <pc:sldMk cId="3689698835" sldId="2147483442"/>
            <ac:spMk id="33" creationId="{3DDAB135-FCDE-9DA4-D305-FC949CB73608}"/>
          </ac:spMkLst>
        </pc:spChg>
        <pc:spChg chg="add mod">
          <ac:chgData name="Allen Hsu" userId="60d91a9c-a42c-4cc8-ad01-70c31ac073b3" providerId="ADAL" clId="{C09C5108-71E1-4B39-9842-1183CB866C8C}" dt="2024-07-18T02:09:25.456" v="16057" actId="14100"/>
          <ac:spMkLst>
            <pc:docMk/>
            <pc:sldMk cId="3689698835" sldId="2147483442"/>
            <ac:spMk id="34" creationId="{215A0B79-CF89-FAC7-830C-19D77E56E971}"/>
          </ac:spMkLst>
        </pc:spChg>
        <pc:spChg chg="add mod">
          <ac:chgData name="Allen Hsu" userId="60d91a9c-a42c-4cc8-ad01-70c31ac073b3" providerId="ADAL" clId="{C09C5108-71E1-4B39-9842-1183CB866C8C}" dt="2024-07-18T02:08:09.933" v="15974"/>
          <ac:spMkLst>
            <pc:docMk/>
            <pc:sldMk cId="3689698835" sldId="2147483442"/>
            <ac:spMk id="37" creationId="{C277C393-6479-ACF4-08D2-781C0AF5A974}"/>
          </ac:spMkLst>
        </pc:spChg>
        <pc:spChg chg="add mod">
          <ac:chgData name="Allen Hsu" userId="60d91a9c-a42c-4cc8-ad01-70c31ac073b3" providerId="ADAL" clId="{C09C5108-71E1-4B39-9842-1183CB866C8C}" dt="2024-07-18T02:10:32.392" v="16078" actId="20577"/>
          <ac:spMkLst>
            <pc:docMk/>
            <pc:sldMk cId="3689698835" sldId="2147483442"/>
            <ac:spMk id="38" creationId="{031489AD-2488-09EE-71E4-983CFC5FA5D3}"/>
          </ac:spMkLst>
        </pc:spChg>
        <pc:spChg chg="add mod">
          <ac:chgData name="Allen Hsu" userId="60d91a9c-a42c-4cc8-ad01-70c31ac073b3" providerId="ADAL" clId="{C09C5108-71E1-4B39-9842-1183CB866C8C}" dt="2024-07-18T02:14:37.766" v="16198" actId="1076"/>
          <ac:spMkLst>
            <pc:docMk/>
            <pc:sldMk cId="3689698835" sldId="2147483442"/>
            <ac:spMk id="39" creationId="{8965909A-8CA3-3ACB-DC34-2D0B9B6F19C8}"/>
          </ac:spMkLst>
        </pc:spChg>
        <pc:spChg chg="add mod">
          <ac:chgData name="Allen Hsu" userId="60d91a9c-a42c-4cc8-ad01-70c31ac073b3" providerId="ADAL" clId="{C09C5108-71E1-4B39-9842-1183CB866C8C}" dt="2024-07-18T02:14:42.003" v="16199" actId="571"/>
          <ac:spMkLst>
            <pc:docMk/>
            <pc:sldMk cId="3689698835" sldId="2147483442"/>
            <ac:spMk id="40" creationId="{C603A05A-366B-6176-4CED-033DA9908D17}"/>
          </ac:spMkLst>
        </pc:spChg>
        <pc:spChg chg="add mod">
          <ac:chgData name="Allen Hsu" userId="60d91a9c-a42c-4cc8-ad01-70c31ac073b3" providerId="ADAL" clId="{C09C5108-71E1-4B39-9842-1183CB866C8C}" dt="2024-07-18T02:15:02.949" v="16200" actId="571"/>
          <ac:spMkLst>
            <pc:docMk/>
            <pc:sldMk cId="3689698835" sldId="2147483442"/>
            <ac:spMk id="41" creationId="{0E08B2E3-12F3-1E86-8DB3-E22478B568E2}"/>
          </ac:spMkLst>
        </pc:spChg>
        <pc:spChg chg="add mod">
          <ac:chgData name="Allen Hsu" userId="60d91a9c-a42c-4cc8-ad01-70c31ac073b3" providerId="ADAL" clId="{C09C5108-71E1-4B39-9842-1183CB866C8C}" dt="2024-07-18T02:15:16.665" v="16205" actId="1076"/>
          <ac:spMkLst>
            <pc:docMk/>
            <pc:sldMk cId="3689698835" sldId="2147483442"/>
            <ac:spMk id="42" creationId="{B22F3545-FD42-BA05-97AB-AA11B2387E75}"/>
          </ac:spMkLst>
        </pc:spChg>
        <pc:spChg chg="add mod">
          <ac:chgData name="Allen Hsu" userId="60d91a9c-a42c-4cc8-ad01-70c31ac073b3" providerId="ADAL" clId="{C09C5108-71E1-4B39-9842-1183CB866C8C}" dt="2024-07-18T02:15:15.487" v="16204" actId="571"/>
          <ac:spMkLst>
            <pc:docMk/>
            <pc:sldMk cId="3689698835" sldId="2147483442"/>
            <ac:spMk id="44" creationId="{82659884-9669-232D-DEEB-0B66EED8E914}"/>
          </ac:spMkLst>
        </pc:spChg>
        <pc:spChg chg="add mod">
          <ac:chgData name="Allen Hsu" userId="60d91a9c-a42c-4cc8-ad01-70c31ac073b3" providerId="ADAL" clId="{C09C5108-71E1-4B39-9842-1183CB866C8C}" dt="2024-07-18T02:15:20.604" v="16206" actId="571"/>
          <ac:spMkLst>
            <pc:docMk/>
            <pc:sldMk cId="3689698835" sldId="2147483442"/>
            <ac:spMk id="45" creationId="{D25E7BF4-2FBB-EE08-1074-5E1AB54EC334}"/>
          </ac:spMkLst>
        </pc:spChg>
        <pc:picChg chg="add mod">
          <ac:chgData name="Allen Hsu" userId="60d91a9c-a42c-4cc8-ad01-70c31ac073b3" providerId="ADAL" clId="{C09C5108-71E1-4B39-9842-1183CB866C8C}" dt="2024-07-18T02:06:08.789" v="15968" actId="1076"/>
          <ac:picMkLst>
            <pc:docMk/>
            <pc:sldMk cId="3689698835" sldId="2147483442"/>
            <ac:picMk id="4" creationId="{BE2411D2-C13B-0470-1D37-142E2AEEAE5D}"/>
          </ac:picMkLst>
        </pc:picChg>
        <pc:picChg chg="add del">
          <ac:chgData name="Allen Hsu" userId="60d91a9c-a42c-4cc8-ad01-70c31ac073b3" providerId="ADAL" clId="{C09C5108-71E1-4B39-9842-1183CB866C8C}" dt="2024-07-17T05:40:53.730" v="11413" actId="478"/>
          <ac:picMkLst>
            <pc:docMk/>
            <pc:sldMk cId="3689698835" sldId="2147483442"/>
            <ac:picMk id="5" creationId="{7EAB84E1-FF8D-D5B0-0E1F-3F38BBD87F36}"/>
          </ac:picMkLst>
        </pc:picChg>
        <pc:picChg chg="add del">
          <ac:chgData name="Allen Hsu" userId="60d91a9c-a42c-4cc8-ad01-70c31ac073b3" providerId="ADAL" clId="{C09C5108-71E1-4B39-9842-1183CB866C8C}" dt="2024-07-17T05:40:53.730" v="11413" actId="478"/>
          <ac:picMkLst>
            <pc:docMk/>
            <pc:sldMk cId="3689698835" sldId="2147483442"/>
            <ac:picMk id="9" creationId="{D5357BD4-A9FA-457E-4249-4C4CA59DF7C7}"/>
          </ac:picMkLst>
        </pc:picChg>
        <pc:picChg chg="del">
          <ac:chgData name="Allen Hsu" userId="60d91a9c-a42c-4cc8-ad01-70c31ac073b3" providerId="ADAL" clId="{C09C5108-71E1-4B39-9842-1183CB866C8C}" dt="2024-07-17T05:23:44.136" v="10937" actId="478"/>
          <ac:picMkLst>
            <pc:docMk/>
            <pc:sldMk cId="3689698835" sldId="2147483442"/>
            <ac:picMk id="10" creationId="{38D000BD-1D63-970E-B17C-5E62CFCC0417}"/>
          </ac:picMkLst>
        </pc:picChg>
        <pc:picChg chg="add mod">
          <ac:chgData name="Allen Hsu" userId="60d91a9c-a42c-4cc8-ad01-70c31ac073b3" providerId="ADAL" clId="{C09C5108-71E1-4B39-9842-1183CB866C8C}" dt="2024-07-18T02:14:35.301" v="16197" actId="1076"/>
          <ac:picMkLst>
            <pc:docMk/>
            <pc:sldMk cId="3689698835" sldId="2147483442"/>
            <ac:picMk id="11" creationId="{D35EB365-1DB2-F78D-2707-8A29C0C5A972}"/>
          </ac:picMkLst>
        </pc:picChg>
        <pc:picChg chg="del">
          <ac:chgData name="Allen Hsu" userId="60d91a9c-a42c-4cc8-ad01-70c31ac073b3" providerId="ADAL" clId="{C09C5108-71E1-4B39-9842-1183CB866C8C}" dt="2024-07-17T05:23:22.361" v="10930" actId="478"/>
          <ac:picMkLst>
            <pc:docMk/>
            <pc:sldMk cId="3689698835" sldId="2147483442"/>
            <ac:picMk id="15" creationId="{9707DDC4-7F06-12BC-E5FD-9272A248180B}"/>
          </ac:picMkLst>
        </pc:picChg>
        <pc:picChg chg="add mod">
          <ac:chgData name="Allen Hsu" userId="60d91a9c-a42c-4cc8-ad01-70c31ac073b3" providerId="ADAL" clId="{C09C5108-71E1-4B39-9842-1183CB866C8C}" dt="2024-07-17T05:46:08.531" v="11484" actId="1076"/>
          <ac:picMkLst>
            <pc:docMk/>
            <pc:sldMk cId="3689698835" sldId="2147483442"/>
            <ac:picMk id="16" creationId="{A9E6D06F-C4DD-232C-F531-6F74180689AC}"/>
          </ac:picMkLst>
        </pc:picChg>
        <pc:picChg chg="add mod">
          <ac:chgData name="Allen Hsu" userId="60d91a9c-a42c-4cc8-ad01-70c31ac073b3" providerId="ADAL" clId="{C09C5108-71E1-4B39-9842-1183CB866C8C}" dt="2024-07-17T05:40:47.930" v="11412" actId="1076"/>
          <ac:picMkLst>
            <pc:docMk/>
            <pc:sldMk cId="3689698835" sldId="2147483442"/>
            <ac:picMk id="18" creationId="{B916251C-6026-F648-EDEC-119164D4B366}"/>
          </ac:picMkLst>
        </pc:picChg>
        <pc:picChg chg="add mod modCrop">
          <ac:chgData name="Allen Hsu" userId="60d91a9c-a42c-4cc8-ad01-70c31ac073b3" providerId="ADAL" clId="{C09C5108-71E1-4B39-9842-1183CB866C8C}" dt="2024-07-18T01:34:47.183" v="15427" actId="1076"/>
          <ac:picMkLst>
            <pc:docMk/>
            <pc:sldMk cId="3689698835" sldId="2147483442"/>
            <ac:picMk id="25" creationId="{3FACC8CB-FBDD-7F31-3154-CF83764EBC4B}"/>
          </ac:picMkLst>
        </pc:picChg>
        <pc:picChg chg="add mod">
          <ac:chgData name="Allen Hsu" userId="60d91a9c-a42c-4cc8-ad01-70c31ac073b3" providerId="ADAL" clId="{C09C5108-71E1-4B39-9842-1183CB866C8C}" dt="2024-07-18T02:06:14.355" v="15969" actId="1076"/>
          <ac:picMkLst>
            <pc:docMk/>
            <pc:sldMk cId="3689698835" sldId="2147483442"/>
            <ac:picMk id="27" creationId="{93CF908F-7DE3-257E-1865-BF002DC1E765}"/>
          </ac:picMkLst>
        </pc:picChg>
        <pc:picChg chg="add mod">
          <ac:chgData name="Allen Hsu" userId="60d91a9c-a42c-4cc8-ad01-70c31ac073b3" providerId="ADAL" clId="{C09C5108-71E1-4B39-9842-1183CB866C8C}" dt="2024-07-18T02:15:16.665" v="16205" actId="1076"/>
          <ac:picMkLst>
            <pc:docMk/>
            <pc:sldMk cId="3689698835" sldId="2147483442"/>
            <ac:picMk id="32" creationId="{B0C7B426-3C0E-4C9C-DB81-49A07A042C95}"/>
          </ac:picMkLst>
        </pc:picChg>
        <pc:picChg chg="add mod">
          <ac:chgData name="Allen Hsu" userId="60d91a9c-a42c-4cc8-ad01-70c31ac073b3" providerId="ADAL" clId="{C09C5108-71E1-4B39-9842-1183CB866C8C}" dt="2024-07-18T02:06:22.894" v="15971" actId="1076"/>
          <ac:picMkLst>
            <pc:docMk/>
            <pc:sldMk cId="3689698835" sldId="2147483442"/>
            <ac:picMk id="36" creationId="{D9FC7B84-E779-7447-E570-37E0F5102A62}"/>
          </ac:picMkLst>
        </pc:picChg>
        <pc:picChg chg="add mod">
          <ac:chgData name="Allen Hsu" userId="60d91a9c-a42c-4cc8-ad01-70c31ac073b3" providerId="ADAL" clId="{C09C5108-71E1-4B39-9842-1183CB866C8C}" dt="2024-07-18T02:15:15.487" v="16204" actId="571"/>
          <ac:picMkLst>
            <pc:docMk/>
            <pc:sldMk cId="3689698835" sldId="2147483442"/>
            <ac:picMk id="43" creationId="{6391933B-67E0-3229-E0F7-B96B0F308657}"/>
          </ac:picMkLst>
        </pc:picChg>
      </pc:sldChg>
      <pc:sldChg chg="modSp add mod">
        <pc:chgData name="Allen Hsu" userId="60d91a9c-a42c-4cc8-ad01-70c31ac073b3" providerId="ADAL" clId="{C09C5108-71E1-4B39-9842-1183CB866C8C}" dt="2024-07-17T03:53:52.868" v="10664" actId="20577"/>
        <pc:sldMkLst>
          <pc:docMk/>
          <pc:sldMk cId="1647910649" sldId="2147483443"/>
        </pc:sldMkLst>
        <pc:spChg chg="mod">
          <ac:chgData name="Allen Hsu" userId="60d91a9c-a42c-4cc8-ad01-70c31ac073b3" providerId="ADAL" clId="{C09C5108-71E1-4B39-9842-1183CB866C8C}" dt="2024-07-17T03:53:52.868" v="10664" actId="20577"/>
          <ac:spMkLst>
            <pc:docMk/>
            <pc:sldMk cId="1647910649" sldId="2147483443"/>
            <ac:spMk id="2" creationId="{077619B6-31FE-669D-88B9-E8C3CE3D664D}"/>
          </ac:spMkLst>
        </pc:spChg>
        <pc:spChg chg="mod">
          <ac:chgData name="Allen Hsu" userId="60d91a9c-a42c-4cc8-ad01-70c31ac073b3" providerId="ADAL" clId="{C09C5108-71E1-4B39-9842-1183CB866C8C}" dt="2024-07-17T03:52:44.526" v="10654" actId="20577"/>
          <ac:spMkLst>
            <pc:docMk/>
            <pc:sldMk cId="1647910649" sldId="2147483443"/>
            <ac:spMk id="3" creationId="{224EB386-DA8C-B5E5-12D6-08DD89AEBBC0}"/>
          </ac:spMkLst>
        </pc:spChg>
      </pc:sldChg>
      <pc:sldChg chg="addSp delSp modSp add mod ord">
        <pc:chgData name="Allen Hsu" userId="60d91a9c-a42c-4cc8-ad01-70c31ac073b3" providerId="ADAL" clId="{C09C5108-71E1-4B39-9842-1183CB866C8C}" dt="2024-07-18T09:00:15.041" v="19360"/>
        <pc:sldMkLst>
          <pc:docMk/>
          <pc:sldMk cId="3768618034" sldId="2147483444"/>
        </pc:sldMkLst>
        <pc:spChg chg="mod">
          <ac:chgData name="Allen Hsu" userId="60d91a9c-a42c-4cc8-ad01-70c31ac073b3" providerId="ADAL" clId="{C09C5108-71E1-4B39-9842-1183CB866C8C}" dt="2024-07-17T07:47:46.330" v="13554" actId="20577"/>
          <ac:spMkLst>
            <pc:docMk/>
            <pc:sldMk cId="3768618034" sldId="2147483444"/>
            <ac:spMk id="2" creationId="{540C1BAF-5279-5148-5939-10EA90828404}"/>
          </ac:spMkLst>
        </pc:spChg>
        <pc:spChg chg="add mod">
          <ac:chgData name="Allen Hsu" userId="60d91a9c-a42c-4cc8-ad01-70c31ac073b3" providerId="ADAL" clId="{C09C5108-71E1-4B39-9842-1183CB866C8C}" dt="2024-07-18T09:00:15.041" v="19360"/>
          <ac:spMkLst>
            <pc:docMk/>
            <pc:sldMk cId="3768618034" sldId="2147483444"/>
            <ac:spMk id="4" creationId="{BAC02858-BCB3-74BA-9B81-1DBE6BE7092B}"/>
          </ac:spMkLst>
        </pc:spChg>
        <pc:spChg chg="del">
          <ac:chgData name="Allen Hsu" userId="60d91a9c-a42c-4cc8-ad01-70c31ac073b3" providerId="ADAL" clId="{C09C5108-71E1-4B39-9842-1183CB866C8C}" dt="2024-07-17T03:54:09.680" v="10667" actId="478"/>
          <ac:spMkLst>
            <pc:docMk/>
            <pc:sldMk cId="3768618034" sldId="2147483444"/>
            <ac:spMk id="4" creationId="{EB30A7B6-6D7F-51C6-F5DC-1ECC4E42848E}"/>
          </ac:spMkLst>
        </pc:spChg>
        <pc:spChg chg="del">
          <ac:chgData name="Allen Hsu" userId="60d91a9c-a42c-4cc8-ad01-70c31ac073b3" providerId="ADAL" clId="{C09C5108-71E1-4B39-9842-1183CB866C8C}" dt="2024-07-17T03:54:09.680" v="10667" actId="478"/>
          <ac:spMkLst>
            <pc:docMk/>
            <pc:sldMk cId="3768618034" sldId="2147483444"/>
            <ac:spMk id="9" creationId="{05BEDFBA-C204-34D4-8E61-970E63C9AF93}"/>
          </ac:spMkLst>
        </pc:spChg>
        <pc:spChg chg="del">
          <ac:chgData name="Allen Hsu" userId="60d91a9c-a42c-4cc8-ad01-70c31ac073b3" providerId="ADAL" clId="{C09C5108-71E1-4B39-9842-1183CB866C8C}" dt="2024-07-17T03:54:09.680" v="10667" actId="478"/>
          <ac:spMkLst>
            <pc:docMk/>
            <pc:sldMk cId="3768618034" sldId="2147483444"/>
            <ac:spMk id="10" creationId="{E7FBD606-48D0-38B1-92DF-ED7A37E476C2}"/>
          </ac:spMkLst>
        </pc:spChg>
        <pc:spChg chg="mod">
          <ac:chgData name="Allen Hsu" userId="60d91a9c-a42c-4cc8-ad01-70c31ac073b3" providerId="ADAL" clId="{C09C5108-71E1-4B39-9842-1183CB866C8C}" dt="2024-07-17T03:59:23.670" v="10739" actId="1076"/>
          <ac:spMkLst>
            <pc:docMk/>
            <pc:sldMk cId="3768618034" sldId="2147483444"/>
            <ac:spMk id="16" creationId="{C108DDCA-F3FE-181C-B4DD-532D8284BE33}"/>
          </ac:spMkLst>
        </pc:spChg>
        <pc:spChg chg="mod">
          <ac:chgData name="Allen Hsu" userId="60d91a9c-a42c-4cc8-ad01-70c31ac073b3" providerId="ADAL" clId="{C09C5108-71E1-4B39-9842-1183CB866C8C}" dt="2024-07-17T03:59:23.670" v="10739" actId="1076"/>
          <ac:spMkLst>
            <pc:docMk/>
            <pc:sldMk cId="3768618034" sldId="2147483444"/>
            <ac:spMk id="26" creationId="{78932D08-EBE6-5B1D-EB6E-53A3F13AC9C0}"/>
          </ac:spMkLst>
        </pc:spChg>
        <pc:spChg chg="add del mod">
          <ac:chgData name="Allen Hsu" userId="60d91a9c-a42c-4cc8-ad01-70c31ac073b3" providerId="ADAL" clId="{C09C5108-71E1-4B39-9842-1183CB866C8C}" dt="2024-07-17T05:53:30.945" v="11572" actId="478"/>
          <ac:spMkLst>
            <pc:docMk/>
            <pc:sldMk cId="3768618034" sldId="2147483444"/>
            <ac:spMk id="35" creationId="{F8319E15-4403-BAFF-BEBF-793E0B565535}"/>
          </ac:spMkLst>
        </pc:spChg>
        <pc:spChg chg="add mod ord">
          <ac:chgData name="Allen Hsu" userId="60d91a9c-a42c-4cc8-ad01-70c31ac073b3" providerId="ADAL" clId="{C09C5108-71E1-4B39-9842-1183CB866C8C}" dt="2024-07-18T02:27:08.029" v="16402" actId="207"/>
          <ac:spMkLst>
            <pc:docMk/>
            <pc:sldMk cId="3768618034" sldId="2147483444"/>
            <ac:spMk id="36" creationId="{AFB45CEC-FB7A-60D9-49E5-E32FBE8759AA}"/>
          </ac:spMkLst>
        </pc:spChg>
        <pc:spChg chg="add del mod">
          <ac:chgData name="Allen Hsu" userId="60d91a9c-a42c-4cc8-ad01-70c31ac073b3" providerId="ADAL" clId="{C09C5108-71E1-4B39-9842-1183CB866C8C}" dt="2024-07-17T03:58:03.001" v="10727" actId="478"/>
          <ac:spMkLst>
            <pc:docMk/>
            <pc:sldMk cId="3768618034" sldId="2147483444"/>
            <ac:spMk id="37" creationId="{EC78793D-045A-9282-CAAF-DC130783BA32}"/>
          </ac:spMkLst>
        </pc:spChg>
        <pc:spChg chg="add mod ord">
          <ac:chgData name="Allen Hsu" userId="60d91a9c-a42c-4cc8-ad01-70c31ac073b3" providerId="ADAL" clId="{C09C5108-71E1-4B39-9842-1183CB866C8C}" dt="2024-07-18T02:28:04.751" v="16448" actId="166"/>
          <ac:spMkLst>
            <pc:docMk/>
            <pc:sldMk cId="3768618034" sldId="2147483444"/>
            <ac:spMk id="38" creationId="{4495D1A8-27F7-694D-14DF-D59670E64FE8}"/>
          </ac:spMkLst>
        </pc:spChg>
        <pc:spChg chg="del">
          <ac:chgData name="Allen Hsu" userId="60d91a9c-a42c-4cc8-ad01-70c31ac073b3" providerId="ADAL" clId="{C09C5108-71E1-4B39-9842-1183CB866C8C}" dt="2024-07-18T02:20:19.739" v="16295" actId="478"/>
          <ac:spMkLst>
            <pc:docMk/>
            <pc:sldMk cId="3768618034" sldId="2147483444"/>
            <ac:spMk id="42" creationId="{1DE39A90-889B-269A-A8CC-1B8AAE97D0D4}"/>
          </ac:spMkLst>
        </pc:spChg>
        <pc:spChg chg="del">
          <ac:chgData name="Allen Hsu" userId="60d91a9c-a42c-4cc8-ad01-70c31ac073b3" providerId="ADAL" clId="{C09C5108-71E1-4B39-9842-1183CB866C8C}" dt="2024-07-18T02:20:19.739" v="16295" actId="478"/>
          <ac:spMkLst>
            <pc:docMk/>
            <pc:sldMk cId="3768618034" sldId="2147483444"/>
            <ac:spMk id="43" creationId="{E528BCE6-7150-B8BD-A20A-D4B491298690}"/>
          </ac:spMkLst>
        </pc:spChg>
        <pc:spChg chg="del">
          <ac:chgData name="Allen Hsu" userId="60d91a9c-a42c-4cc8-ad01-70c31ac073b3" providerId="ADAL" clId="{C09C5108-71E1-4B39-9842-1183CB866C8C}" dt="2024-07-17T03:54:09.680" v="10667" actId="478"/>
          <ac:spMkLst>
            <pc:docMk/>
            <pc:sldMk cId="3768618034" sldId="2147483444"/>
            <ac:spMk id="44" creationId="{483131F1-87B6-F138-E6AE-5F7B8F842D77}"/>
          </ac:spMkLst>
        </pc:spChg>
        <pc:spChg chg="del">
          <ac:chgData name="Allen Hsu" userId="60d91a9c-a42c-4cc8-ad01-70c31ac073b3" providerId="ADAL" clId="{C09C5108-71E1-4B39-9842-1183CB866C8C}" dt="2024-07-17T03:56:23.465" v="10679" actId="478"/>
          <ac:spMkLst>
            <pc:docMk/>
            <pc:sldMk cId="3768618034" sldId="2147483444"/>
            <ac:spMk id="48" creationId="{6AD30255-E12F-2407-BC3C-395047E3BFBB}"/>
          </ac:spMkLst>
        </pc:spChg>
        <pc:spChg chg="del">
          <ac:chgData name="Allen Hsu" userId="60d91a9c-a42c-4cc8-ad01-70c31ac073b3" providerId="ADAL" clId="{C09C5108-71E1-4B39-9842-1183CB866C8C}" dt="2024-07-17T03:54:58.816" v="10668" actId="478"/>
          <ac:spMkLst>
            <pc:docMk/>
            <pc:sldMk cId="3768618034" sldId="2147483444"/>
            <ac:spMk id="50" creationId="{5ABB091D-58EC-D7DA-3890-A9E90EDCFBA1}"/>
          </ac:spMkLst>
        </pc:spChg>
        <pc:spChg chg="add mod">
          <ac:chgData name="Allen Hsu" userId="60d91a9c-a42c-4cc8-ad01-70c31ac073b3" providerId="ADAL" clId="{C09C5108-71E1-4B39-9842-1183CB866C8C}" dt="2024-07-18T02:27:08.029" v="16402" actId="207"/>
          <ac:spMkLst>
            <pc:docMk/>
            <pc:sldMk cId="3768618034" sldId="2147483444"/>
            <ac:spMk id="54" creationId="{4FA3B7B2-2BF8-6CA3-E333-389773BCC32F}"/>
          </ac:spMkLst>
        </pc:spChg>
        <pc:spChg chg="del">
          <ac:chgData name="Allen Hsu" userId="60d91a9c-a42c-4cc8-ad01-70c31ac073b3" providerId="ADAL" clId="{C09C5108-71E1-4B39-9842-1183CB866C8C}" dt="2024-07-17T03:54:58.816" v="10668" actId="478"/>
          <ac:spMkLst>
            <pc:docMk/>
            <pc:sldMk cId="3768618034" sldId="2147483444"/>
            <ac:spMk id="55" creationId="{83ACD021-B3D8-AD6D-4429-66FDDD5745CE}"/>
          </ac:spMkLst>
        </pc:spChg>
        <pc:spChg chg="add del">
          <ac:chgData name="Allen Hsu" userId="60d91a9c-a42c-4cc8-ad01-70c31ac073b3" providerId="ADAL" clId="{C09C5108-71E1-4B39-9842-1183CB866C8C}" dt="2024-07-17T03:58:54.779" v="10734" actId="478"/>
          <ac:spMkLst>
            <pc:docMk/>
            <pc:sldMk cId="3768618034" sldId="2147483444"/>
            <ac:spMk id="62" creationId="{C282EE8A-13C0-3953-8F16-B94C7DAA9551}"/>
          </ac:spMkLst>
        </pc:spChg>
        <pc:spChg chg="del">
          <ac:chgData name="Allen Hsu" userId="60d91a9c-a42c-4cc8-ad01-70c31ac073b3" providerId="ADAL" clId="{C09C5108-71E1-4B39-9842-1183CB866C8C}" dt="2024-07-17T03:54:58.816" v="10668" actId="478"/>
          <ac:spMkLst>
            <pc:docMk/>
            <pc:sldMk cId="3768618034" sldId="2147483444"/>
            <ac:spMk id="63" creationId="{268C17A3-AE1A-D860-226B-37348FD13FB3}"/>
          </ac:spMkLst>
        </pc:spChg>
        <pc:spChg chg="del">
          <ac:chgData name="Allen Hsu" userId="60d91a9c-a42c-4cc8-ad01-70c31ac073b3" providerId="ADAL" clId="{C09C5108-71E1-4B39-9842-1183CB866C8C}" dt="2024-07-17T03:54:58.816" v="10668" actId="478"/>
          <ac:spMkLst>
            <pc:docMk/>
            <pc:sldMk cId="3768618034" sldId="2147483444"/>
            <ac:spMk id="67" creationId="{7D7D40FD-448D-A04D-F2F6-2C623D4F6AA9}"/>
          </ac:spMkLst>
        </pc:spChg>
        <pc:spChg chg="mod">
          <ac:chgData name="Allen Hsu" userId="60d91a9c-a42c-4cc8-ad01-70c31ac073b3" providerId="ADAL" clId="{C09C5108-71E1-4B39-9842-1183CB866C8C}" dt="2024-07-17T03:55:18.963" v="10673" actId="12789"/>
          <ac:spMkLst>
            <pc:docMk/>
            <pc:sldMk cId="3768618034" sldId="2147483444"/>
            <ac:spMk id="72" creationId="{89A04310-F9EA-367C-7055-E53D605B68F8}"/>
          </ac:spMkLst>
        </pc:spChg>
        <pc:spChg chg="mod">
          <ac:chgData name="Allen Hsu" userId="60d91a9c-a42c-4cc8-ad01-70c31ac073b3" providerId="ADAL" clId="{C09C5108-71E1-4B39-9842-1183CB866C8C}" dt="2024-07-17T03:55:18.963" v="10673" actId="12789"/>
          <ac:spMkLst>
            <pc:docMk/>
            <pc:sldMk cId="3768618034" sldId="2147483444"/>
            <ac:spMk id="73" creationId="{03CE6C43-21FC-528C-D17C-B02F5D49CCE8}"/>
          </ac:spMkLst>
        </pc:spChg>
        <pc:spChg chg="mod ord">
          <ac:chgData name="Allen Hsu" userId="60d91a9c-a42c-4cc8-ad01-70c31ac073b3" providerId="ADAL" clId="{C09C5108-71E1-4B39-9842-1183CB866C8C}" dt="2024-07-17T05:59:24.869" v="11663" actId="1076"/>
          <ac:spMkLst>
            <pc:docMk/>
            <pc:sldMk cId="3768618034" sldId="2147483444"/>
            <ac:spMk id="75" creationId="{4E2474C0-77A1-37CC-DED3-4D9B69B7AB93}"/>
          </ac:spMkLst>
        </pc:spChg>
        <pc:spChg chg="mod">
          <ac:chgData name="Allen Hsu" userId="60d91a9c-a42c-4cc8-ad01-70c31ac073b3" providerId="ADAL" clId="{C09C5108-71E1-4B39-9842-1183CB866C8C}" dt="2024-07-17T03:55:28.053" v="10676" actId="12789"/>
          <ac:spMkLst>
            <pc:docMk/>
            <pc:sldMk cId="3768618034" sldId="2147483444"/>
            <ac:spMk id="77" creationId="{AC0E140E-8E91-BE24-E450-A7B3FDD1E115}"/>
          </ac:spMkLst>
        </pc:spChg>
        <pc:spChg chg="mod">
          <ac:chgData name="Allen Hsu" userId="60d91a9c-a42c-4cc8-ad01-70c31ac073b3" providerId="ADAL" clId="{C09C5108-71E1-4B39-9842-1183CB866C8C}" dt="2024-07-17T03:55:28.053" v="10676" actId="12789"/>
          <ac:spMkLst>
            <pc:docMk/>
            <pc:sldMk cId="3768618034" sldId="2147483444"/>
            <ac:spMk id="78" creationId="{CDE323FB-D498-5670-ED30-9F3A71F64920}"/>
          </ac:spMkLst>
        </pc:spChg>
        <pc:spChg chg="mod">
          <ac:chgData name="Allen Hsu" userId="60d91a9c-a42c-4cc8-ad01-70c31ac073b3" providerId="ADAL" clId="{C09C5108-71E1-4B39-9842-1183CB866C8C}" dt="2024-07-17T05:55:05.741" v="11588" actId="14100"/>
          <ac:spMkLst>
            <pc:docMk/>
            <pc:sldMk cId="3768618034" sldId="2147483444"/>
            <ac:spMk id="79" creationId="{E649025A-9104-5F78-1154-E5AC021A9EF4}"/>
          </ac:spMkLst>
        </pc:spChg>
        <pc:spChg chg="add mod">
          <ac:chgData name="Allen Hsu" userId="60d91a9c-a42c-4cc8-ad01-70c31ac073b3" providerId="ADAL" clId="{C09C5108-71E1-4B39-9842-1183CB866C8C}" dt="2024-07-17T07:44:47.757" v="13547" actId="206"/>
          <ac:spMkLst>
            <pc:docMk/>
            <pc:sldMk cId="3768618034" sldId="2147483444"/>
            <ac:spMk id="87" creationId="{F3361B8B-FA2D-8743-F2FE-03CAE1D29A71}"/>
          </ac:spMkLst>
        </pc:spChg>
        <pc:spChg chg="add mod">
          <ac:chgData name="Allen Hsu" userId="60d91a9c-a42c-4cc8-ad01-70c31ac073b3" providerId="ADAL" clId="{C09C5108-71E1-4B39-9842-1183CB866C8C}" dt="2024-07-18T02:27:59.961" v="16447" actId="207"/>
          <ac:spMkLst>
            <pc:docMk/>
            <pc:sldMk cId="3768618034" sldId="2147483444"/>
            <ac:spMk id="88" creationId="{9EABAE4D-8275-06B9-050D-F0AD3392ED10}"/>
          </ac:spMkLst>
        </pc:spChg>
        <pc:spChg chg="add mod">
          <ac:chgData name="Allen Hsu" userId="60d91a9c-a42c-4cc8-ad01-70c31ac073b3" providerId="ADAL" clId="{C09C5108-71E1-4B39-9842-1183CB866C8C}" dt="2024-07-17T05:56:39.284" v="11606" actId="206"/>
          <ac:spMkLst>
            <pc:docMk/>
            <pc:sldMk cId="3768618034" sldId="2147483444"/>
            <ac:spMk id="89" creationId="{980C7AE6-CE22-4638-1EF4-3D6EE9F4D01F}"/>
          </ac:spMkLst>
        </pc:spChg>
        <pc:spChg chg="add mod">
          <ac:chgData name="Allen Hsu" userId="60d91a9c-a42c-4cc8-ad01-70c31ac073b3" providerId="ADAL" clId="{C09C5108-71E1-4B39-9842-1183CB866C8C}" dt="2024-07-17T06:02:31.868" v="11766" actId="20577"/>
          <ac:spMkLst>
            <pc:docMk/>
            <pc:sldMk cId="3768618034" sldId="2147483444"/>
            <ac:spMk id="90" creationId="{C1D694B2-8EA3-31A9-4FDA-1F04A641B934}"/>
          </ac:spMkLst>
        </pc:spChg>
        <pc:spChg chg="del">
          <ac:chgData name="Allen Hsu" userId="60d91a9c-a42c-4cc8-ad01-70c31ac073b3" providerId="ADAL" clId="{C09C5108-71E1-4B39-9842-1183CB866C8C}" dt="2024-07-17T03:54:09.680" v="10667" actId="478"/>
          <ac:spMkLst>
            <pc:docMk/>
            <pc:sldMk cId="3768618034" sldId="2147483444"/>
            <ac:spMk id="94" creationId="{445F2469-1A6F-9A39-C057-8E355B01F0DC}"/>
          </ac:spMkLst>
        </pc:spChg>
        <pc:spChg chg="add mod">
          <ac:chgData name="Allen Hsu" userId="60d91a9c-a42c-4cc8-ad01-70c31ac073b3" providerId="ADAL" clId="{C09C5108-71E1-4B39-9842-1183CB866C8C}" dt="2024-07-18T02:26:49.899" v="16361"/>
          <ac:spMkLst>
            <pc:docMk/>
            <pc:sldMk cId="3768618034" sldId="2147483444"/>
            <ac:spMk id="104" creationId="{3C219281-89A3-3894-89C0-750EA00ACA17}"/>
          </ac:spMkLst>
        </pc:spChg>
        <pc:spChg chg="add mod">
          <ac:chgData name="Allen Hsu" userId="60d91a9c-a42c-4cc8-ad01-70c31ac073b3" providerId="ADAL" clId="{C09C5108-71E1-4B39-9842-1183CB866C8C}" dt="2024-07-18T02:26:49.899" v="16361"/>
          <ac:spMkLst>
            <pc:docMk/>
            <pc:sldMk cId="3768618034" sldId="2147483444"/>
            <ac:spMk id="105" creationId="{CDB048E4-4E4A-52B2-746A-E9FA25BDE138}"/>
          </ac:spMkLst>
        </pc:spChg>
        <pc:spChg chg="del">
          <ac:chgData name="Allen Hsu" userId="60d91a9c-a42c-4cc8-ad01-70c31ac073b3" providerId="ADAL" clId="{C09C5108-71E1-4B39-9842-1183CB866C8C}" dt="2024-07-17T03:54:09.680" v="10667" actId="478"/>
          <ac:spMkLst>
            <pc:docMk/>
            <pc:sldMk cId="3768618034" sldId="2147483444"/>
            <ac:spMk id="111" creationId="{3888A004-DBC8-10F1-E1E5-F94DE1D6E78A}"/>
          </ac:spMkLst>
        </pc:spChg>
        <pc:grpChg chg="del">
          <ac:chgData name="Allen Hsu" userId="60d91a9c-a42c-4cc8-ad01-70c31ac073b3" providerId="ADAL" clId="{C09C5108-71E1-4B39-9842-1183CB866C8C}" dt="2024-07-17T03:54:09.680" v="10667" actId="478"/>
          <ac:grpSpMkLst>
            <pc:docMk/>
            <pc:sldMk cId="3768618034" sldId="2147483444"/>
            <ac:grpSpMk id="13" creationId="{D53D9CA5-FAA9-2D4B-453F-337B5906E46A}"/>
          </ac:grpSpMkLst>
        </pc:grpChg>
        <pc:grpChg chg="del">
          <ac:chgData name="Allen Hsu" userId="60d91a9c-a42c-4cc8-ad01-70c31ac073b3" providerId="ADAL" clId="{C09C5108-71E1-4B39-9842-1183CB866C8C}" dt="2024-07-17T03:54:09.680" v="10667" actId="478"/>
          <ac:grpSpMkLst>
            <pc:docMk/>
            <pc:sldMk cId="3768618034" sldId="2147483444"/>
            <ac:grpSpMk id="23" creationId="{86A28E2E-AE2C-16D0-9457-CF1C9B8B655C}"/>
          </ac:grpSpMkLst>
        </pc:grpChg>
        <pc:grpChg chg="del">
          <ac:chgData name="Allen Hsu" userId="60d91a9c-a42c-4cc8-ad01-70c31ac073b3" providerId="ADAL" clId="{C09C5108-71E1-4B39-9842-1183CB866C8C}" dt="2024-07-17T03:54:09.680" v="10667" actId="478"/>
          <ac:grpSpMkLst>
            <pc:docMk/>
            <pc:sldMk cId="3768618034" sldId="2147483444"/>
            <ac:grpSpMk id="31" creationId="{5EF7B121-310F-2195-43BB-13C1E7D7153B}"/>
          </ac:grpSpMkLst>
        </pc:grpChg>
        <pc:grpChg chg="del">
          <ac:chgData name="Allen Hsu" userId="60d91a9c-a42c-4cc8-ad01-70c31ac073b3" providerId="ADAL" clId="{C09C5108-71E1-4B39-9842-1183CB866C8C}" dt="2024-07-17T03:54:09.680" v="10667" actId="478"/>
          <ac:grpSpMkLst>
            <pc:docMk/>
            <pc:sldMk cId="3768618034" sldId="2147483444"/>
            <ac:grpSpMk id="45" creationId="{507BCEF0-E989-6406-B53E-182E4BF09C22}"/>
          </ac:grpSpMkLst>
        </pc:grpChg>
        <pc:grpChg chg="del">
          <ac:chgData name="Allen Hsu" userId="60d91a9c-a42c-4cc8-ad01-70c31ac073b3" providerId="ADAL" clId="{C09C5108-71E1-4B39-9842-1183CB866C8C}" dt="2024-07-17T03:54:58.816" v="10668" actId="478"/>
          <ac:grpSpMkLst>
            <pc:docMk/>
            <pc:sldMk cId="3768618034" sldId="2147483444"/>
            <ac:grpSpMk id="51" creationId="{DD83AF64-43CE-B00C-9842-142C74A9D816}"/>
          </ac:grpSpMkLst>
        </pc:grpChg>
        <pc:grpChg chg="del">
          <ac:chgData name="Allen Hsu" userId="60d91a9c-a42c-4cc8-ad01-70c31ac073b3" providerId="ADAL" clId="{C09C5108-71E1-4B39-9842-1183CB866C8C}" dt="2024-07-17T03:54:58.816" v="10668" actId="478"/>
          <ac:grpSpMkLst>
            <pc:docMk/>
            <pc:sldMk cId="3768618034" sldId="2147483444"/>
            <ac:grpSpMk id="56" creationId="{A65C99F7-038C-EACF-DC5B-5061F6FBF807}"/>
          </ac:grpSpMkLst>
        </pc:grpChg>
        <pc:grpChg chg="del">
          <ac:chgData name="Allen Hsu" userId="60d91a9c-a42c-4cc8-ad01-70c31ac073b3" providerId="ADAL" clId="{C09C5108-71E1-4B39-9842-1183CB866C8C}" dt="2024-07-17T03:54:58.816" v="10668" actId="478"/>
          <ac:grpSpMkLst>
            <pc:docMk/>
            <pc:sldMk cId="3768618034" sldId="2147483444"/>
            <ac:grpSpMk id="59" creationId="{E571FB57-2A2E-8B4D-3A80-7A5CB9A0546B}"/>
          </ac:grpSpMkLst>
        </pc:grpChg>
        <pc:grpChg chg="del">
          <ac:chgData name="Allen Hsu" userId="60d91a9c-a42c-4cc8-ad01-70c31ac073b3" providerId="ADAL" clId="{C09C5108-71E1-4B39-9842-1183CB866C8C}" dt="2024-07-17T03:54:58.816" v="10668" actId="478"/>
          <ac:grpSpMkLst>
            <pc:docMk/>
            <pc:sldMk cId="3768618034" sldId="2147483444"/>
            <ac:grpSpMk id="64" creationId="{19BF4CD2-F080-51BE-4CAF-8FFDB33FBFCD}"/>
          </ac:grpSpMkLst>
        </pc:grpChg>
        <pc:grpChg chg="del">
          <ac:chgData name="Allen Hsu" userId="60d91a9c-a42c-4cc8-ad01-70c31ac073b3" providerId="ADAL" clId="{C09C5108-71E1-4B39-9842-1183CB866C8C}" dt="2024-07-17T03:55:02.067" v="10669" actId="478"/>
          <ac:grpSpMkLst>
            <pc:docMk/>
            <pc:sldMk cId="3768618034" sldId="2147483444"/>
            <ac:grpSpMk id="68" creationId="{546C8ED8-2809-7E2C-229A-9370151D1585}"/>
          </ac:grpSpMkLst>
        </pc:grpChg>
        <pc:grpChg chg="del mod">
          <ac:chgData name="Allen Hsu" userId="60d91a9c-a42c-4cc8-ad01-70c31ac073b3" providerId="ADAL" clId="{C09C5108-71E1-4B39-9842-1183CB866C8C}" dt="2024-07-17T03:56:23.465" v="10679" actId="478"/>
          <ac:grpSpMkLst>
            <pc:docMk/>
            <pc:sldMk cId="3768618034" sldId="2147483444"/>
            <ac:grpSpMk id="71" creationId="{CC512791-1DA2-3827-0784-9BE30581D6FF}"/>
          </ac:grpSpMkLst>
        </pc:grpChg>
        <pc:grpChg chg="del mod">
          <ac:chgData name="Allen Hsu" userId="60d91a9c-a42c-4cc8-ad01-70c31ac073b3" providerId="ADAL" clId="{C09C5108-71E1-4B39-9842-1183CB866C8C}" dt="2024-07-17T03:56:23.465" v="10679" actId="478"/>
          <ac:grpSpMkLst>
            <pc:docMk/>
            <pc:sldMk cId="3768618034" sldId="2147483444"/>
            <ac:grpSpMk id="76" creationId="{40340398-7E2B-E03A-31CC-4DA87722A4B6}"/>
          </ac:grpSpMkLst>
        </pc:grpChg>
        <pc:grpChg chg="del">
          <ac:chgData name="Allen Hsu" userId="60d91a9c-a42c-4cc8-ad01-70c31ac073b3" providerId="ADAL" clId="{C09C5108-71E1-4B39-9842-1183CB866C8C}" dt="2024-07-17T03:55:37.222" v="10678" actId="478"/>
          <ac:grpSpMkLst>
            <pc:docMk/>
            <pc:sldMk cId="3768618034" sldId="2147483444"/>
            <ac:grpSpMk id="81" creationId="{7ECD9225-5BEF-A290-23C5-F7D7B188631F}"/>
          </ac:grpSpMkLst>
        </pc:grpChg>
        <pc:grpChg chg="del">
          <ac:chgData name="Allen Hsu" userId="60d91a9c-a42c-4cc8-ad01-70c31ac073b3" providerId="ADAL" clId="{C09C5108-71E1-4B39-9842-1183CB866C8C}" dt="2024-07-17T03:55:37.222" v="10678" actId="478"/>
          <ac:grpSpMkLst>
            <pc:docMk/>
            <pc:sldMk cId="3768618034" sldId="2147483444"/>
            <ac:grpSpMk id="84" creationId="{C358B19A-CF12-B77D-9EB3-D9E2CF40143A}"/>
          </ac:grpSpMkLst>
        </pc:grpChg>
        <pc:grpChg chg="del">
          <ac:chgData name="Allen Hsu" userId="60d91a9c-a42c-4cc8-ad01-70c31ac073b3" providerId="ADAL" clId="{C09C5108-71E1-4B39-9842-1183CB866C8C}" dt="2024-07-17T03:54:58.816" v="10668" actId="478"/>
          <ac:grpSpMkLst>
            <pc:docMk/>
            <pc:sldMk cId="3768618034" sldId="2147483444"/>
            <ac:grpSpMk id="91" creationId="{10F920B7-2562-0E9B-C2FD-EA67F883A451}"/>
          </ac:grpSpMkLst>
        </pc:grpChg>
        <pc:grpChg chg="del">
          <ac:chgData name="Allen Hsu" userId="60d91a9c-a42c-4cc8-ad01-70c31ac073b3" providerId="ADAL" clId="{C09C5108-71E1-4B39-9842-1183CB866C8C}" dt="2024-07-17T03:54:09.680" v="10667" actId="478"/>
          <ac:grpSpMkLst>
            <pc:docMk/>
            <pc:sldMk cId="3768618034" sldId="2147483444"/>
            <ac:grpSpMk id="95" creationId="{99A90446-F87B-9F96-3D73-8F3F4FADC0A5}"/>
          </ac:grpSpMkLst>
        </pc:grpChg>
        <pc:grpChg chg="del">
          <ac:chgData name="Allen Hsu" userId="60d91a9c-a42c-4cc8-ad01-70c31ac073b3" providerId="ADAL" clId="{C09C5108-71E1-4B39-9842-1183CB866C8C}" dt="2024-07-17T03:54:58.816" v="10668" actId="478"/>
          <ac:grpSpMkLst>
            <pc:docMk/>
            <pc:sldMk cId="3768618034" sldId="2147483444"/>
            <ac:grpSpMk id="98" creationId="{8F081EF1-D126-7BF5-6C9E-31B95709A2B3}"/>
          </ac:grpSpMkLst>
        </pc:grpChg>
        <pc:grpChg chg="del">
          <ac:chgData name="Allen Hsu" userId="60d91a9c-a42c-4cc8-ad01-70c31ac073b3" providerId="ADAL" clId="{C09C5108-71E1-4B39-9842-1183CB866C8C}" dt="2024-07-17T03:54:58.816" v="10668" actId="478"/>
          <ac:grpSpMkLst>
            <pc:docMk/>
            <pc:sldMk cId="3768618034" sldId="2147483444"/>
            <ac:grpSpMk id="101" creationId="{10EA11DE-2E23-951C-FB17-FB3874B212D5}"/>
          </ac:grpSpMkLst>
        </pc:grpChg>
        <pc:grpChg chg="del">
          <ac:chgData name="Allen Hsu" userId="60d91a9c-a42c-4cc8-ad01-70c31ac073b3" providerId="ADAL" clId="{C09C5108-71E1-4B39-9842-1183CB866C8C}" dt="2024-07-17T03:54:09.680" v="10667" actId="478"/>
          <ac:grpSpMkLst>
            <pc:docMk/>
            <pc:sldMk cId="3768618034" sldId="2147483444"/>
            <ac:grpSpMk id="108" creationId="{BD9A148E-8ECF-9D05-94E2-C96238892D44}"/>
          </ac:grpSpMkLst>
        </pc:grpChg>
        <pc:picChg chg="mod">
          <ac:chgData name="Allen Hsu" userId="60d91a9c-a42c-4cc8-ad01-70c31ac073b3" providerId="ADAL" clId="{C09C5108-71E1-4B39-9842-1183CB866C8C}" dt="2024-07-17T03:59:18.927" v="10738" actId="14100"/>
          <ac:picMkLst>
            <pc:docMk/>
            <pc:sldMk cId="3768618034" sldId="2147483444"/>
            <ac:picMk id="15" creationId="{C7CE695B-19CE-2798-4963-4B8D2D740A7B}"/>
          </ac:picMkLst>
        </pc:picChg>
        <pc:picChg chg="del">
          <ac:chgData name="Allen Hsu" userId="60d91a9c-a42c-4cc8-ad01-70c31ac073b3" providerId="ADAL" clId="{C09C5108-71E1-4B39-9842-1183CB866C8C}" dt="2024-07-18T02:20:19.739" v="16295" actId="478"/>
          <ac:picMkLst>
            <pc:docMk/>
            <pc:sldMk cId="3768618034" sldId="2147483444"/>
            <ac:picMk id="41" creationId="{6B58C75C-394E-2B80-B028-000BB66158A7}"/>
          </ac:picMkLst>
        </pc:picChg>
        <pc:picChg chg="del">
          <ac:chgData name="Allen Hsu" userId="60d91a9c-a42c-4cc8-ad01-70c31ac073b3" providerId="ADAL" clId="{C09C5108-71E1-4B39-9842-1183CB866C8C}" dt="2024-07-18T02:20:19.739" v="16295" actId="478"/>
          <ac:picMkLst>
            <pc:docMk/>
            <pc:sldMk cId="3768618034" sldId="2147483444"/>
            <ac:picMk id="74" creationId="{96D8886F-DC98-95CE-CDCC-6010D6A28692}"/>
          </ac:picMkLst>
        </pc:picChg>
      </pc:sldChg>
      <pc:sldChg chg="modSp new mod">
        <pc:chgData name="Allen Hsu" userId="60d91a9c-a42c-4cc8-ad01-70c31ac073b3" providerId="ADAL" clId="{C09C5108-71E1-4B39-9842-1183CB866C8C}" dt="2024-07-17T07:10:56.546" v="13216"/>
        <pc:sldMkLst>
          <pc:docMk/>
          <pc:sldMk cId="3778629815" sldId="2147483445"/>
        </pc:sldMkLst>
        <pc:spChg chg="mod">
          <ac:chgData name="Allen Hsu" userId="60d91a9c-a42c-4cc8-ad01-70c31ac073b3" providerId="ADAL" clId="{C09C5108-71E1-4B39-9842-1183CB866C8C}" dt="2024-07-17T07:10:56.546" v="13216"/>
          <ac:spMkLst>
            <pc:docMk/>
            <pc:sldMk cId="3778629815" sldId="2147483445"/>
            <ac:spMk id="2" creationId="{E0EAAF1F-2A05-E6E5-ADD5-10EAC5B57E9D}"/>
          </ac:spMkLst>
        </pc:spChg>
        <pc:spChg chg="mod">
          <ac:chgData name="Allen Hsu" userId="60d91a9c-a42c-4cc8-ad01-70c31ac073b3" providerId="ADAL" clId="{C09C5108-71E1-4B39-9842-1183CB866C8C}" dt="2024-07-17T07:10:55.194" v="13215" actId="21"/>
          <ac:spMkLst>
            <pc:docMk/>
            <pc:sldMk cId="3778629815" sldId="2147483445"/>
            <ac:spMk id="3" creationId="{743E9143-942F-316C-C81D-5D8298958ED7}"/>
          </ac:spMkLst>
        </pc:spChg>
      </pc:sldChg>
      <pc:sldChg chg="addSp delSp modSp new mod">
        <pc:chgData name="Allen Hsu" userId="60d91a9c-a42c-4cc8-ad01-70c31ac073b3" providerId="ADAL" clId="{C09C5108-71E1-4B39-9842-1183CB866C8C}" dt="2024-07-18T09:16:31.952" v="19389" actId="404"/>
        <pc:sldMkLst>
          <pc:docMk/>
          <pc:sldMk cId="2438283040" sldId="2147483446"/>
        </pc:sldMkLst>
        <pc:spChg chg="mod">
          <ac:chgData name="Allen Hsu" userId="60d91a9c-a42c-4cc8-ad01-70c31ac073b3" providerId="ADAL" clId="{C09C5108-71E1-4B39-9842-1183CB866C8C}" dt="2024-07-18T09:16:31.952" v="19389" actId="404"/>
          <ac:spMkLst>
            <pc:docMk/>
            <pc:sldMk cId="2438283040" sldId="2147483446"/>
            <ac:spMk id="2" creationId="{7A22D185-5608-E007-0867-F8D28C003E2D}"/>
          </ac:spMkLst>
        </pc:spChg>
        <pc:spChg chg="del">
          <ac:chgData name="Allen Hsu" userId="60d91a9c-a42c-4cc8-ad01-70c31ac073b3" providerId="ADAL" clId="{C09C5108-71E1-4B39-9842-1183CB866C8C}" dt="2024-07-17T07:09:53.793" v="13150" actId="478"/>
          <ac:spMkLst>
            <pc:docMk/>
            <pc:sldMk cId="2438283040" sldId="2147483446"/>
            <ac:spMk id="4" creationId="{ACE179F5-CBFE-B946-7B32-EE8A122B34AF}"/>
          </ac:spMkLst>
        </pc:spChg>
        <pc:spChg chg="add del mod">
          <ac:chgData name="Allen Hsu" userId="60d91a9c-a42c-4cc8-ad01-70c31ac073b3" providerId="ADAL" clId="{C09C5108-71E1-4B39-9842-1183CB866C8C}" dt="2024-07-18T02:19:21.312" v="16291" actId="478"/>
          <ac:spMkLst>
            <pc:docMk/>
            <pc:sldMk cId="2438283040" sldId="2147483446"/>
            <ac:spMk id="5" creationId="{7FD2ADFA-6B21-CDCD-659F-06DE6BD2A21C}"/>
          </ac:spMkLst>
        </pc:spChg>
        <pc:spChg chg="add mod">
          <ac:chgData name="Allen Hsu" userId="60d91a9c-a42c-4cc8-ad01-70c31ac073b3" providerId="ADAL" clId="{C09C5108-71E1-4B39-9842-1183CB866C8C}" dt="2024-07-17T09:52:31.448" v="15115" actId="20577"/>
          <ac:spMkLst>
            <pc:docMk/>
            <pc:sldMk cId="2438283040" sldId="2147483446"/>
            <ac:spMk id="7" creationId="{10739943-00FD-EE83-A21A-0765DA3E691A}"/>
          </ac:spMkLst>
        </pc:spChg>
        <pc:spChg chg="add mod">
          <ac:chgData name="Allen Hsu" userId="60d91a9c-a42c-4cc8-ad01-70c31ac073b3" providerId="ADAL" clId="{C09C5108-71E1-4B39-9842-1183CB866C8C}" dt="2024-07-17T08:22:03.184" v="14480"/>
          <ac:spMkLst>
            <pc:docMk/>
            <pc:sldMk cId="2438283040" sldId="2147483446"/>
            <ac:spMk id="8" creationId="{D84AA324-6B60-DD9E-7238-D294EC7E1FDF}"/>
          </ac:spMkLst>
        </pc:spChg>
        <pc:spChg chg="add del mod">
          <ac:chgData name="Allen Hsu" userId="60d91a9c-a42c-4cc8-ad01-70c31ac073b3" providerId="ADAL" clId="{C09C5108-71E1-4B39-9842-1183CB866C8C}" dt="2024-07-18T02:19:22.269" v="16292" actId="478"/>
          <ac:spMkLst>
            <pc:docMk/>
            <pc:sldMk cId="2438283040" sldId="2147483446"/>
            <ac:spMk id="19" creationId="{5B79A141-3919-D9C9-6827-752815EE4D1A}"/>
          </ac:spMkLst>
        </pc:spChg>
        <pc:spChg chg="add mod">
          <ac:chgData name="Allen Hsu" userId="60d91a9c-a42c-4cc8-ad01-70c31ac073b3" providerId="ADAL" clId="{C09C5108-71E1-4B39-9842-1183CB866C8C}" dt="2024-07-17T09:52:26.701" v="15106" actId="20577"/>
          <ac:spMkLst>
            <pc:docMk/>
            <pc:sldMk cId="2438283040" sldId="2147483446"/>
            <ac:spMk id="21" creationId="{790F9409-EE48-FB89-AA8F-4FC6C1D0EA53}"/>
          </ac:spMkLst>
        </pc:spChg>
        <pc:spChg chg="add mod">
          <ac:chgData name="Allen Hsu" userId="60d91a9c-a42c-4cc8-ad01-70c31ac073b3" providerId="ADAL" clId="{C09C5108-71E1-4B39-9842-1183CB866C8C}" dt="2024-07-18T02:23:30.442" v="16315" actId="20577"/>
          <ac:spMkLst>
            <pc:docMk/>
            <pc:sldMk cId="2438283040" sldId="2147483446"/>
            <ac:spMk id="22" creationId="{A5A0685F-58B4-2B22-01DB-4FEFF6DB4305}"/>
          </ac:spMkLst>
        </pc:spChg>
        <pc:spChg chg="add del mod">
          <ac:chgData name="Allen Hsu" userId="60d91a9c-a42c-4cc8-ad01-70c31ac073b3" providerId="ADAL" clId="{C09C5108-71E1-4B39-9842-1183CB866C8C}" dt="2024-07-18T02:24:18.696" v="16318" actId="478"/>
          <ac:spMkLst>
            <pc:docMk/>
            <pc:sldMk cId="2438283040" sldId="2147483446"/>
            <ac:spMk id="23" creationId="{0D31DCFE-11D0-7D25-8FDA-54BF780DC764}"/>
          </ac:spMkLst>
        </pc:spChg>
        <pc:picChg chg="add del mod">
          <ac:chgData name="Allen Hsu" userId="60d91a9c-a42c-4cc8-ad01-70c31ac073b3" providerId="ADAL" clId="{C09C5108-71E1-4B39-9842-1183CB866C8C}" dt="2024-07-17T08:15:54.575" v="14313" actId="478"/>
          <ac:picMkLst>
            <pc:docMk/>
            <pc:sldMk cId="2438283040" sldId="2147483446"/>
            <ac:picMk id="6" creationId="{451B4264-EDC0-E4E1-3E25-7FD714B761C7}"/>
          </ac:picMkLst>
        </pc:picChg>
        <pc:picChg chg="add del mod">
          <ac:chgData name="Allen Hsu" userId="60d91a9c-a42c-4cc8-ad01-70c31ac073b3" providerId="ADAL" clId="{C09C5108-71E1-4B39-9842-1183CB866C8C}" dt="2024-07-17T08:14:57.619" v="14304" actId="478"/>
          <ac:picMkLst>
            <pc:docMk/>
            <pc:sldMk cId="2438283040" sldId="2147483446"/>
            <ac:picMk id="9" creationId="{F11D95A5-97CB-3E0B-FB37-E3F3743C906E}"/>
          </ac:picMkLst>
        </pc:picChg>
        <pc:picChg chg="add del mod ord">
          <ac:chgData name="Allen Hsu" userId="60d91a9c-a42c-4cc8-ad01-70c31ac073b3" providerId="ADAL" clId="{C09C5108-71E1-4B39-9842-1183CB866C8C}" dt="2024-07-17T08:17:30.676" v="14324" actId="478"/>
          <ac:picMkLst>
            <pc:docMk/>
            <pc:sldMk cId="2438283040" sldId="2147483446"/>
            <ac:picMk id="10" creationId="{7CE68D25-C08E-EB90-6B94-F034E8AD000F}"/>
          </ac:picMkLst>
        </pc:picChg>
        <pc:picChg chg="add del mod">
          <ac:chgData name="Allen Hsu" userId="60d91a9c-a42c-4cc8-ad01-70c31ac073b3" providerId="ADAL" clId="{C09C5108-71E1-4B39-9842-1183CB866C8C}" dt="2024-07-17T08:15:22.172" v="14309" actId="478"/>
          <ac:picMkLst>
            <pc:docMk/>
            <pc:sldMk cId="2438283040" sldId="2147483446"/>
            <ac:picMk id="11" creationId="{D57BADCE-75C2-2A79-A9BF-9CA96047F9F1}"/>
          </ac:picMkLst>
        </pc:picChg>
        <pc:picChg chg="add mod">
          <ac:chgData name="Allen Hsu" userId="60d91a9c-a42c-4cc8-ad01-70c31ac073b3" providerId="ADAL" clId="{C09C5108-71E1-4B39-9842-1183CB866C8C}" dt="2024-07-17T08:15:53.048" v="14312" actId="14100"/>
          <ac:picMkLst>
            <pc:docMk/>
            <pc:sldMk cId="2438283040" sldId="2147483446"/>
            <ac:picMk id="13" creationId="{7435A9D7-0637-5309-D031-860927EE883E}"/>
          </ac:picMkLst>
        </pc:picChg>
        <pc:picChg chg="add mod">
          <ac:chgData name="Allen Hsu" userId="60d91a9c-a42c-4cc8-ad01-70c31ac073b3" providerId="ADAL" clId="{C09C5108-71E1-4B39-9842-1183CB866C8C}" dt="2024-07-17T08:17:41.111" v="14329" actId="1076"/>
          <ac:picMkLst>
            <pc:docMk/>
            <pc:sldMk cId="2438283040" sldId="2147483446"/>
            <ac:picMk id="14" creationId="{4EA9D48A-1361-F843-BB38-8632166859AC}"/>
          </ac:picMkLst>
        </pc:picChg>
        <pc:picChg chg="add mod">
          <ac:chgData name="Allen Hsu" userId="60d91a9c-a42c-4cc8-ad01-70c31ac073b3" providerId="ADAL" clId="{C09C5108-71E1-4B39-9842-1183CB866C8C}" dt="2024-07-17T08:17:38.921" v="14328" actId="14100"/>
          <ac:picMkLst>
            <pc:docMk/>
            <pc:sldMk cId="2438283040" sldId="2147483446"/>
            <ac:picMk id="15" creationId="{1EF5B39C-EE42-6B7E-FF51-0A3A9C1C4B9F}"/>
          </ac:picMkLst>
        </pc:picChg>
        <pc:picChg chg="add mod">
          <ac:chgData name="Allen Hsu" userId="60d91a9c-a42c-4cc8-ad01-70c31ac073b3" providerId="ADAL" clId="{C09C5108-71E1-4B39-9842-1183CB866C8C}" dt="2024-07-17T09:39:12.669" v="15011" actId="1076"/>
          <ac:picMkLst>
            <pc:docMk/>
            <pc:sldMk cId="2438283040" sldId="2147483446"/>
            <ac:picMk id="16" creationId="{FFCAEB2C-7425-2A71-68A5-B306003786F6}"/>
          </ac:picMkLst>
        </pc:picChg>
        <pc:picChg chg="add del mod">
          <ac:chgData name="Allen Hsu" userId="60d91a9c-a42c-4cc8-ad01-70c31ac073b3" providerId="ADAL" clId="{C09C5108-71E1-4B39-9842-1183CB866C8C}" dt="2024-07-18T02:24:15.897" v="16317" actId="478"/>
          <ac:picMkLst>
            <pc:docMk/>
            <pc:sldMk cId="2438283040" sldId="2147483446"/>
            <ac:picMk id="18" creationId="{1B01C5C8-4869-214C-AAD7-6C0C00215D8C}"/>
          </ac:picMkLst>
        </pc:picChg>
        <pc:picChg chg="add mod">
          <ac:chgData name="Allen Hsu" userId="60d91a9c-a42c-4cc8-ad01-70c31ac073b3" providerId="ADAL" clId="{C09C5108-71E1-4B39-9842-1183CB866C8C}" dt="2024-07-17T09:42:45.397" v="15020" actId="1076"/>
          <ac:picMkLst>
            <pc:docMk/>
            <pc:sldMk cId="2438283040" sldId="2147483446"/>
            <ac:picMk id="20" creationId="{C1C86E5D-BE2E-6093-F6A5-DF73CCF47D9E}"/>
          </ac:picMkLst>
        </pc:picChg>
      </pc:sldChg>
      <pc:sldChg chg="addSp delSp modSp add mod ord">
        <pc:chgData name="Allen Hsu" userId="60d91a9c-a42c-4cc8-ad01-70c31ac073b3" providerId="ADAL" clId="{C09C5108-71E1-4B39-9842-1183CB866C8C}" dt="2024-07-18T09:00:17.693" v="19361"/>
        <pc:sldMkLst>
          <pc:docMk/>
          <pc:sldMk cId="293997717" sldId="2147483447"/>
        </pc:sldMkLst>
        <pc:spChg chg="mod">
          <ac:chgData name="Allen Hsu" userId="60d91a9c-a42c-4cc8-ad01-70c31ac073b3" providerId="ADAL" clId="{C09C5108-71E1-4B39-9842-1183CB866C8C}" dt="2024-07-17T07:47:40.019" v="13552" actId="20577"/>
          <ac:spMkLst>
            <pc:docMk/>
            <pc:sldMk cId="293997717" sldId="2147483447"/>
            <ac:spMk id="2" creationId="{540C1BAF-5279-5148-5939-10EA90828404}"/>
          </ac:spMkLst>
        </pc:spChg>
        <pc:spChg chg="add mod">
          <ac:chgData name="Allen Hsu" userId="60d91a9c-a42c-4cc8-ad01-70c31ac073b3" providerId="ADAL" clId="{C09C5108-71E1-4B39-9842-1183CB866C8C}" dt="2024-07-18T09:00:17.693" v="19361"/>
          <ac:spMkLst>
            <pc:docMk/>
            <pc:sldMk cId="293997717" sldId="2147483447"/>
            <ac:spMk id="4" creationId="{05377264-6F5E-B728-72C8-ACE195473015}"/>
          </ac:spMkLst>
        </pc:spChg>
        <pc:spChg chg="del">
          <ac:chgData name="Allen Hsu" userId="60d91a9c-a42c-4cc8-ad01-70c31ac073b3" providerId="ADAL" clId="{C09C5108-71E1-4B39-9842-1183CB866C8C}" dt="2024-07-17T07:25:23.380" v="13238" actId="478"/>
          <ac:spMkLst>
            <pc:docMk/>
            <pc:sldMk cId="293997717" sldId="2147483447"/>
            <ac:spMk id="4" creationId="{EB30A7B6-6D7F-51C6-F5DC-1ECC4E42848E}"/>
          </ac:spMkLst>
        </pc:spChg>
        <pc:spChg chg="del">
          <ac:chgData name="Allen Hsu" userId="60d91a9c-a42c-4cc8-ad01-70c31ac073b3" providerId="ADAL" clId="{C09C5108-71E1-4B39-9842-1183CB866C8C}" dt="2024-07-17T07:25:23.380" v="13238" actId="478"/>
          <ac:spMkLst>
            <pc:docMk/>
            <pc:sldMk cId="293997717" sldId="2147483447"/>
            <ac:spMk id="9" creationId="{05BEDFBA-C204-34D4-8E61-970E63C9AF93}"/>
          </ac:spMkLst>
        </pc:spChg>
        <pc:spChg chg="del">
          <ac:chgData name="Allen Hsu" userId="60d91a9c-a42c-4cc8-ad01-70c31ac073b3" providerId="ADAL" clId="{C09C5108-71E1-4B39-9842-1183CB866C8C}" dt="2024-07-17T07:25:23.380" v="13238" actId="478"/>
          <ac:spMkLst>
            <pc:docMk/>
            <pc:sldMk cId="293997717" sldId="2147483447"/>
            <ac:spMk id="10" creationId="{E7FBD606-48D0-38B1-92DF-ED7A37E476C2}"/>
          </ac:spMkLst>
        </pc:spChg>
        <pc:spChg chg="add mod">
          <ac:chgData name="Allen Hsu" userId="60d91a9c-a42c-4cc8-ad01-70c31ac073b3" providerId="ADAL" clId="{C09C5108-71E1-4B39-9842-1183CB866C8C}" dt="2024-07-17T07:58:35.029" v="13793" actId="20577"/>
          <ac:spMkLst>
            <pc:docMk/>
            <pc:sldMk cId="293997717" sldId="2147483447"/>
            <ac:spMk id="35" creationId="{60382952-5389-08A0-2B20-E2C4136234FF}"/>
          </ac:spMkLst>
        </pc:spChg>
        <pc:spChg chg="del">
          <ac:chgData name="Allen Hsu" userId="60d91a9c-a42c-4cc8-ad01-70c31ac073b3" providerId="ADAL" clId="{C09C5108-71E1-4B39-9842-1183CB866C8C}" dt="2024-07-17T07:25:23.380" v="13238" actId="478"/>
          <ac:spMkLst>
            <pc:docMk/>
            <pc:sldMk cId="293997717" sldId="2147483447"/>
            <ac:spMk id="44" creationId="{483131F1-87B6-F138-E6AE-5F7B8F842D77}"/>
          </ac:spMkLst>
        </pc:spChg>
        <pc:spChg chg="del">
          <ac:chgData name="Allen Hsu" userId="60d91a9c-a42c-4cc8-ad01-70c31ac073b3" providerId="ADAL" clId="{C09C5108-71E1-4B39-9842-1183CB866C8C}" dt="2024-07-17T07:19:45.231" v="13228" actId="478"/>
          <ac:spMkLst>
            <pc:docMk/>
            <pc:sldMk cId="293997717" sldId="2147483447"/>
            <ac:spMk id="50" creationId="{5ABB091D-58EC-D7DA-3890-A9E90EDCFBA1}"/>
          </ac:spMkLst>
        </pc:spChg>
        <pc:spChg chg="del">
          <ac:chgData name="Allen Hsu" userId="60d91a9c-a42c-4cc8-ad01-70c31ac073b3" providerId="ADAL" clId="{C09C5108-71E1-4B39-9842-1183CB866C8C}" dt="2024-07-17T07:19:27.226" v="13217" actId="478"/>
          <ac:spMkLst>
            <pc:docMk/>
            <pc:sldMk cId="293997717" sldId="2147483447"/>
            <ac:spMk id="55" creationId="{83ACD021-B3D8-AD6D-4429-66FDDD5745CE}"/>
          </ac:spMkLst>
        </pc:spChg>
        <pc:spChg chg="del">
          <ac:chgData name="Allen Hsu" userId="60d91a9c-a42c-4cc8-ad01-70c31ac073b3" providerId="ADAL" clId="{C09C5108-71E1-4B39-9842-1183CB866C8C}" dt="2024-07-17T07:19:37.800" v="13225" actId="478"/>
          <ac:spMkLst>
            <pc:docMk/>
            <pc:sldMk cId="293997717" sldId="2147483447"/>
            <ac:spMk id="67" creationId="{7D7D40FD-448D-A04D-F2F6-2C623D4F6AA9}"/>
          </ac:spMkLst>
        </pc:spChg>
        <pc:spChg chg="del">
          <ac:chgData name="Allen Hsu" userId="60d91a9c-a42c-4cc8-ad01-70c31ac073b3" providerId="ADAL" clId="{C09C5108-71E1-4B39-9842-1183CB866C8C}" dt="2024-07-17T07:19:32.357" v="13221" actId="478"/>
          <ac:spMkLst>
            <pc:docMk/>
            <pc:sldMk cId="293997717" sldId="2147483447"/>
            <ac:spMk id="75" creationId="{4E2474C0-77A1-37CC-DED3-4D9B69B7AB93}"/>
          </ac:spMkLst>
        </pc:spChg>
        <pc:spChg chg="del">
          <ac:chgData name="Allen Hsu" userId="60d91a9c-a42c-4cc8-ad01-70c31ac073b3" providerId="ADAL" clId="{C09C5108-71E1-4B39-9842-1183CB866C8C}" dt="2024-07-17T07:19:29.030" v="13218" actId="478"/>
          <ac:spMkLst>
            <pc:docMk/>
            <pc:sldMk cId="293997717" sldId="2147483447"/>
            <ac:spMk id="79" creationId="{E649025A-9104-5F78-1154-E5AC021A9EF4}"/>
          </ac:spMkLst>
        </pc:spChg>
        <pc:spChg chg="del">
          <ac:chgData name="Allen Hsu" userId="60d91a9c-a42c-4cc8-ad01-70c31ac073b3" providerId="ADAL" clId="{C09C5108-71E1-4B39-9842-1183CB866C8C}" dt="2024-07-17T07:19:27.226" v="13217" actId="478"/>
          <ac:spMkLst>
            <pc:docMk/>
            <pc:sldMk cId="293997717" sldId="2147483447"/>
            <ac:spMk id="80" creationId="{674D3275-591D-2A94-90AD-DCB0D8EB9932}"/>
          </ac:spMkLst>
        </pc:spChg>
        <pc:spChg chg="del">
          <ac:chgData name="Allen Hsu" userId="60d91a9c-a42c-4cc8-ad01-70c31ac073b3" providerId="ADAL" clId="{C09C5108-71E1-4B39-9842-1183CB866C8C}" dt="2024-07-17T07:25:23.380" v="13238" actId="478"/>
          <ac:spMkLst>
            <pc:docMk/>
            <pc:sldMk cId="293997717" sldId="2147483447"/>
            <ac:spMk id="94" creationId="{445F2469-1A6F-9A39-C057-8E355B01F0DC}"/>
          </ac:spMkLst>
        </pc:spChg>
        <pc:spChg chg="del">
          <ac:chgData name="Allen Hsu" userId="60d91a9c-a42c-4cc8-ad01-70c31ac073b3" providerId="ADAL" clId="{C09C5108-71E1-4B39-9842-1183CB866C8C}" dt="2024-07-17T07:25:23.380" v="13238" actId="478"/>
          <ac:spMkLst>
            <pc:docMk/>
            <pc:sldMk cId="293997717" sldId="2147483447"/>
            <ac:spMk id="111" creationId="{3888A004-DBC8-10F1-E1E5-F94DE1D6E78A}"/>
          </ac:spMkLst>
        </pc:spChg>
        <pc:spChg chg="del">
          <ac:chgData name="Allen Hsu" userId="60d91a9c-a42c-4cc8-ad01-70c31ac073b3" providerId="ADAL" clId="{C09C5108-71E1-4B39-9842-1183CB866C8C}" dt="2024-07-17T07:19:57.979" v="13229" actId="478"/>
          <ac:spMkLst>
            <pc:docMk/>
            <pc:sldMk cId="293997717" sldId="2147483447"/>
            <ac:spMk id="114" creationId="{1CDFA43A-603A-CA6D-F9F7-6AFFB3363B50}"/>
          </ac:spMkLst>
        </pc:spChg>
        <pc:spChg chg="del">
          <ac:chgData name="Allen Hsu" userId="60d91a9c-a42c-4cc8-ad01-70c31ac073b3" providerId="ADAL" clId="{C09C5108-71E1-4B39-9842-1183CB866C8C}" dt="2024-07-17T07:19:57.979" v="13229" actId="478"/>
          <ac:spMkLst>
            <pc:docMk/>
            <pc:sldMk cId="293997717" sldId="2147483447"/>
            <ac:spMk id="115" creationId="{DEE8B86A-5896-142E-D5B3-158E935946C5}"/>
          </ac:spMkLst>
        </pc:spChg>
        <pc:spChg chg="del">
          <ac:chgData name="Allen Hsu" userId="60d91a9c-a42c-4cc8-ad01-70c31ac073b3" providerId="ADAL" clId="{C09C5108-71E1-4B39-9842-1183CB866C8C}" dt="2024-07-17T07:19:40.038" v="13226" actId="478"/>
          <ac:spMkLst>
            <pc:docMk/>
            <pc:sldMk cId="293997717" sldId="2147483447"/>
            <ac:spMk id="117" creationId="{F424D766-1C7B-8458-D169-6651BE93E101}"/>
          </ac:spMkLst>
        </pc:spChg>
        <pc:grpChg chg="del">
          <ac:chgData name="Allen Hsu" userId="60d91a9c-a42c-4cc8-ad01-70c31ac073b3" providerId="ADAL" clId="{C09C5108-71E1-4B39-9842-1183CB866C8C}" dt="2024-07-17T07:25:23.380" v="13238" actId="478"/>
          <ac:grpSpMkLst>
            <pc:docMk/>
            <pc:sldMk cId="293997717" sldId="2147483447"/>
            <ac:grpSpMk id="13" creationId="{D53D9CA5-FAA9-2D4B-453F-337B5906E46A}"/>
          </ac:grpSpMkLst>
        </pc:grpChg>
        <pc:grpChg chg="del">
          <ac:chgData name="Allen Hsu" userId="60d91a9c-a42c-4cc8-ad01-70c31ac073b3" providerId="ADAL" clId="{C09C5108-71E1-4B39-9842-1183CB866C8C}" dt="2024-07-17T07:25:23.380" v="13238" actId="478"/>
          <ac:grpSpMkLst>
            <pc:docMk/>
            <pc:sldMk cId="293997717" sldId="2147483447"/>
            <ac:grpSpMk id="23" creationId="{86A28E2E-AE2C-16D0-9457-CF1C9B8B655C}"/>
          </ac:grpSpMkLst>
        </pc:grpChg>
        <pc:grpChg chg="del">
          <ac:chgData name="Allen Hsu" userId="60d91a9c-a42c-4cc8-ad01-70c31ac073b3" providerId="ADAL" clId="{C09C5108-71E1-4B39-9842-1183CB866C8C}" dt="2024-07-17T07:25:23.380" v="13238" actId="478"/>
          <ac:grpSpMkLst>
            <pc:docMk/>
            <pc:sldMk cId="293997717" sldId="2147483447"/>
            <ac:grpSpMk id="31" creationId="{5EF7B121-310F-2195-43BB-13C1E7D7153B}"/>
          </ac:grpSpMkLst>
        </pc:grpChg>
        <pc:grpChg chg="del">
          <ac:chgData name="Allen Hsu" userId="60d91a9c-a42c-4cc8-ad01-70c31ac073b3" providerId="ADAL" clId="{C09C5108-71E1-4B39-9842-1183CB866C8C}" dt="2024-07-17T07:25:23.380" v="13238" actId="478"/>
          <ac:grpSpMkLst>
            <pc:docMk/>
            <pc:sldMk cId="293997717" sldId="2147483447"/>
            <ac:grpSpMk id="45" creationId="{507BCEF0-E989-6406-B53E-182E4BF09C22}"/>
          </ac:grpSpMkLst>
        </pc:grpChg>
        <pc:grpChg chg="del">
          <ac:chgData name="Allen Hsu" userId="60d91a9c-a42c-4cc8-ad01-70c31ac073b3" providerId="ADAL" clId="{C09C5108-71E1-4B39-9842-1183CB866C8C}" dt="2024-07-17T07:19:44.233" v="13227" actId="478"/>
          <ac:grpSpMkLst>
            <pc:docMk/>
            <pc:sldMk cId="293997717" sldId="2147483447"/>
            <ac:grpSpMk id="51" creationId="{DD83AF64-43CE-B00C-9842-142C74A9D816}"/>
          </ac:grpSpMkLst>
        </pc:grpChg>
        <pc:grpChg chg="del">
          <ac:chgData name="Allen Hsu" userId="60d91a9c-a42c-4cc8-ad01-70c31ac073b3" providerId="ADAL" clId="{C09C5108-71E1-4B39-9842-1183CB866C8C}" dt="2024-07-17T07:19:27.226" v="13217" actId="478"/>
          <ac:grpSpMkLst>
            <pc:docMk/>
            <pc:sldMk cId="293997717" sldId="2147483447"/>
            <ac:grpSpMk id="56" creationId="{A65C99F7-038C-EACF-DC5B-5061F6FBF807}"/>
          </ac:grpSpMkLst>
        </pc:grpChg>
        <pc:grpChg chg="del">
          <ac:chgData name="Allen Hsu" userId="60d91a9c-a42c-4cc8-ad01-70c31ac073b3" providerId="ADAL" clId="{C09C5108-71E1-4B39-9842-1183CB866C8C}" dt="2024-07-17T07:19:27.226" v="13217" actId="478"/>
          <ac:grpSpMkLst>
            <pc:docMk/>
            <pc:sldMk cId="293997717" sldId="2147483447"/>
            <ac:grpSpMk id="59" creationId="{E571FB57-2A2E-8B4D-3A80-7A5CB9A0546B}"/>
          </ac:grpSpMkLst>
        </pc:grpChg>
        <pc:grpChg chg="del">
          <ac:chgData name="Allen Hsu" userId="60d91a9c-a42c-4cc8-ad01-70c31ac073b3" providerId="ADAL" clId="{C09C5108-71E1-4B39-9842-1183CB866C8C}" dt="2024-07-17T07:24:12.256" v="13230" actId="478"/>
          <ac:grpSpMkLst>
            <pc:docMk/>
            <pc:sldMk cId="293997717" sldId="2147483447"/>
            <ac:grpSpMk id="64" creationId="{19BF4CD2-F080-51BE-4CAF-8FFDB33FBFCD}"/>
          </ac:grpSpMkLst>
        </pc:grpChg>
        <pc:grpChg chg="del">
          <ac:chgData name="Allen Hsu" userId="60d91a9c-a42c-4cc8-ad01-70c31ac073b3" providerId="ADAL" clId="{C09C5108-71E1-4B39-9842-1183CB866C8C}" dt="2024-07-17T07:19:36.763" v="13224" actId="478"/>
          <ac:grpSpMkLst>
            <pc:docMk/>
            <pc:sldMk cId="293997717" sldId="2147483447"/>
            <ac:grpSpMk id="68" creationId="{546C8ED8-2809-7E2C-229A-9370151D1585}"/>
          </ac:grpSpMkLst>
        </pc:grpChg>
        <pc:grpChg chg="del">
          <ac:chgData name="Allen Hsu" userId="60d91a9c-a42c-4cc8-ad01-70c31ac073b3" providerId="ADAL" clId="{C09C5108-71E1-4B39-9842-1183CB866C8C}" dt="2024-07-17T07:19:27.226" v="13217" actId="478"/>
          <ac:grpSpMkLst>
            <pc:docMk/>
            <pc:sldMk cId="293997717" sldId="2147483447"/>
            <ac:grpSpMk id="71" creationId="{CC512791-1DA2-3827-0784-9BE30581D6FF}"/>
          </ac:grpSpMkLst>
        </pc:grpChg>
        <pc:grpChg chg="del">
          <ac:chgData name="Allen Hsu" userId="60d91a9c-a42c-4cc8-ad01-70c31ac073b3" providerId="ADAL" clId="{C09C5108-71E1-4B39-9842-1183CB866C8C}" dt="2024-07-17T07:19:34.335" v="13222" actId="478"/>
          <ac:grpSpMkLst>
            <pc:docMk/>
            <pc:sldMk cId="293997717" sldId="2147483447"/>
            <ac:grpSpMk id="76" creationId="{40340398-7E2B-E03A-31CC-4DA87722A4B6}"/>
          </ac:grpSpMkLst>
        </pc:grpChg>
        <pc:grpChg chg="del">
          <ac:chgData name="Allen Hsu" userId="60d91a9c-a42c-4cc8-ad01-70c31ac073b3" providerId="ADAL" clId="{C09C5108-71E1-4B39-9842-1183CB866C8C}" dt="2024-07-17T07:19:27.226" v="13217" actId="478"/>
          <ac:grpSpMkLst>
            <pc:docMk/>
            <pc:sldMk cId="293997717" sldId="2147483447"/>
            <ac:grpSpMk id="81" creationId="{7ECD9225-5BEF-A290-23C5-F7D7B188631F}"/>
          </ac:grpSpMkLst>
        </pc:grpChg>
        <pc:grpChg chg="del">
          <ac:chgData name="Allen Hsu" userId="60d91a9c-a42c-4cc8-ad01-70c31ac073b3" providerId="ADAL" clId="{C09C5108-71E1-4B39-9842-1183CB866C8C}" dt="2024-07-17T07:19:30.615" v="13220" actId="478"/>
          <ac:grpSpMkLst>
            <pc:docMk/>
            <pc:sldMk cId="293997717" sldId="2147483447"/>
            <ac:grpSpMk id="84" creationId="{C358B19A-CF12-B77D-9EB3-D9E2CF40143A}"/>
          </ac:grpSpMkLst>
        </pc:grpChg>
        <pc:grpChg chg="del">
          <ac:chgData name="Allen Hsu" userId="60d91a9c-a42c-4cc8-ad01-70c31ac073b3" providerId="ADAL" clId="{C09C5108-71E1-4B39-9842-1183CB866C8C}" dt="2024-07-17T07:19:35.296" v="13223" actId="478"/>
          <ac:grpSpMkLst>
            <pc:docMk/>
            <pc:sldMk cId="293997717" sldId="2147483447"/>
            <ac:grpSpMk id="91" creationId="{10F920B7-2562-0E9B-C2FD-EA67F883A451}"/>
          </ac:grpSpMkLst>
        </pc:grpChg>
        <pc:grpChg chg="del">
          <ac:chgData name="Allen Hsu" userId="60d91a9c-a42c-4cc8-ad01-70c31ac073b3" providerId="ADAL" clId="{C09C5108-71E1-4B39-9842-1183CB866C8C}" dt="2024-07-17T07:25:23.380" v="13238" actId="478"/>
          <ac:grpSpMkLst>
            <pc:docMk/>
            <pc:sldMk cId="293997717" sldId="2147483447"/>
            <ac:grpSpMk id="95" creationId="{99A90446-F87B-9F96-3D73-8F3F4FADC0A5}"/>
          </ac:grpSpMkLst>
        </pc:grpChg>
        <pc:grpChg chg="del">
          <ac:chgData name="Allen Hsu" userId="60d91a9c-a42c-4cc8-ad01-70c31ac073b3" providerId="ADAL" clId="{C09C5108-71E1-4B39-9842-1183CB866C8C}" dt="2024-07-17T07:19:27.226" v="13217" actId="478"/>
          <ac:grpSpMkLst>
            <pc:docMk/>
            <pc:sldMk cId="293997717" sldId="2147483447"/>
            <ac:grpSpMk id="98" creationId="{8F081EF1-D126-7BF5-6C9E-31B95709A2B3}"/>
          </ac:grpSpMkLst>
        </pc:grpChg>
        <pc:grpChg chg="del">
          <ac:chgData name="Allen Hsu" userId="60d91a9c-a42c-4cc8-ad01-70c31ac073b3" providerId="ADAL" clId="{C09C5108-71E1-4B39-9842-1183CB866C8C}" dt="2024-07-17T07:19:29.830" v="13219" actId="478"/>
          <ac:grpSpMkLst>
            <pc:docMk/>
            <pc:sldMk cId="293997717" sldId="2147483447"/>
            <ac:grpSpMk id="101" creationId="{10EA11DE-2E23-951C-FB17-FB3874B212D5}"/>
          </ac:grpSpMkLst>
        </pc:grpChg>
        <pc:grpChg chg="del">
          <ac:chgData name="Allen Hsu" userId="60d91a9c-a42c-4cc8-ad01-70c31ac073b3" providerId="ADAL" clId="{C09C5108-71E1-4B39-9842-1183CB866C8C}" dt="2024-07-17T07:25:23.380" v="13238" actId="478"/>
          <ac:grpSpMkLst>
            <pc:docMk/>
            <pc:sldMk cId="293997717" sldId="2147483447"/>
            <ac:grpSpMk id="108" creationId="{BD9A148E-8ECF-9D05-94E2-C96238892D44}"/>
          </ac:grpSpMkLst>
        </pc:grpChg>
      </pc:sldChg>
      <pc:sldChg chg="addSp delSp modSp new mod ord">
        <pc:chgData name="Allen Hsu" userId="60d91a9c-a42c-4cc8-ad01-70c31ac073b3" providerId="ADAL" clId="{C09C5108-71E1-4B39-9842-1183CB866C8C}" dt="2024-08-07T02:11:32.212" v="19485" actId="20577"/>
        <pc:sldMkLst>
          <pc:docMk/>
          <pc:sldMk cId="4247425438" sldId="2147483448"/>
        </pc:sldMkLst>
        <pc:spChg chg="mod">
          <ac:chgData name="Allen Hsu" userId="60d91a9c-a42c-4cc8-ad01-70c31ac073b3" providerId="ADAL" clId="{C09C5108-71E1-4B39-9842-1183CB866C8C}" dt="2024-07-17T07:26:01.700" v="13242"/>
          <ac:spMkLst>
            <pc:docMk/>
            <pc:sldMk cId="4247425438" sldId="2147483448"/>
            <ac:spMk id="2" creationId="{26C52A86-533B-3A06-4606-AF4F667F07E6}"/>
          </ac:spMkLst>
        </pc:spChg>
        <pc:spChg chg="del">
          <ac:chgData name="Allen Hsu" userId="60d91a9c-a42c-4cc8-ad01-70c31ac073b3" providerId="ADAL" clId="{C09C5108-71E1-4B39-9842-1183CB866C8C}" dt="2024-07-17T07:25:07.042" v="13236" actId="478"/>
          <ac:spMkLst>
            <pc:docMk/>
            <pc:sldMk cId="4247425438" sldId="2147483448"/>
            <ac:spMk id="4" creationId="{48FD9C46-FA28-AFA9-E320-5206AD68FDD6}"/>
          </ac:spMkLst>
        </pc:spChg>
        <pc:spChg chg="add mod">
          <ac:chgData name="Allen Hsu" userId="60d91a9c-a42c-4cc8-ad01-70c31ac073b3" providerId="ADAL" clId="{C09C5108-71E1-4B39-9842-1183CB866C8C}" dt="2024-07-17T07:51:43.728" v="13702" actId="20577"/>
          <ac:spMkLst>
            <pc:docMk/>
            <pc:sldMk cId="4247425438" sldId="2147483448"/>
            <ac:spMk id="5" creationId="{C60B810F-477E-21D8-7D35-E2E7D2F3B2DA}"/>
          </ac:spMkLst>
        </pc:spChg>
        <pc:spChg chg="add mod">
          <ac:chgData name="Allen Hsu" userId="60d91a9c-a42c-4cc8-ad01-70c31ac073b3" providerId="ADAL" clId="{C09C5108-71E1-4B39-9842-1183CB866C8C}" dt="2024-08-07T02:11:32.212" v="19485" actId="20577"/>
          <ac:spMkLst>
            <pc:docMk/>
            <pc:sldMk cId="4247425438" sldId="2147483448"/>
            <ac:spMk id="6" creationId="{8A69E670-E730-6E95-70D9-C82DFD55A34F}"/>
          </ac:spMkLst>
        </pc:spChg>
        <pc:spChg chg="add mod">
          <ac:chgData name="Allen Hsu" userId="60d91a9c-a42c-4cc8-ad01-70c31ac073b3" providerId="ADAL" clId="{C09C5108-71E1-4B39-9842-1183CB866C8C}" dt="2024-07-17T07:50:45.469" v="13567" actId="1076"/>
          <ac:spMkLst>
            <pc:docMk/>
            <pc:sldMk cId="4247425438" sldId="2147483448"/>
            <ac:spMk id="7" creationId="{A446147E-D3BF-92CD-34B9-75EE46F279FA}"/>
          </ac:spMkLst>
        </pc:spChg>
        <pc:spChg chg="add mod">
          <ac:chgData name="Allen Hsu" userId="60d91a9c-a42c-4cc8-ad01-70c31ac073b3" providerId="ADAL" clId="{C09C5108-71E1-4B39-9842-1183CB866C8C}" dt="2024-07-18T05:30:59.420" v="17826" actId="14100"/>
          <ac:spMkLst>
            <pc:docMk/>
            <pc:sldMk cId="4247425438" sldId="2147483448"/>
            <ac:spMk id="11" creationId="{9BEBF84E-6765-535B-805B-020AC566F893}"/>
          </ac:spMkLst>
        </pc:spChg>
        <pc:picChg chg="add mod">
          <ac:chgData name="Allen Hsu" userId="60d91a9c-a42c-4cc8-ad01-70c31ac073b3" providerId="ADAL" clId="{C09C5108-71E1-4B39-9842-1183CB866C8C}" dt="2024-07-17T07:50:39.611" v="13566"/>
          <ac:picMkLst>
            <pc:docMk/>
            <pc:sldMk cId="4247425438" sldId="2147483448"/>
            <ac:picMk id="8" creationId="{455D98EE-0C13-F00C-72DD-93CADAB00589}"/>
          </ac:picMkLst>
        </pc:picChg>
        <pc:picChg chg="add mod">
          <ac:chgData name="Allen Hsu" userId="60d91a9c-a42c-4cc8-ad01-70c31ac073b3" providerId="ADAL" clId="{C09C5108-71E1-4B39-9842-1183CB866C8C}" dt="2024-07-17T07:50:39.611" v="13566"/>
          <ac:picMkLst>
            <pc:docMk/>
            <pc:sldMk cId="4247425438" sldId="2147483448"/>
            <ac:picMk id="9" creationId="{92A77D21-580F-0FDD-C4FC-676A80941755}"/>
          </ac:picMkLst>
        </pc:picChg>
        <pc:picChg chg="add mod">
          <ac:chgData name="Allen Hsu" userId="60d91a9c-a42c-4cc8-ad01-70c31ac073b3" providerId="ADAL" clId="{C09C5108-71E1-4B39-9842-1183CB866C8C}" dt="2024-07-17T07:50:39.611" v="13566"/>
          <ac:picMkLst>
            <pc:docMk/>
            <pc:sldMk cId="4247425438" sldId="2147483448"/>
            <ac:picMk id="10" creationId="{715D8D6F-58C2-53D6-CE15-79CF7C32DF37}"/>
          </ac:picMkLst>
        </pc:picChg>
      </pc:sldChg>
      <pc:sldChg chg="modSp new mod">
        <pc:chgData name="Allen Hsu" userId="60d91a9c-a42c-4cc8-ad01-70c31ac073b3" providerId="ADAL" clId="{C09C5108-71E1-4B39-9842-1183CB866C8C}" dt="2024-07-18T05:12:12.982" v="16952"/>
        <pc:sldMkLst>
          <pc:docMk/>
          <pc:sldMk cId="3896303400" sldId="2147483449"/>
        </pc:sldMkLst>
        <pc:spChg chg="mod">
          <ac:chgData name="Allen Hsu" userId="60d91a9c-a42c-4cc8-ad01-70c31ac073b3" providerId="ADAL" clId="{C09C5108-71E1-4B39-9842-1183CB866C8C}" dt="2024-07-17T07:36:26.908" v="13378"/>
          <ac:spMkLst>
            <pc:docMk/>
            <pc:sldMk cId="3896303400" sldId="2147483449"/>
            <ac:spMk id="2" creationId="{516B7323-36C1-1B13-EEDF-ACE29392B2F0}"/>
          </ac:spMkLst>
        </pc:spChg>
        <pc:spChg chg="mod">
          <ac:chgData name="Allen Hsu" userId="60d91a9c-a42c-4cc8-ad01-70c31ac073b3" providerId="ADAL" clId="{C09C5108-71E1-4B39-9842-1183CB866C8C}" dt="2024-07-18T05:12:12.982" v="16952"/>
          <ac:spMkLst>
            <pc:docMk/>
            <pc:sldMk cId="3896303400" sldId="2147483449"/>
            <ac:spMk id="3" creationId="{8FF4367E-64D3-592B-16B6-3A359F2641FF}"/>
          </ac:spMkLst>
        </pc:spChg>
      </pc:sldChg>
      <pc:sldChg chg="addSp delSp modSp new mod ord">
        <pc:chgData name="Allen Hsu" userId="60d91a9c-a42c-4cc8-ad01-70c31ac073b3" providerId="ADAL" clId="{C09C5108-71E1-4B39-9842-1183CB866C8C}" dt="2024-07-18T05:34:21.095" v="17952" actId="20577"/>
        <pc:sldMkLst>
          <pc:docMk/>
          <pc:sldMk cId="1802888692" sldId="2147483450"/>
        </pc:sldMkLst>
        <pc:spChg chg="mod">
          <ac:chgData name="Allen Hsu" userId="60d91a9c-a42c-4cc8-ad01-70c31ac073b3" providerId="ADAL" clId="{C09C5108-71E1-4B39-9842-1183CB866C8C}" dt="2024-07-17T07:37:43.073" v="13408" actId="20577"/>
          <ac:spMkLst>
            <pc:docMk/>
            <pc:sldMk cId="1802888692" sldId="2147483450"/>
            <ac:spMk id="2" creationId="{0E984707-87DC-DF7E-AAB8-A2EB6D8922DD}"/>
          </ac:spMkLst>
        </pc:spChg>
        <pc:spChg chg="del">
          <ac:chgData name="Allen Hsu" userId="60d91a9c-a42c-4cc8-ad01-70c31ac073b3" providerId="ADAL" clId="{C09C5108-71E1-4B39-9842-1183CB866C8C}" dt="2024-07-17T07:50:20.874" v="13563" actId="478"/>
          <ac:spMkLst>
            <pc:docMk/>
            <pc:sldMk cId="1802888692" sldId="2147483450"/>
            <ac:spMk id="4" creationId="{CA47FC12-E114-919F-853C-8AA5DD3E4FED}"/>
          </ac:spMkLst>
        </pc:spChg>
        <pc:spChg chg="add del mod">
          <ac:chgData name="Allen Hsu" userId="60d91a9c-a42c-4cc8-ad01-70c31ac073b3" providerId="ADAL" clId="{C09C5108-71E1-4B39-9842-1183CB866C8C}" dt="2024-07-17T07:50:37.294" v="13565" actId="21"/>
          <ac:spMkLst>
            <pc:docMk/>
            <pc:sldMk cId="1802888692" sldId="2147483450"/>
            <ac:spMk id="5" creationId="{8A69E670-E730-6E95-70D9-C82DFD55A34F}"/>
          </ac:spMkLst>
        </pc:spChg>
        <pc:spChg chg="add del mod">
          <ac:chgData name="Allen Hsu" userId="60d91a9c-a42c-4cc8-ad01-70c31ac073b3" providerId="ADAL" clId="{C09C5108-71E1-4B39-9842-1183CB866C8C}" dt="2024-07-17T07:50:37.294" v="13565" actId="21"/>
          <ac:spMkLst>
            <pc:docMk/>
            <pc:sldMk cId="1802888692" sldId="2147483450"/>
            <ac:spMk id="6" creationId="{A446147E-D3BF-92CD-34B9-75EE46F279FA}"/>
          </ac:spMkLst>
        </pc:spChg>
        <pc:spChg chg="add mod">
          <ac:chgData name="Allen Hsu" userId="60d91a9c-a42c-4cc8-ad01-70c31ac073b3" providerId="ADAL" clId="{C09C5108-71E1-4B39-9842-1183CB866C8C}" dt="2024-07-17T07:53:17.704" v="13728" actId="404"/>
          <ac:spMkLst>
            <pc:docMk/>
            <pc:sldMk cId="1802888692" sldId="2147483450"/>
            <ac:spMk id="11" creationId="{9D0CE9DD-1D34-6844-7A24-24FEC3DE96B8}"/>
          </ac:spMkLst>
        </pc:spChg>
        <pc:spChg chg="add mod">
          <ac:chgData name="Allen Hsu" userId="60d91a9c-a42c-4cc8-ad01-70c31ac073b3" providerId="ADAL" clId="{C09C5108-71E1-4B39-9842-1183CB866C8C}" dt="2024-07-17T07:53:39.542" v="13732" actId="1076"/>
          <ac:spMkLst>
            <pc:docMk/>
            <pc:sldMk cId="1802888692" sldId="2147483450"/>
            <ac:spMk id="12" creationId="{4D2CA200-D0D0-7326-D123-35924157A9B2}"/>
          </ac:spMkLst>
        </pc:spChg>
        <pc:spChg chg="add mod">
          <ac:chgData name="Allen Hsu" userId="60d91a9c-a42c-4cc8-ad01-70c31ac073b3" providerId="ADAL" clId="{C09C5108-71E1-4B39-9842-1183CB866C8C}" dt="2024-07-17T07:53:33.316" v="13730" actId="1076"/>
          <ac:spMkLst>
            <pc:docMk/>
            <pc:sldMk cId="1802888692" sldId="2147483450"/>
            <ac:spMk id="13" creationId="{7642549B-9BBA-F04F-1395-DE497C8AB720}"/>
          </ac:spMkLst>
        </pc:spChg>
        <pc:spChg chg="add mod">
          <ac:chgData name="Allen Hsu" userId="60d91a9c-a42c-4cc8-ad01-70c31ac073b3" providerId="ADAL" clId="{C09C5108-71E1-4B39-9842-1183CB866C8C}" dt="2024-07-18T05:34:21.095" v="17952" actId="20577"/>
          <ac:spMkLst>
            <pc:docMk/>
            <pc:sldMk cId="1802888692" sldId="2147483450"/>
            <ac:spMk id="15" creationId="{2CE37CC6-FC51-B4B7-B980-FB18158F12AD}"/>
          </ac:spMkLst>
        </pc:spChg>
        <pc:spChg chg="add mod">
          <ac:chgData name="Allen Hsu" userId="60d91a9c-a42c-4cc8-ad01-70c31ac073b3" providerId="ADAL" clId="{C09C5108-71E1-4B39-9842-1183CB866C8C}" dt="2024-07-18T05:33:43.869" v="17912" actId="1076"/>
          <ac:spMkLst>
            <pc:docMk/>
            <pc:sldMk cId="1802888692" sldId="2147483450"/>
            <ac:spMk id="16" creationId="{EC573042-B9E5-329F-766D-98B2AB762EAE}"/>
          </ac:spMkLst>
        </pc:spChg>
        <pc:picChg chg="add del mod">
          <ac:chgData name="Allen Hsu" userId="60d91a9c-a42c-4cc8-ad01-70c31ac073b3" providerId="ADAL" clId="{C09C5108-71E1-4B39-9842-1183CB866C8C}" dt="2024-07-17T07:50:37.294" v="13565" actId="21"/>
          <ac:picMkLst>
            <pc:docMk/>
            <pc:sldMk cId="1802888692" sldId="2147483450"/>
            <ac:picMk id="7" creationId="{455D98EE-0C13-F00C-72DD-93CADAB00589}"/>
          </ac:picMkLst>
        </pc:picChg>
        <pc:picChg chg="add del mod">
          <ac:chgData name="Allen Hsu" userId="60d91a9c-a42c-4cc8-ad01-70c31ac073b3" providerId="ADAL" clId="{C09C5108-71E1-4B39-9842-1183CB866C8C}" dt="2024-07-17T07:50:37.294" v="13565" actId="21"/>
          <ac:picMkLst>
            <pc:docMk/>
            <pc:sldMk cId="1802888692" sldId="2147483450"/>
            <ac:picMk id="8" creationId="{92A77D21-580F-0FDD-C4FC-676A80941755}"/>
          </ac:picMkLst>
        </pc:picChg>
        <pc:picChg chg="add del mod">
          <ac:chgData name="Allen Hsu" userId="60d91a9c-a42c-4cc8-ad01-70c31ac073b3" providerId="ADAL" clId="{C09C5108-71E1-4B39-9842-1183CB866C8C}" dt="2024-07-17T07:50:37.294" v="13565" actId="21"/>
          <ac:picMkLst>
            <pc:docMk/>
            <pc:sldMk cId="1802888692" sldId="2147483450"/>
            <ac:picMk id="9" creationId="{715D8D6F-58C2-53D6-CE15-79CF7C32DF37}"/>
          </ac:picMkLst>
        </pc:picChg>
        <pc:picChg chg="add mod">
          <ac:chgData name="Allen Hsu" userId="60d91a9c-a42c-4cc8-ad01-70c31ac073b3" providerId="ADAL" clId="{C09C5108-71E1-4B39-9842-1183CB866C8C}" dt="2024-07-17T07:53:35.459" v="13731" actId="14100"/>
          <ac:picMkLst>
            <pc:docMk/>
            <pc:sldMk cId="1802888692" sldId="2147483450"/>
            <ac:picMk id="10" creationId="{E1E484D1-9347-FFAE-6DA8-9B1464035E70}"/>
          </ac:picMkLst>
        </pc:picChg>
        <pc:picChg chg="add mod">
          <ac:chgData name="Allen Hsu" userId="60d91a9c-a42c-4cc8-ad01-70c31ac073b3" providerId="ADAL" clId="{C09C5108-71E1-4B39-9842-1183CB866C8C}" dt="2024-07-17T07:52:49.885" v="13717"/>
          <ac:picMkLst>
            <pc:docMk/>
            <pc:sldMk cId="1802888692" sldId="2147483450"/>
            <ac:picMk id="14" creationId="{572F47D0-22DB-9EDA-8462-63616A39C31E}"/>
          </ac:picMkLst>
        </pc:picChg>
      </pc:sldChg>
      <pc:sldChg chg="addSp delSp modSp add mod ord">
        <pc:chgData name="Allen Hsu" userId="60d91a9c-a42c-4cc8-ad01-70c31ac073b3" providerId="ADAL" clId="{C09C5108-71E1-4B39-9842-1183CB866C8C}" dt="2024-07-18T09:00:20.020" v="19362"/>
        <pc:sldMkLst>
          <pc:docMk/>
          <pc:sldMk cId="2774457276" sldId="2147483451"/>
        </pc:sldMkLst>
        <pc:spChg chg="mod">
          <ac:chgData name="Allen Hsu" userId="60d91a9c-a42c-4cc8-ad01-70c31ac073b3" providerId="ADAL" clId="{C09C5108-71E1-4B39-9842-1183CB866C8C}" dt="2024-07-18T05:12:12.982" v="16952"/>
          <ac:spMkLst>
            <pc:docMk/>
            <pc:sldMk cId="2774457276" sldId="2147483451"/>
            <ac:spMk id="2" creationId="{540C1BAF-5279-5148-5939-10EA90828404}"/>
          </ac:spMkLst>
        </pc:spChg>
        <pc:spChg chg="add mod">
          <ac:chgData name="Allen Hsu" userId="60d91a9c-a42c-4cc8-ad01-70c31ac073b3" providerId="ADAL" clId="{C09C5108-71E1-4B39-9842-1183CB866C8C}" dt="2024-07-18T09:00:20.020" v="19362"/>
          <ac:spMkLst>
            <pc:docMk/>
            <pc:sldMk cId="2774457276" sldId="2147483451"/>
            <ac:spMk id="4" creationId="{03837AEC-F018-3515-9393-01EA7E96C067}"/>
          </ac:spMkLst>
        </pc:spChg>
        <pc:spChg chg="del">
          <ac:chgData name="Allen Hsu" userId="60d91a9c-a42c-4cc8-ad01-70c31ac073b3" providerId="ADAL" clId="{C09C5108-71E1-4B39-9842-1183CB866C8C}" dt="2024-07-17T07:36:32.409" v="13379" actId="478"/>
          <ac:spMkLst>
            <pc:docMk/>
            <pc:sldMk cId="2774457276" sldId="2147483451"/>
            <ac:spMk id="4" creationId="{EB30A7B6-6D7F-51C6-F5DC-1ECC4E42848E}"/>
          </ac:spMkLst>
        </pc:spChg>
        <pc:spChg chg="del">
          <ac:chgData name="Allen Hsu" userId="60d91a9c-a42c-4cc8-ad01-70c31ac073b3" providerId="ADAL" clId="{C09C5108-71E1-4B39-9842-1183CB866C8C}" dt="2024-07-17T07:36:32.409" v="13379" actId="478"/>
          <ac:spMkLst>
            <pc:docMk/>
            <pc:sldMk cId="2774457276" sldId="2147483451"/>
            <ac:spMk id="9" creationId="{05BEDFBA-C204-34D4-8E61-970E63C9AF93}"/>
          </ac:spMkLst>
        </pc:spChg>
        <pc:spChg chg="del">
          <ac:chgData name="Allen Hsu" userId="60d91a9c-a42c-4cc8-ad01-70c31ac073b3" providerId="ADAL" clId="{C09C5108-71E1-4B39-9842-1183CB866C8C}" dt="2024-07-17T07:36:32.409" v="13379" actId="478"/>
          <ac:spMkLst>
            <pc:docMk/>
            <pc:sldMk cId="2774457276" sldId="2147483451"/>
            <ac:spMk id="10" creationId="{E7FBD606-48D0-38B1-92DF-ED7A37E476C2}"/>
          </ac:spMkLst>
        </pc:spChg>
        <pc:spChg chg="add mod">
          <ac:chgData name="Allen Hsu" userId="60d91a9c-a42c-4cc8-ad01-70c31ac073b3" providerId="ADAL" clId="{C09C5108-71E1-4B39-9842-1183CB866C8C}" dt="2024-07-17T07:58:29.313" v="13792" actId="6549"/>
          <ac:spMkLst>
            <pc:docMk/>
            <pc:sldMk cId="2774457276" sldId="2147483451"/>
            <ac:spMk id="35" creationId="{CF10A8DF-826B-2D9A-B589-930E0813E9F8}"/>
          </ac:spMkLst>
        </pc:spChg>
        <pc:spChg chg="del">
          <ac:chgData name="Allen Hsu" userId="60d91a9c-a42c-4cc8-ad01-70c31ac073b3" providerId="ADAL" clId="{C09C5108-71E1-4B39-9842-1183CB866C8C}" dt="2024-07-17T07:36:32.409" v="13379" actId="478"/>
          <ac:spMkLst>
            <pc:docMk/>
            <pc:sldMk cId="2774457276" sldId="2147483451"/>
            <ac:spMk id="44" creationId="{483131F1-87B6-F138-E6AE-5F7B8F842D77}"/>
          </ac:spMkLst>
        </pc:spChg>
        <pc:spChg chg="del">
          <ac:chgData name="Allen Hsu" userId="60d91a9c-a42c-4cc8-ad01-70c31ac073b3" providerId="ADAL" clId="{C09C5108-71E1-4B39-9842-1183CB866C8C}" dt="2024-07-17T07:36:53.904" v="13380" actId="478"/>
          <ac:spMkLst>
            <pc:docMk/>
            <pc:sldMk cId="2774457276" sldId="2147483451"/>
            <ac:spMk id="50" creationId="{5ABB091D-58EC-D7DA-3890-A9E90EDCFBA1}"/>
          </ac:spMkLst>
        </pc:spChg>
        <pc:spChg chg="del">
          <ac:chgData name="Allen Hsu" userId="60d91a9c-a42c-4cc8-ad01-70c31ac073b3" providerId="ADAL" clId="{C09C5108-71E1-4B39-9842-1183CB866C8C}" dt="2024-07-17T07:36:53.904" v="13380" actId="478"/>
          <ac:spMkLst>
            <pc:docMk/>
            <pc:sldMk cId="2774457276" sldId="2147483451"/>
            <ac:spMk id="55" creationId="{83ACD021-B3D8-AD6D-4429-66FDDD5745CE}"/>
          </ac:spMkLst>
        </pc:spChg>
        <pc:spChg chg="del">
          <ac:chgData name="Allen Hsu" userId="60d91a9c-a42c-4cc8-ad01-70c31ac073b3" providerId="ADAL" clId="{C09C5108-71E1-4B39-9842-1183CB866C8C}" dt="2024-07-17T07:36:53.904" v="13380" actId="478"/>
          <ac:spMkLst>
            <pc:docMk/>
            <pc:sldMk cId="2774457276" sldId="2147483451"/>
            <ac:spMk id="63" creationId="{268C17A3-AE1A-D860-226B-37348FD13FB3}"/>
          </ac:spMkLst>
        </pc:spChg>
        <pc:spChg chg="del">
          <ac:chgData name="Allen Hsu" userId="60d91a9c-a42c-4cc8-ad01-70c31ac073b3" providerId="ADAL" clId="{C09C5108-71E1-4B39-9842-1183CB866C8C}" dt="2024-07-17T07:36:58.938" v="13382" actId="478"/>
          <ac:spMkLst>
            <pc:docMk/>
            <pc:sldMk cId="2774457276" sldId="2147483451"/>
            <ac:spMk id="75" creationId="{4E2474C0-77A1-37CC-DED3-4D9B69B7AB93}"/>
          </ac:spMkLst>
        </pc:spChg>
        <pc:spChg chg="del">
          <ac:chgData name="Allen Hsu" userId="60d91a9c-a42c-4cc8-ad01-70c31ac073b3" providerId="ADAL" clId="{C09C5108-71E1-4B39-9842-1183CB866C8C}" dt="2024-07-17T07:36:53.904" v="13380" actId="478"/>
          <ac:spMkLst>
            <pc:docMk/>
            <pc:sldMk cId="2774457276" sldId="2147483451"/>
            <ac:spMk id="79" creationId="{E649025A-9104-5F78-1154-E5AC021A9EF4}"/>
          </ac:spMkLst>
        </pc:spChg>
        <pc:spChg chg="del">
          <ac:chgData name="Allen Hsu" userId="60d91a9c-a42c-4cc8-ad01-70c31ac073b3" providerId="ADAL" clId="{C09C5108-71E1-4B39-9842-1183CB866C8C}" dt="2024-07-17T07:36:53.904" v="13380" actId="478"/>
          <ac:spMkLst>
            <pc:docMk/>
            <pc:sldMk cId="2774457276" sldId="2147483451"/>
            <ac:spMk id="80" creationId="{674D3275-591D-2A94-90AD-DCB0D8EB9932}"/>
          </ac:spMkLst>
        </pc:spChg>
        <pc:spChg chg="del">
          <ac:chgData name="Allen Hsu" userId="60d91a9c-a42c-4cc8-ad01-70c31ac073b3" providerId="ADAL" clId="{C09C5108-71E1-4B39-9842-1183CB866C8C}" dt="2024-07-17T07:36:32.409" v="13379" actId="478"/>
          <ac:spMkLst>
            <pc:docMk/>
            <pc:sldMk cId="2774457276" sldId="2147483451"/>
            <ac:spMk id="94" creationId="{445F2469-1A6F-9A39-C057-8E355B01F0DC}"/>
          </ac:spMkLst>
        </pc:spChg>
        <pc:spChg chg="del">
          <ac:chgData name="Allen Hsu" userId="60d91a9c-a42c-4cc8-ad01-70c31ac073b3" providerId="ADAL" clId="{C09C5108-71E1-4B39-9842-1183CB866C8C}" dt="2024-07-17T07:36:32.409" v="13379" actId="478"/>
          <ac:spMkLst>
            <pc:docMk/>
            <pc:sldMk cId="2774457276" sldId="2147483451"/>
            <ac:spMk id="111" creationId="{3888A004-DBC8-10F1-E1E5-F94DE1D6E78A}"/>
          </ac:spMkLst>
        </pc:spChg>
        <pc:spChg chg="del">
          <ac:chgData name="Allen Hsu" userId="60d91a9c-a42c-4cc8-ad01-70c31ac073b3" providerId="ADAL" clId="{C09C5108-71E1-4B39-9842-1183CB866C8C}" dt="2024-07-17T07:37:35.127" v="13388" actId="478"/>
          <ac:spMkLst>
            <pc:docMk/>
            <pc:sldMk cId="2774457276" sldId="2147483451"/>
            <ac:spMk id="114" creationId="{1CDFA43A-603A-CA6D-F9F7-6AFFB3363B50}"/>
          </ac:spMkLst>
        </pc:spChg>
        <pc:spChg chg="del">
          <ac:chgData name="Allen Hsu" userId="60d91a9c-a42c-4cc8-ad01-70c31ac073b3" providerId="ADAL" clId="{C09C5108-71E1-4B39-9842-1183CB866C8C}" dt="2024-07-17T07:37:35.127" v="13388" actId="478"/>
          <ac:spMkLst>
            <pc:docMk/>
            <pc:sldMk cId="2774457276" sldId="2147483451"/>
            <ac:spMk id="115" creationId="{DEE8B86A-5896-142E-D5B3-158E935946C5}"/>
          </ac:spMkLst>
        </pc:spChg>
        <pc:spChg chg="del">
          <ac:chgData name="Allen Hsu" userId="60d91a9c-a42c-4cc8-ad01-70c31ac073b3" providerId="ADAL" clId="{C09C5108-71E1-4B39-9842-1183CB866C8C}" dt="2024-07-17T07:36:57.038" v="13381" actId="478"/>
          <ac:spMkLst>
            <pc:docMk/>
            <pc:sldMk cId="2774457276" sldId="2147483451"/>
            <ac:spMk id="117" creationId="{F424D766-1C7B-8458-D169-6651BE93E101}"/>
          </ac:spMkLst>
        </pc:spChg>
        <pc:grpChg chg="del">
          <ac:chgData name="Allen Hsu" userId="60d91a9c-a42c-4cc8-ad01-70c31ac073b3" providerId="ADAL" clId="{C09C5108-71E1-4B39-9842-1183CB866C8C}" dt="2024-07-17T07:36:32.409" v="13379" actId="478"/>
          <ac:grpSpMkLst>
            <pc:docMk/>
            <pc:sldMk cId="2774457276" sldId="2147483451"/>
            <ac:grpSpMk id="13" creationId="{D53D9CA5-FAA9-2D4B-453F-337B5906E46A}"/>
          </ac:grpSpMkLst>
        </pc:grpChg>
        <pc:grpChg chg="del">
          <ac:chgData name="Allen Hsu" userId="60d91a9c-a42c-4cc8-ad01-70c31ac073b3" providerId="ADAL" clId="{C09C5108-71E1-4B39-9842-1183CB866C8C}" dt="2024-07-17T07:36:32.409" v="13379" actId="478"/>
          <ac:grpSpMkLst>
            <pc:docMk/>
            <pc:sldMk cId="2774457276" sldId="2147483451"/>
            <ac:grpSpMk id="23" creationId="{86A28E2E-AE2C-16D0-9457-CF1C9B8B655C}"/>
          </ac:grpSpMkLst>
        </pc:grpChg>
        <pc:grpChg chg="del">
          <ac:chgData name="Allen Hsu" userId="60d91a9c-a42c-4cc8-ad01-70c31ac073b3" providerId="ADAL" clId="{C09C5108-71E1-4B39-9842-1183CB866C8C}" dt="2024-07-17T07:36:32.409" v="13379" actId="478"/>
          <ac:grpSpMkLst>
            <pc:docMk/>
            <pc:sldMk cId="2774457276" sldId="2147483451"/>
            <ac:grpSpMk id="31" creationId="{5EF7B121-310F-2195-43BB-13C1E7D7153B}"/>
          </ac:grpSpMkLst>
        </pc:grpChg>
        <pc:grpChg chg="del">
          <ac:chgData name="Allen Hsu" userId="60d91a9c-a42c-4cc8-ad01-70c31ac073b3" providerId="ADAL" clId="{C09C5108-71E1-4B39-9842-1183CB866C8C}" dt="2024-07-17T07:36:32.409" v="13379" actId="478"/>
          <ac:grpSpMkLst>
            <pc:docMk/>
            <pc:sldMk cId="2774457276" sldId="2147483451"/>
            <ac:grpSpMk id="45" creationId="{507BCEF0-E989-6406-B53E-182E4BF09C22}"/>
          </ac:grpSpMkLst>
        </pc:grpChg>
        <pc:grpChg chg="del">
          <ac:chgData name="Allen Hsu" userId="60d91a9c-a42c-4cc8-ad01-70c31ac073b3" providerId="ADAL" clId="{C09C5108-71E1-4B39-9842-1183CB866C8C}" dt="2024-07-17T07:36:53.904" v="13380" actId="478"/>
          <ac:grpSpMkLst>
            <pc:docMk/>
            <pc:sldMk cId="2774457276" sldId="2147483451"/>
            <ac:grpSpMk id="51" creationId="{DD83AF64-43CE-B00C-9842-142C74A9D816}"/>
          </ac:grpSpMkLst>
        </pc:grpChg>
        <pc:grpChg chg="del">
          <ac:chgData name="Allen Hsu" userId="60d91a9c-a42c-4cc8-ad01-70c31ac073b3" providerId="ADAL" clId="{C09C5108-71E1-4B39-9842-1183CB866C8C}" dt="2024-07-17T07:36:53.904" v="13380" actId="478"/>
          <ac:grpSpMkLst>
            <pc:docMk/>
            <pc:sldMk cId="2774457276" sldId="2147483451"/>
            <ac:grpSpMk id="56" creationId="{A65C99F7-038C-EACF-DC5B-5061F6FBF807}"/>
          </ac:grpSpMkLst>
        </pc:grpChg>
        <pc:grpChg chg="del">
          <ac:chgData name="Allen Hsu" userId="60d91a9c-a42c-4cc8-ad01-70c31ac073b3" providerId="ADAL" clId="{C09C5108-71E1-4B39-9842-1183CB866C8C}" dt="2024-07-17T07:36:53.904" v="13380" actId="478"/>
          <ac:grpSpMkLst>
            <pc:docMk/>
            <pc:sldMk cId="2774457276" sldId="2147483451"/>
            <ac:grpSpMk id="59" creationId="{E571FB57-2A2E-8B4D-3A80-7A5CB9A0546B}"/>
          </ac:grpSpMkLst>
        </pc:grpChg>
        <pc:grpChg chg="del">
          <ac:chgData name="Allen Hsu" userId="60d91a9c-a42c-4cc8-ad01-70c31ac073b3" providerId="ADAL" clId="{C09C5108-71E1-4B39-9842-1183CB866C8C}" dt="2024-07-17T07:36:53.904" v="13380" actId="478"/>
          <ac:grpSpMkLst>
            <pc:docMk/>
            <pc:sldMk cId="2774457276" sldId="2147483451"/>
            <ac:grpSpMk id="64" creationId="{19BF4CD2-F080-51BE-4CAF-8FFDB33FBFCD}"/>
          </ac:grpSpMkLst>
        </pc:grpChg>
        <pc:grpChg chg="del">
          <ac:chgData name="Allen Hsu" userId="60d91a9c-a42c-4cc8-ad01-70c31ac073b3" providerId="ADAL" clId="{C09C5108-71E1-4B39-9842-1183CB866C8C}" dt="2024-07-17T07:57:40.576" v="13776" actId="478"/>
          <ac:grpSpMkLst>
            <pc:docMk/>
            <pc:sldMk cId="2774457276" sldId="2147483451"/>
            <ac:grpSpMk id="68" creationId="{546C8ED8-2809-7E2C-229A-9370151D1585}"/>
          </ac:grpSpMkLst>
        </pc:grpChg>
        <pc:grpChg chg="del">
          <ac:chgData name="Allen Hsu" userId="60d91a9c-a42c-4cc8-ad01-70c31ac073b3" providerId="ADAL" clId="{C09C5108-71E1-4B39-9842-1183CB866C8C}" dt="2024-07-17T07:36:53.904" v="13380" actId="478"/>
          <ac:grpSpMkLst>
            <pc:docMk/>
            <pc:sldMk cId="2774457276" sldId="2147483451"/>
            <ac:grpSpMk id="71" creationId="{CC512791-1DA2-3827-0784-9BE30581D6FF}"/>
          </ac:grpSpMkLst>
        </pc:grpChg>
        <pc:grpChg chg="del">
          <ac:chgData name="Allen Hsu" userId="60d91a9c-a42c-4cc8-ad01-70c31ac073b3" providerId="ADAL" clId="{C09C5108-71E1-4B39-9842-1183CB866C8C}" dt="2024-07-17T07:36:53.904" v="13380" actId="478"/>
          <ac:grpSpMkLst>
            <pc:docMk/>
            <pc:sldMk cId="2774457276" sldId="2147483451"/>
            <ac:grpSpMk id="76" creationId="{40340398-7E2B-E03A-31CC-4DA87722A4B6}"/>
          </ac:grpSpMkLst>
        </pc:grpChg>
        <pc:grpChg chg="del">
          <ac:chgData name="Allen Hsu" userId="60d91a9c-a42c-4cc8-ad01-70c31ac073b3" providerId="ADAL" clId="{C09C5108-71E1-4B39-9842-1183CB866C8C}" dt="2024-07-17T07:36:53.904" v="13380" actId="478"/>
          <ac:grpSpMkLst>
            <pc:docMk/>
            <pc:sldMk cId="2774457276" sldId="2147483451"/>
            <ac:grpSpMk id="81" creationId="{7ECD9225-5BEF-A290-23C5-F7D7B188631F}"/>
          </ac:grpSpMkLst>
        </pc:grpChg>
        <pc:grpChg chg="del">
          <ac:chgData name="Allen Hsu" userId="60d91a9c-a42c-4cc8-ad01-70c31ac073b3" providerId="ADAL" clId="{C09C5108-71E1-4B39-9842-1183CB866C8C}" dt="2024-07-17T07:36:53.904" v="13380" actId="478"/>
          <ac:grpSpMkLst>
            <pc:docMk/>
            <pc:sldMk cId="2774457276" sldId="2147483451"/>
            <ac:grpSpMk id="84" creationId="{C358B19A-CF12-B77D-9EB3-D9E2CF40143A}"/>
          </ac:grpSpMkLst>
        </pc:grpChg>
        <pc:grpChg chg="del">
          <ac:chgData name="Allen Hsu" userId="60d91a9c-a42c-4cc8-ad01-70c31ac073b3" providerId="ADAL" clId="{C09C5108-71E1-4B39-9842-1183CB866C8C}" dt="2024-07-17T07:36:53.904" v="13380" actId="478"/>
          <ac:grpSpMkLst>
            <pc:docMk/>
            <pc:sldMk cId="2774457276" sldId="2147483451"/>
            <ac:grpSpMk id="91" creationId="{10F920B7-2562-0E9B-C2FD-EA67F883A451}"/>
          </ac:grpSpMkLst>
        </pc:grpChg>
        <pc:grpChg chg="del">
          <ac:chgData name="Allen Hsu" userId="60d91a9c-a42c-4cc8-ad01-70c31ac073b3" providerId="ADAL" clId="{C09C5108-71E1-4B39-9842-1183CB866C8C}" dt="2024-07-17T07:36:32.409" v="13379" actId="478"/>
          <ac:grpSpMkLst>
            <pc:docMk/>
            <pc:sldMk cId="2774457276" sldId="2147483451"/>
            <ac:grpSpMk id="95" creationId="{99A90446-F87B-9F96-3D73-8F3F4FADC0A5}"/>
          </ac:grpSpMkLst>
        </pc:grpChg>
        <pc:grpChg chg="del">
          <ac:chgData name="Allen Hsu" userId="60d91a9c-a42c-4cc8-ad01-70c31ac073b3" providerId="ADAL" clId="{C09C5108-71E1-4B39-9842-1183CB866C8C}" dt="2024-07-17T07:36:53.904" v="13380" actId="478"/>
          <ac:grpSpMkLst>
            <pc:docMk/>
            <pc:sldMk cId="2774457276" sldId="2147483451"/>
            <ac:grpSpMk id="98" creationId="{8F081EF1-D126-7BF5-6C9E-31B95709A2B3}"/>
          </ac:grpSpMkLst>
        </pc:grpChg>
        <pc:grpChg chg="del">
          <ac:chgData name="Allen Hsu" userId="60d91a9c-a42c-4cc8-ad01-70c31ac073b3" providerId="ADAL" clId="{C09C5108-71E1-4B39-9842-1183CB866C8C}" dt="2024-07-17T07:36:53.904" v="13380" actId="478"/>
          <ac:grpSpMkLst>
            <pc:docMk/>
            <pc:sldMk cId="2774457276" sldId="2147483451"/>
            <ac:grpSpMk id="101" creationId="{10EA11DE-2E23-951C-FB17-FB3874B212D5}"/>
          </ac:grpSpMkLst>
        </pc:grpChg>
        <pc:grpChg chg="del">
          <ac:chgData name="Allen Hsu" userId="60d91a9c-a42c-4cc8-ad01-70c31ac073b3" providerId="ADAL" clId="{C09C5108-71E1-4B39-9842-1183CB866C8C}" dt="2024-07-17T07:36:32.409" v="13379" actId="478"/>
          <ac:grpSpMkLst>
            <pc:docMk/>
            <pc:sldMk cId="2774457276" sldId="2147483451"/>
            <ac:grpSpMk id="108" creationId="{BD9A148E-8ECF-9D05-94E2-C96238892D44}"/>
          </ac:grpSpMkLst>
        </pc:grpChg>
      </pc:sldChg>
      <pc:sldChg chg="modSp add mod">
        <pc:chgData name="Allen Hsu" userId="60d91a9c-a42c-4cc8-ad01-70c31ac073b3" providerId="ADAL" clId="{C09C5108-71E1-4B39-9842-1183CB866C8C}" dt="2024-07-17T07:39:35.993" v="13503" actId="313"/>
        <pc:sldMkLst>
          <pc:docMk/>
          <pc:sldMk cId="1416683620" sldId="2147483452"/>
        </pc:sldMkLst>
        <pc:spChg chg="mod">
          <ac:chgData name="Allen Hsu" userId="60d91a9c-a42c-4cc8-ad01-70c31ac073b3" providerId="ADAL" clId="{C09C5108-71E1-4B39-9842-1183CB866C8C}" dt="2024-07-17T07:38:28.254" v="13429" actId="20577"/>
          <ac:spMkLst>
            <pc:docMk/>
            <pc:sldMk cId="1416683620" sldId="2147483452"/>
            <ac:spMk id="2" creationId="{516B7323-36C1-1B13-EEDF-ACE29392B2F0}"/>
          </ac:spMkLst>
        </pc:spChg>
        <pc:spChg chg="mod">
          <ac:chgData name="Allen Hsu" userId="60d91a9c-a42c-4cc8-ad01-70c31ac073b3" providerId="ADAL" clId="{C09C5108-71E1-4B39-9842-1183CB866C8C}" dt="2024-07-17T07:39:35.993" v="13503" actId="313"/>
          <ac:spMkLst>
            <pc:docMk/>
            <pc:sldMk cId="1416683620" sldId="2147483452"/>
            <ac:spMk id="3" creationId="{8FF4367E-64D3-592B-16B6-3A359F2641FF}"/>
          </ac:spMkLst>
        </pc:spChg>
      </pc:sldChg>
      <pc:sldChg chg="addSp delSp modSp add mod">
        <pc:chgData name="Allen Hsu" userId="60d91a9c-a42c-4cc8-ad01-70c31ac073b3" providerId="ADAL" clId="{C09C5108-71E1-4B39-9842-1183CB866C8C}" dt="2024-07-18T09:00:22.112" v="19363"/>
        <pc:sldMkLst>
          <pc:docMk/>
          <pc:sldMk cId="3375168567" sldId="2147483453"/>
        </pc:sldMkLst>
        <pc:spChg chg="mod">
          <ac:chgData name="Allen Hsu" userId="60d91a9c-a42c-4cc8-ad01-70c31ac073b3" providerId="ADAL" clId="{C09C5108-71E1-4B39-9842-1183CB866C8C}" dt="2024-07-17T08:04:18.406" v="14185" actId="20577"/>
          <ac:spMkLst>
            <pc:docMk/>
            <pc:sldMk cId="3375168567" sldId="2147483453"/>
            <ac:spMk id="2" creationId="{540C1BAF-5279-5148-5939-10EA90828404}"/>
          </ac:spMkLst>
        </pc:spChg>
        <pc:spChg chg="del">
          <ac:chgData name="Allen Hsu" userId="60d91a9c-a42c-4cc8-ad01-70c31ac073b3" providerId="ADAL" clId="{C09C5108-71E1-4B39-9842-1183CB866C8C}" dt="2024-07-17T07:38:35.418" v="13430" actId="478"/>
          <ac:spMkLst>
            <pc:docMk/>
            <pc:sldMk cId="3375168567" sldId="2147483453"/>
            <ac:spMk id="4" creationId="{EB30A7B6-6D7F-51C6-F5DC-1ECC4E42848E}"/>
          </ac:spMkLst>
        </pc:spChg>
        <pc:spChg chg="add mod">
          <ac:chgData name="Allen Hsu" userId="60d91a9c-a42c-4cc8-ad01-70c31ac073b3" providerId="ADAL" clId="{C09C5108-71E1-4B39-9842-1183CB866C8C}" dt="2024-07-18T09:00:22.112" v="19363"/>
          <ac:spMkLst>
            <pc:docMk/>
            <pc:sldMk cId="3375168567" sldId="2147483453"/>
            <ac:spMk id="4" creationId="{EE11162E-3B48-B471-0E43-0DD47861C2EF}"/>
          </ac:spMkLst>
        </pc:spChg>
        <pc:spChg chg="del">
          <ac:chgData name="Allen Hsu" userId="60d91a9c-a42c-4cc8-ad01-70c31ac073b3" providerId="ADAL" clId="{C09C5108-71E1-4B39-9842-1183CB866C8C}" dt="2024-07-17T07:38:35.418" v="13430" actId="478"/>
          <ac:spMkLst>
            <pc:docMk/>
            <pc:sldMk cId="3375168567" sldId="2147483453"/>
            <ac:spMk id="9" creationId="{05BEDFBA-C204-34D4-8E61-970E63C9AF93}"/>
          </ac:spMkLst>
        </pc:spChg>
        <pc:spChg chg="del">
          <ac:chgData name="Allen Hsu" userId="60d91a9c-a42c-4cc8-ad01-70c31ac073b3" providerId="ADAL" clId="{C09C5108-71E1-4B39-9842-1183CB866C8C}" dt="2024-07-17T07:38:35.418" v="13430" actId="478"/>
          <ac:spMkLst>
            <pc:docMk/>
            <pc:sldMk cId="3375168567" sldId="2147483453"/>
            <ac:spMk id="10" creationId="{E7FBD606-48D0-38B1-92DF-ED7A37E476C2}"/>
          </ac:spMkLst>
        </pc:spChg>
        <pc:spChg chg="add mod">
          <ac:chgData name="Allen Hsu" userId="60d91a9c-a42c-4cc8-ad01-70c31ac073b3" providerId="ADAL" clId="{C09C5108-71E1-4B39-9842-1183CB866C8C}" dt="2024-07-18T02:28:49.274" v="16489" actId="113"/>
          <ac:spMkLst>
            <pc:docMk/>
            <pc:sldMk cId="3375168567" sldId="2147483453"/>
            <ac:spMk id="35" creationId="{4FED02C5-4EB0-93A2-4EB4-7704235DFD4A}"/>
          </ac:spMkLst>
        </pc:spChg>
        <pc:spChg chg="add mod">
          <ac:chgData name="Allen Hsu" userId="60d91a9c-a42c-4cc8-ad01-70c31ac073b3" providerId="ADAL" clId="{C09C5108-71E1-4B39-9842-1183CB866C8C}" dt="2024-07-18T02:28:49.274" v="16489" actId="113"/>
          <ac:spMkLst>
            <pc:docMk/>
            <pc:sldMk cId="3375168567" sldId="2147483453"/>
            <ac:spMk id="36" creationId="{6C456ACA-723B-B840-004D-43269D9BA1A5}"/>
          </ac:spMkLst>
        </pc:spChg>
        <pc:spChg chg="add mod">
          <ac:chgData name="Allen Hsu" userId="60d91a9c-a42c-4cc8-ad01-70c31ac073b3" providerId="ADAL" clId="{C09C5108-71E1-4B39-9842-1183CB866C8C}" dt="2024-07-17T08:06:47.179" v="14291" actId="20577"/>
          <ac:spMkLst>
            <pc:docMk/>
            <pc:sldMk cId="3375168567" sldId="2147483453"/>
            <ac:spMk id="37" creationId="{96BA65B9-1353-5F0E-89E2-97799C5186B2}"/>
          </ac:spMkLst>
        </pc:spChg>
        <pc:spChg chg="del">
          <ac:chgData name="Allen Hsu" userId="60d91a9c-a42c-4cc8-ad01-70c31ac073b3" providerId="ADAL" clId="{C09C5108-71E1-4B39-9842-1183CB866C8C}" dt="2024-07-17T07:38:35.418" v="13430" actId="478"/>
          <ac:spMkLst>
            <pc:docMk/>
            <pc:sldMk cId="3375168567" sldId="2147483453"/>
            <ac:spMk id="44" creationId="{483131F1-87B6-F138-E6AE-5F7B8F842D77}"/>
          </ac:spMkLst>
        </pc:spChg>
        <pc:spChg chg="add del">
          <ac:chgData name="Allen Hsu" userId="60d91a9c-a42c-4cc8-ad01-70c31ac073b3" providerId="ADAL" clId="{C09C5108-71E1-4B39-9842-1183CB866C8C}" dt="2024-07-17T07:40:05.933" v="13505" actId="478"/>
          <ac:spMkLst>
            <pc:docMk/>
            <pc:sldMk cId="3375168567" sldId="2147483453"/>
            <ac:spMk id="50" creationId="{5ABB091D-58EC-D7DA-3890-A9E90EDCFBA1}"/>
          </ac:spMkLst>
        </pc:spChg>
        <pc:spChg chg="add del">
          <ac:chgData name="Allen Hsu" userId="60d91a9c-a42c-4cc8-ad01-70c31ac073b3" providerId="ADAL" clId="{C09C5108-71E1-4B39-9842-1183CB866C8C}" dt="2024-07-17T07:40:09.438" v="13506" actId="478"/>
          <ac:spMkLst>
            <pc:docMk/>
            <pc:sldMk cId="3375168567" sldId="2147483453"/>
            <ac:spMk id="55" creationId="{83ACD021-B3D8-AD6D-4429-66FDDD5745CE}"/>
          </ac:spMkLst>
        </pc:spChg>
        <pc:spChg chg="add del">
          <ac:chgData name="Allen Hsu" userId="60d91a9c-a42c-4cc8-ad01-70c31ac073b3" providerId="ADAL" clId="{C09C5108-71E1-4B39-9842-1183CB866C8C}" dt="2024-07-17T07:40:09.438" v="13506" actId="478"/>
          <ac:spMkLst>
            <pc:docMk/>
            <pc:sldMk cId="3375168567" sldId="2147483453"/>
            <ac:spMk id="63" creationId="{268C17A3-AE1A-D860-226B-37348FD13FB3}"/>
          </ac:spMkLst>
        </pc:spChg>
        <pc:spChg chg="add del">
          <ac:chgData name="Allen Hsu" userId="60d91a9c-a42c-4cc8-ad01-70c31ac073b3" providerId="ADAL" clId="{C09C5108-71E1-4B39-9842-1183CB866C8C}" dt="2024-07-17T07:40:09.438" v="13506" actId="478"/>
          <ac:spMkLst>
            <pc:docMk/>
            <pc:sldMk cId="3375168567" sldId="2147483453"/>
            <ac:spMk id="67" creationId="{7D7D40FD-448D-A04D-F2F6-2C623D4F6AA9}"/>
          </ac:spMkLst>
        </pc:spChg>
        <pc:spChg chg="mod">
          <ac:chgData name="Allen Hsu" userId="60d91a9c-a42c-4cc8-ad01-70c31ac073b3" providerId="ADAL" clId="{C09C5108-71E1-4B39-9842-1183CB866C8C}" dt="2024-07-17T07:40:36.664" v="13508" actId="14100"/>
          <ac:spMkLst>
            <pc:docMk/>
            <pc:sldMk cId="3375168567" sldId="2147483453"/>
            <ac:spMk id="75" creationId="{4E2474C0-77A1-37CC-DED3-4D9B69B7AB93}"/>
          </ac:spMkLst>
        </pc:spChg>
        <pc:spChg chg="add del">
          <ac:chgData name="Allen Hsu" userId="60d91a9c-a42c-4cc8-ad01-70c31ac073b3" providerId="ADAL" clId="{C09C5108-71E1-4B39-9842-1183CB866C8C}" dt="2024-07-17T07:40:09.438" v="13506" actId="478"/>
          <ac:spMkLst>
            <pc:docMk/>
            <pc:sldMk cId="3375168567" sldId="2147483453"/>
            <ac:spMk id="79" creationId="{E649025A-9104-5F78-1154-E5AC021A9EF4}"/>
          </ac:spMkLst>
        </pc:spChg>
        <pc:spChg chg="add del">
          <ac:chgData name="Allen Hsu" userId="60d91a9c-a42c-4cc8-ad01-70c31ac073b3" providerId="ADAL" clId="{C09C5108-71E1-4B39-9842-1183CB866C8C}" dt="2024-07-17T07:40:09.438" v="13506" actId="478"/>
          <ac:spMkLst>
            <pc:docMk/>
            <pc:sldMk cId="3375168567" sldId="2147483453"/>
            <ac:spMk id="80" creationId="{674D3275-591D-2A94-90AD-DCB0D8EB9932}"/>
          </ac:spMkLst>
        </pc:spChg>
        <pc:spChg chg="del">
          <ac:chgData name="Allen Hsu" userId="60d91a9c-a42c-4cc8-ad01-70c31ac073b3" providerId="ADAL" clId="{C09C5108-71E1-4B39-9842-1183CB866C8C}" dt="2024-07-17T07:38:35.418" v="13430" actId="478"/>
          <ac:spMkLst>
            <pc:docMk/>
            <pc:sldMk cId="3375168567" sldId="2147483453"/>
            <ac:spMk id="94" creationId="{445F2469-1A6F-9A39-C057-8E355B01F0DC}"/>
          </ac:spMkLst>
        </pc:spChg>
        <pc:spChg chg="del">
          <ac:chgData name="Allen Hsu" userId="60d91a9c-a42c-4cc8-ad01-70c31ac073b3" providerId="ADAL" clId="{C09C5108-71E1-4B39-9842-1183CB866C8C}" dt="2024-07-17T07:38:35.418" v="13430" actId="478"/>
          <ac:spMkLst>
            <pc:docMk/>
            <pc:sldMk cId="3375168567" sldId="2147483453"/>
            <ac:spMk id="111" creationId="{3888A004-DBC8-10F1-E1E5-F94DE1D6E78A}"/>
          </ac:spMkLst>
        </pc:spChg>
        <pc:grpChg chg="del">
          <ac:chgData name="Allen Hsu" userId="60d91a9c-a42c-4cc8-ad01-70c31ac073b3" providerId="ADAL" clId="{C09C5108-71E1-4B39-9842-1183CB866C8C}" dt="2024-07-17T07:38:35.418" v="13430" actId="478"/>
          <ac:grpSpMkLst>
            <pc:docMk/>
            <pc:sldMk cId="3375168567" sldId="2147483453"/>
            <ac:grpSpMk id="13" creationId="{D53D9CA5-FAA9-2D4B-453F-337B5906E46A}"/>
          </ac:grpSpMkLst>
        </pc:grpChg>
        <pc:grpChg chg="del">
          <ac:chgData name="Allen Hsu" userId="60d91a9c-a42c-4cc8-ad01-70c31ac073b3" providerId="ADAL" clId="{C09C5108-71E1-4B39-9842-1183CB866C8C}" dt="2024-07-17T07:38:35.418" v="13430" actId="478"/>
          <ac:grpSpMkLst>
            <pc:docMk/>
            <pc:sldMk cId="3375168567" sldId="2147483453"/>
            <ac:grpSpMk id="23" creationId="{86A28E2E-AE2C-16D0-9457-CF1C9B8B655C}"/>
          </ac:grpSpMkLst>
        </pc:grpChg>
        <pc:grpChg chg="del">
          <ac:chgData name="Allen Hsu" userId="60d91a9c-a42c-4cc8-ad01-70c31ac073b3" providerId="ADAL" clId="{C09C5108-71E1-4B39-9842-1183CB866C8C}" dt="2024-07-17T07:38:35.418" v="13430" actId="478"/>
          <ac:grpSpMkLst>
            <pc:docMk/>
            <pc:sldMk cId="3375168567" sldId="2147483453"/>
            <ac:grpSpMk id="31" creationId="{5EF7B121-310F-2195-43BB-13C1E7D7153B}"/>
          </ac:grpSpMkLst>
        </pc:grpChg>
        <pc:grpChg chg="del">
          <ac:chgData name="Allen Hsu" userId="60d91a9c-a42c-4cc8-ad01-70c31ac073b3" providerId="ADAL" clId="{C09C5108-71E1-4B39-9842-1183CB866C8C}" dt="2024-07-17T07:38:35.418" v="13430" actId="478"/>
          <ac:grpSpMkLst>
            <pc:docMk/>
            <pc:sldMk cId="3375168567" sldId="2147483453"/>
            <ac:grpSpMk id="45" creationId="{507BCEF0-E989-6406-B53E-182E4BF09C22}"/>
          </ac:grpSpMkLst>
        </pc:grpChg>
        <pc:grpChg chg="del">
          <ac:chgData name="Allen Hsu" userId="60d91a9c-a42c-4cc8-ad01-70c31ac073b3" providerId="ADAL" clId="{C09C5108-71E1-4B39-9842-1183CB866C8C}" dt="2024-07-17T07:40:33.746" v="13507" actId="478"/>
          <ac:grpSpMkLst>
            <pc:docMk/>
            <pc:sldMk cId="3375168567" sldId="2147483453"/>
            <ac:grpSpMk id="51" creationId="{DD83AF64-43CE-B00C-9842-142C74A9D816}"/>
          </ac:grpSpMkLst>
        </pc:grpChg>
        <pc:grpChg chg="add del">
          <ac:chgData name="Allen Hsu" userId="60d91a9c-a42c-4cc8-ad01-70c31ac073b3" providerId="ADAL" clId="{C09C5108-71E1-4B39-9842-1183CB866C8C}" dt="2024-07-17T07:40:09.438" v="13506" actId="478"/>
          <ac:grpSpMkLst>
            <pc:docMk/>
            <pc:sldMk cId="3375168567" sldId="2147483453"/>
            <ac:grpSpMk id="56" creationId="{A65C99F7-038C-EACF-DC5B-5061F6FBF807}"/>
          </ac:grpSpMkLst>
        </pc:grpChg>
        <pc:grpChg chg="del">
          <ac:chgData name="Allen Hsu" userId="60d91a9c-a42c-4cc8-ad01-70c31ac073b3" providerId="ADAL" clId="{C09C5108-71E1-4B39-9842-1183CB866C8C}" dt="2024-07-17T07:40:33.746" v="13507" actId="478"/>
          <ac:grpSpMkLst>
            <pc:docMk/>
            <pc:sldMk cId="3375168567" sldId="2147483453"/>
            <ac:grpSpMk id="59" creationId="{E571FB57-2A2E-8B4D-3A80-7A5CB9A0546B}"/>
          </ac:grpSpMkLst>
        </pc:grpChg>
        <pc:grpChg chg="add del">
          <ac:chgData name="Allen Hsu" userId="60d91a9c-a42c-4cc8-ad01-70c31ac073b3" providerId="ADAL" clId="{C09C5108-71E1-4B39-9842-1183CB866C8C}" dt="2024-07-17T07:40:09.438" v="13506" actId="478"/>
          <ac:grpSpMkLst>
            <pc:docMk/>
            <pc:sldMk cId="3375168567" sldId="2147483453"/>
            <ac:grpSpMk id="64" creationId="{19BF4CD2-F080-51BE-4CAF-8FFDB33FBFCD}"/>
          </ac:grpSpMkLst>
        </pc:grpChg>
        <pc:grpChg chg="add del">
          <ac:chgData name="Allen Hsu" userId="60d91a9c-a42c-4cc8-ad01-70c31ac073b3" providerId="ADAL" clId="{C09C5108-71E1-4B39-9842-1183CB866C8C}" dt="2024-07-17T07:40:09.438" v="13506" actId="478"/>
          <ac:grpSpMkLst>
            <pc:docMk/>
            <pc:sldMk cId="3375168567" sldId="2147483453"/>
            <ac:grpSpMk id="68" creationId="{546C8ED8-2809-7E2C-229A-9370151D1585}"/>
          </ac:grpSpMkLst>
        </pc:grpChg>
        <pc:grpChg chg="add del">
          <ac:chgData name="Allen Hsu" userId="60d91a9c-a42c-4cc8-ad01-70c31ac073b3" providerId="ADAL" clId="{C09C5108-71E1-4B39-9842-1183CB866C8C}" dt="2024-07-17T07:40:09.438" v="13506" actId="478"/>
          <ac:grpSpMkLst>
            <pc:docMk/>
            <pc:sldMk cId="3375168567" sldId="2147483453"/>
            <ac:grpSpMk id="71" creationId="{CC512791-1DA2-3827-0784-9BE30581D6FF}"/>
          </ac:grpSpMkLst>
        </pc:grpChg>
        <pc:grpChg chg="add del">
          <ac:chgData name="Allen Hsu" userId="60d91a9c-a42c-4cc8-ad01-70c31ac073b3" providerId="ADAL" clId="{C09C5108-71E1-4B39-9842-1183CB866C8C}" dt="2024-07-17T07:40:09.438" v="13506" actId="478"/>
          <ac:grpSpMkLst>
            <pc:docMk/>
            <pc:sldMk cId="3375168567" sldId="2147483453"/>
            <ac:grpSpMk id="76" creationId="{40340398-7E2B-E03A-31CC-4DA87722A4B6}"/>
          </ac:grpSpMkLst>
        </pc:grpChg>
        <pc:grpChg chg="add del">
          <ac:chgData name="Allen Hsu" userId="60d91a9c-a42c-4cc8-ad01-70c31ac073b3" providerId="ADAL" clId="{C09C5108-71E1-4B39-9842-1183CB866C8C}" dt="2024-07-17T07:40:09.438" v="13506" actId="478"/>
          <ac:grpSpMkLst>
            <pc:docMk/>
            <pc:sldMk cId="3375168567" sldId="2147483453"/>
            <ac:grpSpMk id="81" creationId="{7ECD9225-5BEF-A290-23C5-F7D7B188631F}"/>
          </ac:grpSpMkLst>
        </pc:grpChg>
        <pc:grpChg chg="add del">
          <ac:chgData name="Allen Hsu" userId="60d91a9c-a42c-4cc8-ad01-70c31ac073b3" providerId="ADAL" clId="{C09C5108-71E1-4B39-9842-1183CB866C8C}" dt="2024-07-17T07:40:09.438" v="13506" actId="478"/>
          <ac:grpSpMkLst>
            <pc:docMk/>
            <pc:sldMk cId="3375168567" sldId="2147483453"/>
            <ac:grpSpMk id="84" creationId="{C358B19A-CF12-B77D-9EB3-D9E2CF40143A}"/>
          </ac:grpSpMkLst>
        </pc:grpChg>
        <pc:grpChg chg="del">
          <ac:chgData name="Allen Hsu" userId="60d91a9c-a42c-4cc8-ad01-70c31ac073b3" providerId="ADAL" clId="{C09C5108-71E1-4B39-9842-1183CB866C8C}" dt="2024-07-17T07:40:33.746" v="13507" actId="478"/>
          <ac:grpSpMkLst>
            <pc:docMk/>
            <pc:sldMk cId="3375168567" sldId="2147483453"/>
            <ac:grpSpMk id="91" creationId="{10F920B7-2562-0E9B-C2FD-EA67F883A451}"/>
          </ac:grpSpMkLst>
        </pc:grpChg>
        <pc:grpChg chg="del">
          <ac:chgData name="Allen Hsu" userId="60d91a9c-a42c-4cc8-ad01-70c31ac073b3" providerId="ADAL" clId="{C09C5108-71E1-4B39-9842-1183CB866C8C}" dt="2024-07-17T07:38:35.418" v="13430" actId="478"/>
          <ac:grpSpMkLst>
            <pc:docMk/>
            <pc:sldMk cId="3375168567" sldId="2147483453"/>
            <ac:grpSpMk id="95" creationId="{99A90446-F87B-9F96-3D73-8F3F4FADC0A5}"/>
          </ac:grpSpMkLst>
        </pc:grpChg>
        <pc:grpChg chg="add del">
          <ac:chgData name="Allen Hsu" userId="60d91a9c-a42c-4cc8-ad01-70c31ac073b3" providerId="ADAL" clId="{C09C5108-71E1-4B39-9842-1183CB866C8C}" dt="2024-07-17T07:40:09.438" v="13506" actId="478"/>
          <ac:grpSpMkLst>
            <pc:docMk/>
            <pc:sldMk cId="3375168567" sldId="2147483453"/>
            <ac:grpSpMk id="98" creationId="{8F081EF1-D126-7BF5-6C9E-31B95709A2B3}"/>
          </ac:grpSpMkLst>
        </pc:grpChg>
        <pc:grpChg chg="add del">
          <ac:chgData name="Allen Hsu" userId="60d91a9c-a42c-4cc8-ad01-70c31ac073b3" providerId="ADAL" clId="{C09C5108-71E1-4B39-9842-1183CB866C8C}" dt="2024-07-17T07:40:09.438" v="13506" actId="478"/>
          <ac:grpSpMkLst>
            <pc:docMk/>
            <pc:sldMk cId="3375168567" sldId="2147483453"/>
            <ac:grpSpMk id="101" creationId="{10EA11DE-2E23-951C-FB17-FB3874B212D5}"/>
          </ac:grpSpMkLst>
        </pc:grpChg>
        <pc:grpChg chg="del">
          <ac:chgData name="Allen Hsu" userId="60d91a9c-a42c-4cc8-ad01-70c31ac073b3" providerId="ADAL" clId="{C09C5108-71E1-4B39-9842-1183CB866C8C}" dt="2024-07-17T07:38:35.418" v="13430" actId="478"/>
          <ac:grpSpMkLst>
            <pc:docMk/>
            <pc:sldMk cId="3375168567" sldId="2147483453"/>
            <ac:grpSpMk id="108" creationId="{BD9A148E-8ECF-9D05-94E2-C96238892D44}"/>
          </ac:grpSpMkLst>
        </pc:grpChg>
      </pc:sldChg>
      <pc:sldChg chg="addSp delSp modSp new mod">
        <pc:chgData name="Allen Hsu" userId="60d91a9c-a42c-4cc8-ad01-70c31ac073b3" providerId="ADAL" clId="{C09C5108-71E1-4B39-9842-1183CB866C8C}" dt="2024-07-18T09:16:38.044" v="19394" actId="404"/>
        <pc:sldMkLst>
          <pc:docMk/>
          <pc:sldMk cId="1726944720" sldId="2147483454"/>
        </pc:sldMkLst>
        <pc:spChg chg="mod">
          <ac:chgData name="Allen Hsu" userId="60d91a9c-a42c-4cc8-ad01-70c31ac073b3" providerId="ADAL" clId="{C09C5108-71E1-4B39-9842-1183CB866C8C}" dt="2024-07-18T09:16:38.044" v="19394" actId="404"/>
          <ac:spMkLst>
            <pc:docMk/>
            <pc:sldMk cId="1726944720" sldId="2147483454"/>
            <ac:spMk id="2" creationId="{BA8A2343-8B4E-5EBA-B988-C57B81464FF9}"/>
          </ac:spMkLst>
        </pc:spChg>
        <pc:spChg chg="del">
          <ac:chgData name="Allen Hsu" userId="60d91a9c-a42c-4cc8-ad01-70c31ac073b3" providerId="ADAL" clId="{C09C5108-71E1-4B39-9842-1183CB866C8C}" dt="2024-07-17T07:38:08.609" v="13415" actId="478"/>
          <ac:spMkLst>
            <pc:docMk/>
            <pc:sldMk cId="1726944720" sldId="2147483454"/>
            <ac:spMk id="4" creationId="{3188C90C-88B8-B4BB-58CB-15C3C33B64DA}"/>
          </ac:spMkLst>
        </pc:spChg>
        <pc:spChg chg="add del mod">
          <ac:chgData name="Allen Hsu" userId="60d91a9c-a42c-4cc8-ad01-70c31ac073b3" providerId="ADAL" clId="{C09C5108-71E1-4B39-9842-1183CB866C8C}" dt="2024-07-18T02:21:45.565" v="16303" actId="478"/>
          <ac:spMkLst>
            <pc:docMk/>
            <pc:sldMk cId="1726944720" sldId="2147483454"/>
            <ac:spMk id="7" creationId="{88B06819-B79C-D37D-65A6-17344A7026AB}"/>
          </ac:spMkLst>
        </pc:spChg>
        <pc:spChg chg="add mod">
          <ac:chgData name="Allen Hsu" userId="60d91a9c-a42c-4cc8-ad01-70c31ac073b3" providerId="ADAL" clId="{C09C5108-71E1-4B39-9842-1183CB866C8C}" dt="2024-07-17T08:25:40.144" v="14517" actId="20577"/>
          <ac:spMkLst>
            <pc:docMk/>
            <pc:sldMk cId="1726944720" sldId="2147483454"/>
            <ac:spMk id="8" creationId="{CB38FDD8-4263-A39C-71FF-3EA6D012C2C2}"/>
          </ac:spMkLst>
        </pc:spChg>
        <pc:spChg chg="add del mod">
          <ac:chgData name="Allen Hsu" userId="60d91a9c-a42c-4cc8-ad01-70c31ac073b3" providerId="ADAL" clId="{C09C5108-71E1-4B39-9842-1183CB866C8C}" dt="2024-07-17T08:29:12.411" v="14565"/>
          <ac:spMkLst>
            <pc:docMk/>
            <pc:sldMk cId="1726944720" sldId="2147483454"/>
            <ac:spMk id="11" creationId="{2355EDFB-47C2-6783-3EC8-31B347C49D93}"/>
          </ac:spMkLst>
        </pc:spChg>
        <pc:spChg chg="add mod">
          <ac:chgData name="Allen Hsu" userId="60d91a9c-a42c-4cc8-ad01-70c31ac073b3" providerId="ADAL" clId="{C09C5108-71E1-4B39-9842-1183CB866C8C}" dt="2024-07-17T08:29:10.863" v="14563"/>
          <ac:spMkLst>
            <pc:docMk/>
            <pc:sldMk cId="1726944720" sldId="2147483454"/>
            <ac:spMk id="12" creationId="{DF3901F6-3DC3-12C5-93BA-53FE134D087F}"/>
          </ac:spMkLst>
        </pc:spChg>
        <pc:spChg chg="add del mod">
          <ac:chgData name="Allen Hsu" userId="60d91a9c-a42c-4cc8-ad01-70c31ac073b3" providerId="ADAL" clId="{C09C5108-71E1-4B39-9842-1183CB866C8C}" dt="2024-07-18T02:21:45.565" v="16303" actId="478"/>
          <ac:spMkLst>
            <pc:docMk/>
            <pc:sldMk cId="1726944720" sldId="2147483454"/>
            <ac:spMk id="14" creationId="{D15E6FFC-6493-F3B8-F885-6B9B5DE4630C}"/>
          </ac:spMkLst>
        </pc:spChg>
        <pc:spChg chg="add mod">
          <ac:chgData name="Allen Hsu" userId="60d91a9c-a42c-4cc8-ad01-70c31ac073b3" providerId="ADAL" clId="{C09C5108-71E1-4B39-9842-1183CB866C8C}" dt="2024-07-17T09:05:19.221" v="14967" actId="20577"/>
          <ac:spMkLst>
            <pc:docMk/>
            <pc:sldMk cId="1726944720" sldId="2147483454"/>
            <ac:spMk id="17" creationId="{33979AB9-1CFB-2523-9D81-0C0FC022CFC1}"/>
          </ac:spMkLst>
        </pc:spChg>
        <pc:spChg chg="add del mod">
          <ac:chgData name="Allen Hsu" userId="60d91a9c-a42c-4cc8-ad01-70c31ac073b3" providerId="ADAL" clId="{C09C5108-71E1-4B39-9842-1183CB866C8C}" dt="2024-07-18T02:21:28.711" v="16299" actId="478"/>
          <ac:spMkLst>
            <pc:docMk/>
            <pc:sldMk cId="1726944720" sldId="2147483454"/>
            <ac:spMk id="18" creationId="{42ABE7B8-FA8A-A97A-9F42-5E683D615E9E}"/>
          </ac:spMkLst>
        </pc:spChg>
        <pc:spChg chg="add mod">
          <ac:chgData name="Allen Hsu" userId="60d91a9c-a42c-4cc8-ad01-70c31ac073b3" providerId="ADAL" clId="{C09C5108-71E1-4B39-9842-1183CB866C8C}" dt="2024-07-18T02:21:31.304" v="16300" actId="1076"/>
          <ac:spMkLst>
            <pc:docMk/>
            <pc:sldMk cId="1726944720" sldId="2147483454"/>
            <ac:spMk id="19" creationId="{D8FEDD14-9CB5-5E9E-D206-E61B1BE839CD}"/>
          </ac:spMkLst>
        </pc:spChg>
        <pc:spChg chg="add mod">
          <ac:chgData name="Allen Hsu" userId="60d91a9c-a42c-4cc8-ad01-70c31ac073b3" providerId="ADAL" clId="{C09C5108-71E1-4B39-9842-1183CB866C8C}" dt="2024-07-17T09:08:27.978" v="15008"/>
          <ac:spMkLst>
            <pc:docMk/>
            <pc:sldMk cId="1726944720" sldId="2147483454"/>
            <ac:spMk id="20" creationId="{BA41FE40-FF75-CCAD-3134-4493E54EA188}"/>
          </ac:spMkLst>
        </pc:spChg>
        <pc:spChg chg="add mod ord">
          <ac:chgData name="Allen Hsu" userId="60d91a9c-a42c-4cc8-ad01-70c31ac073b3" providerId="ADAL" clId="{C09C5108-71E1-4B39-9842-1183CB866C8C}" dt="2024-07-18T02:22:03.168" v="16305" actId="20577"/>
          <ac:spMkLst>
            <pc:docMk/>
            <pc:sldMk cId="1726944720" sldId="2147483454"/>
            <ac:spMk id="21" creationId="{D199B858-F6B5-5B63-368E-E025D2968576}"/>
          </ac:spMkLst>
        </pc:spChg>
        <pc:spChg chg="add mod ord">
          <ac:chgData name="Allen Hsu" userId="60d91a9c-a42c-4cc8-ad01-70c31ac073b3" providerId="ADAL" clId="{C09C5108-71E1-4B39-9842-1183CB866C8C}" dt="2024-07-18T02:22:04.568" v="16306" actId="20577"/>
          <ac:spMkLst>
            <pc:docMk/>
            <pc:sldMk cId="1726944720" sldId="2147483454"/>
            <ac:spMk id="22" creationId="{C15A5EBE-FB76-709B-D3D0-7D9A63319E46}"/>
          </ac:spMkLst>
        </pc:spChg>
        <pc:picChg chg="add mod modCrop">
          <ac:chgData name="Allen Hsu" userId="60d91a9c-a42c-4cc8-ad01-70c31ac073b3" providerId="ADAL" clId="{C09C5108-71E1-4B39-9842-1183CB866C8C}" dt="2024-07-17T08:25:17.079" v="14488" actId="732"/>
          <ac:picMkLst>
            <pc:docMk/>
            <pc:sldMk cId="1726944720" sldId="2147483454"/>
            <ac:picMk id="6" creationId="{A210A27F-FA2C-BC90-5206-9960D0E09EAE}"/>
          </ac:picMkLst>
        </pc:picChg>
        <pc:picChg chg="add mod">
          <ac:chgData name="Allen Hsu" userId="60d91a9c-a42c-4cc8-ad01-70c31ac073b3" providerId="ADAL" clId="{C09C5108-71E1-4B39-9842-1183CB866C8C}" dt="2024-07-17T08:24:48.394" v="14483"/>
          <ac:picMkLst>
            <pc:docMk/>
            <pc:sldMk cId="1726944720" sldId="2147483454"/>
            <ac:picMk id="9" creationId="{737377B9-5F2C-588B-EE99-27443EA3B4CF}"/>
          </ac:picMkLst>
        </pc:picChg>
        <pc:picChg chg="add mod">
          <ac:chgData name="Allen Hsu" userId="60d91a9c-a42c-4cc8-ad01-70c31ac073b3" providerId="ADAL" clId="{C09C5108-71E1-4B39-9842-1183CB866C8C}" dt="2024-07-17T09:00:19.186" v="14802" actId="14100"/>
          <ac:picMkLst>
            <pc:docMk/>
            <pc:sldMk cId="1726944720" sldId="2147483454"/>
            <ac:picMk id="13" creationId="{2EAE6F6C-EC4F-6D46-E4E7-E7006631A683}"/>
          </ac:picMkLst>
        </pc:picChg>
        <pc:picChg chg="add mod">
          <ac:chgData name="Allen Hsu" userId="60d91a9c-a42c-4cc8-ad01-70c31ac073b3" providerId="ADAL" clId="{C09C5108-71E1-4B39-9842-1183CB866C8C}" dt="2024-07-17T09:02:18.953" v="14806" actId="1076"/>
          <ac:picMkLst>
            <pc:docMk/>
            <pc:sldMk cId="1726944720" sldId="2147483454"/>
            <ac:picMk id="15" creationId="{81C37DE2-8917-1F86-BC31-57A672F5A3BE}"/>
          </ac:picMkLst>
        </pc:picChg>
        <pc:picChg chg="add mod">
          <ac:chgData name="Allen Hsu" userId="60d91a9c-a42c-4cc8-ad01-70c31ac073b3" providerId="ADAL" clId="{C09C5108-71E1-4B39-9842-1183CB866C8C}" dt="2024-07-17T09:02:31" v="14810" actId="14100"/>
          <ac:picMkLst>
            <pc:docMk/>
            <pc:sldMk cId="1726944720" sldId="2147483454"/>
            <ac:picMk id="16" creationId="{0B25AEDE-CD8D-3966-2802-0454267F25C4}"/>
          </ac:picMkLst>
        </pc:picChg>
      </pc:sldChg>
      <pc:sldChg chg="addSp delSp modSp add mod ord">
        <pc:chgData name="Allen Hsu" userId="60d91a9c-a42c-4cc8-ad01-70c31ac073b3" providerId="ADAL" clId="{C09C5108-71E1-4B39-9842-1183CB866C8C}" dt="2024-07-18T05:38:24.816" v="18186" actId="14100"/>
        <pc:sldMkLst>
          <pc:docMk/>
          <pc:sldMk cId="752953486" sldId="2147483455"/>
        </pc:sldMkLst>
        <pc:spChg chg="mod">
          <ac:chgData name="Allen Hsu" userId="60d91a9c-a42c-4cc8-ad01-70c31ac073b3" providerId="ADAL" clId="{C09C5108-71E1-4B39-9842-1183CB866C8C}" dt="2024-07-17T07:38:45.757" v="13454" actId="20577"/>
          <ac:spMkLst>
            <pc:docMk/>
            <pc:sldMk cId="752953486" sldId="2147483455"/>
            <ac:spMk id="2" creationId="{0E984707-87DC-DF7E-AAB8-A2EB6D8922DD}"/>
          </ac:spMkLst>
        </pc:spChg>
        <pc:spChg chg="del">
          <ac:chgData name="Allen Hsu" userId="60d91a9c-a42c-4cc8-ad01-70c31ac073b3" providerId="ADAL" clId="{C09C5108-71E1-4B39-9842-1183CB866C8C}" dt="2024-07-17T08:01:37.470" v="13943" actId="478"/>
          <ac:spMkLst>
            <pc:docMk/>
            <pc:sldMk cId="752953486" sldId="2147483455"/>
            <ac:spMk id="4" creationId="{CA47FC12-E114-919F-853C-8AA5DD3E4FED}"/>
          </ac:spMkLst>
        </pc:spChg>
        <pc:spChg chg="add mod">
          <ac:chgData name="Allen Hsu" userId="60d91a9c-a42c-4cc8-ad01-70c31ac073b3" providerId="ADAL" clId="{C09C5108-71E1-4B39-9842-1183CB866C8C}" dt="2024-07-18T05:35:29.140" v="17964" actId="1076"/>
          <ac:spMkLst>
            <pc:docMk/>
            <pc:sldMk cId="752953486" sldId="2147483455"/>
            <ac:spMk id="6" creationId="{9F8AB126-EDFD-CD60-AD32-6DD27CCEB9BE}"/>
          </ac:spMkLst>
        </pc:spChg>
        <pc:spChg chg="add mod">
          <ac:chgData name="Allen Hsu" userId="60d91a9c-a42c-4cc8-ad01-70c31ac073b3" providerId="ADAL" clId="{C09C5108-71E1-4B39-9842-1183CB866C8C}" dt="2024-07-18T05:36:50.689" v="18062"/>
          <ac:spMkLst>
            <pc:docMk/>
            <pc:sldMk cId="752953486" sldId="2147483455"/>
            <ac:spMk id="7" creationId="{EEADA89D-A275-7EB7-E1ED-B8110F7E7DB1}"/>
          </ac:spMkLst>
        </pc:spChg>
        <pc:spChg chg="add mod">
          <ac:chgData name="Allen Hsu" userId="60d91a9c-a42c-4cc8-ad01-70c31ac073b3" providerId="ADAL" clId="{C09C5108-71E1-4B39-9842-1183CB866C8C}" dt="2024-07-18T05:38:24.816" v="18186" actId="14100"/>
          <ac:spMkLst>
            <pc:docMk/>
            <pc:sldMk cId="752953486" sldId="2147483455"/>
            <ac:spMk id="8" creationId="{FA3DD851-C090-11C5-37FB-70E10D32FB98}"/>
          </ac:spMkLst>
        </pc:spChg>
        <pc:picChg chg="add mod">
          <ac:chgData name="Allen Hsu" userId="60d91a9c-a42c-4cc8-ad01-70c31ac073b3" providerId="ADAL" clId="{C09C5108-71E1-4B39-9842-1183CB866C8C}" dt="2024-07-17T08:01:35.409" v="13942" actId="1076"/>
          <ac:picMkLst>
            <pc:docMk/>
            <pc:sldMk cId="752953486" sldId="2147483455"/>
            <ac:picMk id="5" creationId="{A2342FAB-110D-592A-1D55-CB69AEFCA75D}"/>
          </ac:picMkLst>
        </pc:picChg>
      </pc:sldChg>
      <pc:sldChg chg="addSp delSp modSp add mod ord">
        <pc:chgData name="Allen Hsu" userId="60d91a9c-a42c-4cc8-ad01-70c31ac073b3" providerId="ADAL" clId="{C09C5108-71E1-4B39-9842-1183CB866C8C}" dt="2024-07-18T09:16:44.301" v="19399" actId="404"/>
        <pc:sldMkLst>
          <pc:docMk/>
          <pc:sldMk cId="947109412" sldId="2147483456"/>
        </pc:sldMkLst>
        <pc:spChg chg="mod">
          <ac:chgData name="Allen Hsu" userId="60d91a9c-a42c-4cc8-ad01-70c31ac073b3" providerId="ADAL" clId="{C09C5108-71E1-4B39-9842-1183CB866C8C}" dt="2024-07-18T09:16:44.301" v="19399" actId="404"/>
          <ac:spMkLst>
            <pc:docMk/>
            <pc:sldMk cId="947109412" sldId="2147483456"/>
            <ac:spMk id="2" creationId="{BA8A2343-8B4E-5EBA-B988-C57B81464FF9}"/>
          </ac:spMkLst>
        </pc:spChg>
        <pc:spChg chg="del">
          <ac:chgData name="Allen Hsu" userId="60d91a9c-a42c-4cc8-ad01-70c31ac073b3" providerId="ADAL" clId="{C09C5108-71E1-4B39-9842-1183CB866C8C}" dt="2024-07-17T08:26:48.370" v="14518" actId="478"/>
          <ac:spMkLst>
            <pc:docMk/>
            <pc:sldMk cId="947109412" sldId="2147483456"/>
            <ac:spMk id="4" creationId="{3188C90C-88B8-B4BB-58CB-15C3C33B64DA}"/>
          </ac:spMkLst>
        </pc:spChg>
        <pc:spChg chg="add del mod">
          <ac:chgData name="Allen Hsu" userId="60d91a9c-a42c-4cc8-ad01-70c31ac073b3" providerId="ADAL" clId="{C09C5108-71E1-4B39-9842-1183CB866C8C}" dt="2024-07-18T02:22:35.108" v="16307" actId="478"/>
          <ac:spMkLst>
            <pc:docMk/>
            <pc:sldMk cId="947109412" sldId="2147483456"/>
            <ac:spMk id="7" creationId="{64B04D9E-6EC4-EE8A-E6C3-AA202225965D}"/>
          </ac:spMkLst>
        </pc:spChg>
        <pc:spChg chg="add mod">
          <ac:chgData name="Allen Hsu" userId="60d91a9c-a42c-4cc8-ad01-70c31ac073b3" providerId="ADAL" clId="{C09C5108-71E1-4B39-9842-1183CB866C8C}" dt="2024-07-17T08:47:03.215" v="14787" actId="12"/>
          <ac:spMkLst>
            <pc:docMk/>
            <pc:sldMk cId="947109412" sldId="2147483456"/>
            <ac:spMk id="8" creationId="{8C027366-48A3-464B-A336-A4AB3A0D1420}"/>
          </ac:spMkLst>
        </pc:spChg>
        <pc:spChg chg="add mod">
          <ac:chgData name="Allen Hsu" userId="60d91a9c-a42c-4cc8-ad01-70c31ac073b3" providerId="ADAL" clId="{C09C5108-71E1-4B39-9842-1183CB866C8C}" dt="2024-07-17T08:29:25.516" v="14566"/>
          <ac:spMkLst>
            <pc:docMk/>
            <pc:sldMk cId="947109412" sldId="2147483456"/>
            <ac:spMk id="12" creationId="{D94F70B2-A7D4-AC15-01D3-F12B53DD24C1}"/>
          </ac:spMkLst>
        </pc:spChg>
        <pc:spChg chg="add del mod">
          <ac:chgData name="Allen Hsu" userId="60d91a9c-a42c-4cc8-ad01-70c31ac073b3" providerId="ADAL" clId="{C09C5108-71E1-4B39-9842-1183CB866C8C}" dt="2024-07-18T02:22:35.108" v="16307" actId="478"/>
          <ac:spMkLst>
            <pc:docMk/>
            <pc:sldMk cId="947109412" sldId="2147483456"/>
            <ac:spMk id="13" creationId="{D1DF3265-CE26-5267-B00D-68348E968000}"/>
          </ac:spMkLst>
        </pc:spChg>
        <pc:spChg chg="add mod">
          <ac:chgData name="Allen Hsu" userId="60d91a9c-a42c-4cc8-ad01-70c31ac073b3" providerId="ADAL" clId="{C09C5108-71E1-4B39-9842-1183CB866C8C}" dt="2024-07-17T08:47:18.991" v="14789" actId="1076"/>
          <ac:spMkLst>
            <pc:docMk/>
            <pc:sldMk cId="947109412" sldId="2147483456"/>
            <ac:spMk id="15" creationId="{5AEC5366-082A-A6F8-84F7-04036AB403E3}"/>
          </ac:spMkLst>
        </pc:spChg>
        <pc:spChg chg="add mod">
          <ac:chgData name="Allen Hsu" userId="60d91a9c-a42c-4cc8-ad01-70c31ac073b3" providerId="ADAL" clId="{C09C5108-71E1-4B39-9842-1183CB866C8C}" dt="2024-07-17T08:47:18.991" v="14789" actId="1076"/>
          <ac:spMkLst>
            <pc:docMk/>
            <pc:sldMk cId="947109412" sldId="2147483456"/>
            <ac:spMk id="16" creationId="{113E327A-DF58-B91D-713F-B11437013B2B}"/>
          </ac:spMkLst>
        </pc:spChg>
        <pc:spChg chg="add mod">
          <ac:chgData name="Allen Hsu" userId="60d91a9c-a42c-4cc8-ad01-70c31ac073b3" providerId="ADAL" clId="{C09C5108-71E1-4B39-9842-1183CB866C8C}" dt="2024-07-17T08:47:18.991" v="14789" actId="1076"/>
          <ac:spMkLst>
            <pc:docMk/>
            <pc:sldMk cId="947109412" sldId="2147483456"/>
            <ac:spMk id="18" creationId="{4561F474-30E6-850A-C5A6-1E21C10D6C5F}"/>
          </ac:spMkLst>
        </pc:spChg>
        <pc:spChg chg="add mod">
          <ac:chgData name="Allen Hsu" userId="60d91a9c-a42c-4cc8-ad01-70c31ac073b3" providerId="ADAL" clId="{C09C5108-71E1-4B39-9842-1183CB866C8C}" dt="2024-07-17T08:35:25.593" v="14705"/>
          <ac:spMkLst>
            <pc:docMk/>
            <pc:sldMk cId="947109412" sldId="2147483456"/>
            <ac:spMk id="19" creationId="{006268E1-47CA-1B9D-F8A6-3EAE53B33CB6}"/>
          </ac:spMkLst>
        </pc:spChg>
        <pc:spChg chg="add mod">
          <ac:chgData name="Allen Hsu" userId="60d91a9c-a42c-4cc8-ad01-70c31ac073b3" providerId="ADAL" clId="{C09C5108-71E1-4B39-9842-1183CB866C8C}" dt="2024-07-17T08:47:18.991" v="14789" actId="1076"/>
          <ac:spMkLst>
            <pc:docMk/>
            <pc:sldMk cId="947109412" sldId="2147483456"/>
            <ac:spMk id="20" creationId="{93526EB5-5183-CE84-FE9B-3D0CEAB18C9F}"/>
          </ac:spMkLst>
        </pc:spChg>
        <pc:spChg chg="add del mod">
          <ac:chgData name="Allen Hsu" userId="60d91a9c-a42c-4cc8-ad01-70c31ac073b3" providerId="ADAL" clId="{C09C5108-71E1-4B39-9842-1183CB866C8C}" dt="2024-07-18T02:22:35.108" v="16307" actId="478"/>
          <ac:spMkLst>
            <pc:docMk/>
            <pc:sldMk cId="947109412" sldId="2147483456"/>
            <ac:spMk id="22" creationId="{A04CB734-096E-E8BA-2D87-9A230F02D5BF}"/>
          </ac:spMkLst>
        </pc:spChg>
        <pc:spChg chg="add mod">
          <ac:chgData name="Allen Hsu" userId="60d91a9c-a42c-4cc8-ad01-70c31ac073b3" providerId="ADAL" clId="{C09C5108-71E1-4B39-9842-1183CB866C8C}" dt="2024-07-17T08:47:18.991" v="14789" actId="1076"/>
          <ac:spMkLst>
            <pc:docMk/>
            <pc:sldMk cId="947109412" sldId="2147483456"/>
            <ac:spMk id="25" creationId="{E6C85FE0-7863-43AE-E1A9-8B43A004D2B8}"/>
          </ac:spMkLst>
        </pc:spChg>
        <pc:spChg chg="add mod">
          <ac:chgData name="Allen Hsu" userId="60d91a9c-a42c-4cc8-ad01-70c31ac073b3" providerId="ADAL" clId="{C09C5108-71E1-4B39-9842-1183CB866C8C}" dt="2024-07-17T08:47:18.991" v="14789" actId="1076"/>
          <ac:spMkLst>
            <pc:docMk/>
            <pc:sldMk cId="947109412" sldId="2147483456"/>
            <ac:spMk id="26" creationId="{5B2186BF-7157-26A6-B145-9E3BE870DB92}"/>
          </ac:spMkLst>
        </pc:spChg>
        <pc:spChg chg="add mod">
          <ac:chgData name="Allen Hsu" userId="60d91a9c-a42c-4cc8-ad01-70c31ac073b3" providerId="ADAL" clId="{C09C5108-71E1-4B39-9842-1183CB866C8C}" dt="2024-07-17T08:47:18.991" v="14789" actId="1076"/>
          <ac:spMkLst>
            <pc:docMk/>
            <pc:sldMk cId="947109412" sldId="2147483456"/>
            <ac:spMk id="27" creationId="{180DA43D-5921-F225-8B6D-26BB4C3CCF7F}"/>
          </ac:spMkLst>
        </pc:spChg>
        <pc:spChg chg="add mod">
          <ac:chgData name="Allen Hsu" userId="60d91a9c-a42c-4cc8-ad01-70c31ac073b3" providerId="ADAL" clId="{C09C5108-71E1-4B39-9842-1183CB866C8C}" dt="2024-07-17T08:47:18.991" v="14789" actId="1076"/>
          <ac:spMkLst>
            <pc:docMk/>
            <pc:sldMk cId="947109412" sldId="2147483456"/>
            <ac:spMk id="28" creationId="{DCF2FF2E-48D4-5988-8FB1-75A2FCB7A751}"/>
          </ac:spMkLst>
        </pc:spChg>
        <pc:spChg chg="add mod">
          <ac:chgData name="Allen Hsu" userId="60d91a9c-a42c-4cc8-ad01-70c31ac073b3" providerId="ADAL" clId="{C09C5108-71E1-4B39-9842-1183CB866C8C}" dt="2024-07-18T02:23:03.546" v="16310" actId="20577"/>
          <ac:spMkLst>
            <pc:docMk/>
            <pc:sldMk cId="947109412" sldId="2147483456"/>
            <ac:spMk id="32" creationId="{C5D213F1-836F-FB98-E2CF-FBBFDD1A4B17}"/>
          </ac:spMkLst>
        </pc:spChg>
        <pc:spChg chg="add mod">
          <ac:chgData name="Allen Hsu" userId="60d91a9c-a42c-4cc8-ad01-70c31ac073b3" providerId="ADAL" clId="{C09C5108-71E1-4B39-9842-1183CB866C8C}" dt="2024-07-18T02:23:04.480" v="16311" actId="20577"/>
          <ac:spMkLst>
            <pc:docMk/>
            <pc:sldMk cId="947109412" sldId="2147483456"/>
            <ac:spMk id="33" creationId="{C1CA8AA5-2F81-B62D-549A-451831F24626}"/>
          </ac:spMkLst>
        </pc:spChg>
        <pc:spChg chg="add mod">
          <ac:chgData name="Allen Hsu" userId="60d91a9c-a42c-4cc8-ad01-70c31ac073b3" providerId="ADAL" clId="{C09C5108-71E1-4B39-9842-1183CB866C8C}" dt="2024-07-18T02:23:16.113" v="16313" actId="1076"/>
          <ac:spMkLst>
            <pc:docMk/>
            <pc:sldMk cId="947109412" sldId="2147483456"/>
            <ac:spMk id="34" creationId="{B41A25D2-6921-520D-CC1D-BA4FC22847FC}"/>
          </ac:spMkLst>
        </pc:spChg>
        <pc:picChg chg="add mod modCrop">
          <ac:chgData name="Allen Hsu" userId="60d91a9c-a42c-4cc8-ad01-70c31ac073b3" providerId="ADAL" clId="{C09C5108-71E1-4B39-9842-1183CB866C8C}" dt="2024-07-17T08:42:22.453" v="14771" actId="14100"/>
          <ac:picMkLst>
            <pc:docMk/>
            <pc:sldMk cId="947109412" sldId="2147483456"/>
            <ac:picMk id="6" creationId="{2A5E6914-8229-8824-40DD-6B048896FAD9}"/>
          </ac:picMkLst>
        </pc:picChg>
        <pc:picChg chg="add mod">
          <ac:chgData name="Allen Hsu" userId="60d91a9c-a42c-4cc8-ad01-70c31ac073b3" providerId="ADAL" clId="{C09C5108-71E1-4B39-9842-1183CB866C8C}" dt="2024-07-17T08:26:58.373" v="14522"/>
          <ac:picMkLst>
            <pc:docMk/>
            <pc:sldMk cId="947109412" sldId="2147483456"/>
            <ac:picMk id="9" creationId="{14150F0D-4D7C-52FD-CB1B-8F3C6E19050E}"/>
          </ac:picMkLst>
        </pc:picChg>
        <pc:picChg chg="add mod">
          <ac:chgData name="Allen Hsu" userId="60d91a9c-a42c-4cc8-ad01-70c31ac073b3" providerId="ADAL" clId="{C09C5108-71E1-4B39-9842-1183CB866C8C}" dt="2024-07-17T08:47:07.802" v="14788" actId="1076"/>
          <ac:picMkLst>
            <pc:docMk/>
            <pc:sldMk cId="947109412" sldId="2147483456"/>
            <ac:picMk id="11" creationId="{756D1C1E-8BDD-F428-48D3-F9079A4B0A7D}"/>
          </ac:picMkLst>
        </pc:picChg>
        <pc:picChg chg="add mod">
          <ac:chgData name="Allen Hsu" userId="60d91a9c-a42c-4cc8-ad01-70c31ac073b3" providerId="ADAL" clId="{C09C5108-71E1-4B39-9842-1183CB866C8C}" dt="2024-07-18T02:22:46.196" v="16309" actId="14100"/>
          <ac:picMkLst>
            <pc:docMk/>
            <pc:sldMk cId="947109412" sldId="2147483456"/>
            <ac:picMk id="14" creationId="{7FC663E4-0360-E877-2363-8A1190C96E26}"/>
          </ac:picMkLst>
        </pc:picChg>
        <pc:picChg chg="add del mod">
          <ac:chgData name="Allen Hsu" userId="60d91a9c-a42c-4cc8-ad01-70c31ac073b3" providerId="ADAL" clId="{C09C5108-71E1-4B39-9842-1183CB866C8C}" dt="2024-07-17T08:40:20.201" v="14741" actId="478"/>
          <ac:picMkLst>
            <pc:docMk/>
            <pc:sldMk cId="947109412" sldId="2147483456"/>
            <ac:picMk id="17" creationId="{094D78FE-9F15-366F-48AC-5992028AB375}"/>
          </ac:picMkLst>
        </pc:picChg>
        <pc:picChg chg="add mod">
          <ac:chgData name="Allen Hsu" userId="60d91a9c-a42c-4cc8-ad01-70c31ac073b3" providerId="ADAL" clId="{C09C5108-71E1-4B39-9842-1183CB866C8C}" dt="2024-07-18T02:23:19.097" v="16314" actId="14100"/>
          <ac:picMkLst>
            <pc:docMk/>
            <pc:sldMk cId="947109412" sldId="2147483456"/>
            <ac:picMk id="21" creationId="{52E0E930-A4F5-B497-425F-96543FB89B33}"/>
          </ac:picMkLst>
        </pc:picChg>
        <pc:picChg chg="add mod">
          <ac:chgData name="Allen Hsu" userId="60d91a9c-a42c-4cc8-ad01-70c31ac073b3" providerId="ADAL" clId="{C09C5108-71E1-4B39-9842-1183CB866C8C}" dt="2024-07-17T08:47:18.991" v="14789" actId="1076"/>
          <ac:picMkLst>
            <pc:docMk/>
            <pc:sldMk cId="947109412" sldId="2147483456"/>
            <ac:picMk id="24" creationId="{53770200-D755-FABD-7A18-AEA85AD0F24D}"/>
          </ac:picMkLst>
        </pc:picChg>
        <pc:picChg chg="add mod modCrop">
          <ac:chgData name="Allen Hsu" userId="60d91a9c-a42c-4cc8-ad01-70c31ac073b3" providerId="ADAL" clId="{C09C5108-71E1-4B39-9842-1183CB866C8C}" dt="2024-07-17T08:48:31.669" v="14795" actId="14100"/>
          <ac:picMkLst>
            <pc:docMk/>
            <pc:sldMk cId="947109412" sldId="2147483456"/>
            <ac:picMk id="29" creationId="{3C53A5FA-05AC-B4DD-CF9D-68911F6BFC59}"/>
          </ac:picMkLst>
        </pc:picChg>
        <pc:picChg chg="add mod">
          <ac:chgData name="Allen Hsu" userId="60d91a9c-a42c-4cc8-ad01-70c31ac073b3" providerId="ADAL" clId="{C09C5108-71E1-4B39-9842-1183CB866C8C}" dt="2024-07-17T08:49:33.281" v="14798" actId="1076"/>
          <ac:picMkLst>
            <pc:docMk/>
            <pc:sldMk cId="947109412" sldId="2147483456"/>
            <ac:picMk id="31" creationId="{10C0C17D-342E-3B49-0CAE-A448B250C2B4}"/>
          </ac:picMkLst>
        </pc:picChg>
      </pc:sldChg>
      <pc:sldChg chg="modSp new mod">
        <pc:chgData name="Allen Hsu" userId="60d91a9c-a42c-4cc8-ad01-70c31ac073b3" providerId="ADAL" clId="{C09C5108-71E1-4B39-9842-1183CB866C8C}" dt="2024-07-18T02:29:10.668" v="16505" actId="20577"/>
        <pc:sldMkLst>
          <pc:docMk/>
          <pc:sldMk cId="3743963491" sldId="2147483457"/>
        </pc:sldMkLst>
        <pc:spChg chg="mod">
          <ac:chgData name="Allen Hsu" userId="60d91a9c-a42c-4cc8-ad01-70c31ac073b3" providerId="ADAL" clId="{C09C5108-71E1-4B39-9842-1183CB866C8C}" dt="2024-07-18T02:29:10.668" v="16505" actId="20577"/>
          <ac:spMkLst>
            <pc:docMk/>
            <pc:sldMk cId="3743963491" sldId="2147483457"/>
            <ac:spMk id="2" creationId="{94A91BDD-5680-A486-DBB4-BEB9B4D17F78}"/>
          </ac:spMkLst>
        </pc:spChg>
      </pc:sldChg>
      <pc:sldChg chg="delSp add del mod ord">
        <pc:chgData name="Allen Hsu" userId="60d91a9c-a42c-4cc8-ad01-70c31ac073b3" providerId="ADAL" clId="{C09C5108-71E1-4B39-9842-1183CB866C8C}" dt="2024-07-17T08:01:14.863" v="13935" actId="47"/>
        <pc:sldMkLst>
          <pc:docMk/>
          <pc:sldMk cId="4145896037" sldId="2147483457"/>
        </pc:sldMkLst>
        <pc:spChg chg="del">
          <ac:chgData name="Allen Hsu" userId="60d91a9c-a42c-4cc8-ad01-70c31ac073b3" providerId="ADAL" clId="{C09C5108-71E1-4B39-9842-1183CB866C8C}" dt="2024-07-17T08:01:13.214" v="13934" actId="21"/>
          <ac:spMkLst>
            <pc:docMk/>
            <pc:sldMk cId="4145896037" sldId="2147483457"/>
            <ac:spMk id="6" creationId="{9F8AB126-EDFD-CD60-AD32-6DD27CCEB9BE}"/>
          </ac:spMkLst>
        </pc:spChg>
        <pc:picChg chg="del">
          <ac:chgData name="Allen Hsu" userId="60d91a9c-a42c-4cc8-ad01-70c31ac073b3" providerId="ADAL" clId="{C09C5108-71E1-4B39-9842-1183CB866C8C}" dt="2024-07-17T08:01:13.214" v="13934" actId="21"/>
          <ac:picMkLst>
            <pc:docMk/>
            <pc:sldMk cId="4145896037" sldId="2147483457"/>
            <ac:picMk id="5" creationId="{A2342FAB-110D-592A-1D55-CB69AEFCA75D}"/>
          </ac:picMkLst>
        </pc:picChg>
      </pc:sldChg>
      <pc:sldChg chg="modSp new mod">
        <pc:chgData name="Allen Hsu" userId="60d91a9c-a42c-4cc8-ad01-70c31ac073b3" providerId="ADAL" clId="{C09C5108-71E1-4B39-9842-1183CB866C8C}" dt="2024-07-18T08:56:56.040" v="19244" actId="20577"/>
        <pc:sldMkLst>
          <pc:docMk/>
          <pc:sldMk cId="109584378" sldId="2147483458"/>
        </pc:sldMkLst>
        <pc:spChg chg="mod">
          <ac:chgData name="Allen Hsu" userId="60d91a9c-a42c-4cc8-ad01-70c31ac073b3" providerId="ADAL" clId="{C09C5108-71E1-4B39-9842-1183CB866C8C}" dt="2024-07-18T08:56:56.040" v="19244" actId="20577"/>
          <ac:spMkLst>
            <pc:docMk/>
            <pc:sldMk cId="109584378" sldId="2147483458"/>
            <ac:spMk id="3" creationId="{8EE7213B-E462-CC3A-B921-BCCB1893CD7D}"/>
          </ac:spMkLst>
        </pc:spChg>
      </pc:sldChg>
      <pc:sldChg chg="add del">
        <pc:chgData name="Allen Hsu" userId="60d91a9c-a42c-4cc8-ad01-70c31ac073b3" providerId="ADAL" clId="{C09C5108-71E1-4B39-9842-1183CB866C8C}" dt="2024-07-17T07:52:57.486" v="13720" actId="47"/>
        <pc:sldMkLst>
          <pc:docMk/>
          <pc:sldMk cId="1247300809" sldId="2147483458"/>
        </pc:sldMkLst>
      </pc:sldChg>
      <pc:sldChg chg="addSp delSp modSp add mod">
        <pc:chgData name="Allen Hsu" userId="60d91a9c-a42c-4cc8-ad01-70c31ac073b3" providerId="ADAL" clId="{C09C5108-71E1-4B39-9842-1183CB866C8C}" dt="2024-07-18T09:17:50.318" v="19402" actId="404"/>
        <pc:sldMkLst>
          <pc:docMk/>
          <pc:sldMk cId="730002088" sldId="2147483459"/>
        </pc:sldMkLst>
        <pc:spChg chg="del">
          <ac:chgData name="Allen Hsu" userId="60d91a9c-a42c-4cc8-ad01-70c31ac073b3" providerId="ADAL" clId="{C09C5108-71E1-4B39-9842-1183CB866C8C}" dt="2024-07-18T06:29:23.164" v="19134" actId="478"/>
          <ac:spMkLst>
            <pc:docMk/>
            <pc:sldMk cId="730002088" sldId="2147483459"/>
            <ac:spMk id="2" creationId="{B2E9B791-C043-7942-6ECB-ED9A96708731}"/>
          </ac:spMkLst>
        </pc:spChg>
        <pc:spChg chg="add del mod">
          <ac:chgData name="Allen Hsu" userId="60d91a9c-a42c-4cc8-ad01-70c31ac073b3" providerId="ADAL" clId="{C09C5108-71E1-4B39-9842-1183CB866C8C}" dt="2024-07-18T06:29:26.194" v="19135" actId="478"/>
          <ac:spMkLst>
            <pc:docMk/>
            <pc:sldMk cId="730002088" sldId="2147483459"/>
            <ac:spMk id="6" creationId="{CFB7C212-767E-35AD-779E-19B120DCCBCF}"/>
          </ac:spMkLst>
        </pc:spChg>
        <pc:graphicFrameChg chg="mod modGraphic">
          <ac:chgData name="Allen Hsu" userId="60d91a9c-a42c-4cc8-ad01-70c31ac073b3" providerId="ADAL" clId="{C09C5108-71E1-4B39-9842-1183CB866C8C}" dt="2024-07-18T09:17:50.318" v="19402" actId="404"/>
          <ac:graphicFrameMkLst>
            <pc:docMk/>
            <pc:sldMk cId="730002088" sldId="2147483459"/>
            <ac:graphicFrameMk id="5" creationId="{810994F9-7272-F6B3-9914-B89CEA33790A}"/>
          </ac:graphicFrameMkLst>
        </pc:graphicFrameChg>
      </pc:sldChg>
      <pc:sldChg chg="modSp add del mod ord">
        <pc:chgData name="Allen Hsu" userId="60d91a9c-a42c-4cc8-ad01-70c31ac073b3" providerId="ADAL" clId="{C09C5108-71E1-4B39-9842-1183CB866C8C}" dt="2024-07-18T06:29:06.377" v="19132" actId="2696"/>
        <pc:sldMkLst>
          <pc:docMk/>
          <pc:sldMk cId="1613734528" sldId="2147483459"/>
        </pc:sldMkLst>
        <pc:graphicFrameChg chg="mod modGraphic">
          <ac:chgData name="Allen Hsu" userId="60d91a9c-a42c-4cc8-ad01-70c31ac073b3" providerId="ADAL" clId="{C09C5108-71E1-4B39-9842-1183CB866C8C}" dt="2024-07-18T06:28:59.049" v="19131" actId="1076"/>
          <ac:graphicFrameMkLst>
            <pc:docMk/>
            <pc:sldMk cId="1613734528" sldId="2147483459"/>
            <ac:graphicFrameMk id="5" creationId="{810994F9-7272-F6B3-9914-B89CEA33790A}"/>
          </ac:graphicFrameMkLst>
        </pc:graphicFrameChg>
      </pc:sldChg>
      <pc:sldChg chg="modSp add del mod ord">
        <pc:chgData name="Allen Hsu" userId="60d91a9c-a42c-4cc8-ad01-70c31ac073b3" providerId="ADAL" clId="{C09C5108-71E1-4B39-9842-1183CB866C8C}" dt="2024-07-18T05:39:34.626" v="18199" actId="2696"/>
        <pc:sldMkLst>
          <pc:docMk/>
          <pc:sldMk cId="1616150874" sldId="2147483459"/>
        </pc:sldMkLst>
        <pc:graphicFrameChg chg="mod modGraphic">
          <ac:chgData name="Allen Hsu" userId="60d91a9c-a42c-4cc8-ad01-70c31ac073b3" providerId="ADAL" clId="{C09C5108-71E1-4B39-9842-1183CB866C8C}" dt="2024-07-18T05:39:10.725" v="18198" actId="207"/>
          <ac:graphicFrameMkLst>
            <pc:docMk/>
            <pc:sldMk cId="1616150874" sldId="2147483459"/>
            <ac:graphicFrameMk id="5" creationId="{810994F9-7272-F6B3-9914-B89CEA33790A}"/>
          </ac:graphicFrameMkLst>
        </pc:graphicFrameChg>
      </pc:sldChg>
      <pc:sldChg chg="add del">
        <pc:chgData name="Allen Hsu" userId="60d91a9c-a42c-4cc8-ad01-70c31ac073b3" providerId="ADAL" clId="{C09C5108-71E1-4B39-9842-1183CB866C8C}" dt="2024-07-17T07:52:58.271" v="13721" actId="47"/>
        <pc:sldMkLst>
          <pc:docMk/>
          <pc:sldMk cId="3717700888" sldId="2147483459"/>
        </pc:sldMkLst>
      </pc:sldChg>
      <pc:sldChg chg="addSp delSp modSp new del mod">
        <pc:chgData name="Allen Hsu" userId="60d91a9c-a42c-4cc8-ad01-70c31ac073b3" providerId="ADAL" clId="{C09C5108-71E1-4B39-9842-1183CB866C8C}" dt="2024-07-18T05:19:58.494" v="17506" actId="2696"/>
        <pc:sldMkLst>
          <pc:docMk/>
          <pc:sldMk cId="4054154003" sldId="2147483459"/>
        </pc:sldMkLst>
        <pc:spChg chg="mod">
          <ac:chgData name="Allen Hsu" userId="60d91a9c-a42c-4cc8-ad01-70c31ac073b3" providerId="ADAL" clId="{C09C5108-71E1-4B39-9842-1183CB866C8C}" dt="2024-07-18T05:16:42.562" v="17273" actId="20577"/>
          <ac:spMkLst>
            <pc:docMk/>
            <pc:sldMk cId="4054154003" sldId="2147483459"/>
            <ac:spMk id="2" creationId="{B2E9B791-C043-7942-6ECB-ED9A96708731}"/>
          </ac:spMkLst>
        </pc:spChg>
        <pc:spChg chg="del">
          <ac:chgData name="Allen Hsu" userId="60d91a9c-a42c-4cc8-ad01-70c31ac073b3" providerId="ADAL" clId="{C09C5108-71E1-4B39-9842-1183CB866C8C}" dt="2024-07-18T05:03:49.425" v="16729" actId="478"/>
          <ac:spMkLst>
            <pc:docMk/>
            <pc:sldMk cId="4054154003" sldId="2147483459"/>
            <ac:spMk id="4" creationId="{F21B1F1C-18C7-58F2-F94E-63624AE955E7}"/>
          </ac:spMkLst>
        </pc:spChg>
        <pc:spChg chg="add del mod">
          <ac:chgData name="Allen Hsu" userId="60d91a9c-a42c-4cc8-ad01-70c31ac073b3" providerId="ADAL" clId="{C09C5108-71E1-4B39-9842-1183CB866C8C}" dt="2024-07-18T05:05:31.421" v="16791" actId="478"/>
          <ac:spMkLst>
            <pc:docMk/>
            <pc:sldMk cId="4054154003" sldId="2147483459"/>
            <ac:spMk id="6" creationId="{CF5385BB-1418-DBB0-DB99-4B83B63FA7B7}"/>
          </ac:spMkLst>
        </pc:spChg>
        <pc:spChg chg="add del mod">
          <ac:chgData name="Allen Hsu" userId="60d91a9c-a42c-4cc8-ad01-70c31ac073b3" providerId="ADAL" clId="{C09C5108-71E1-4B39-9842-1183CB866C8C}" dt="2024-07-18T05:05:31.421" v="16791" actId="478"/>
          <ac:spMkLst>
            <pc:docMk/>
            <pc:sldMk cId="4054154003" sldId="2147483459"/>
            <ac:spMk id="7" creationId="{E650B68F-4394-B8FE-1D65-2AFBF7967CF4}"/>
          </ac:spMkLst>
        </pc:spChg>
        <pc:spChg chg="add del mod">
          <ac:chgData name="Allen Hsu" userId="60d91a9c-a42c-4cc8-ad01-70c31ac073b3" providerId="ADAL" clId="{C09C5108-71E1-4B39-9842-1183CB866C8C}" dt="2024-07-18T05:05:29.570" v="16790"/>
          <ac:spMkLst>
            <pc:docMk/>
            <pc:sldMk cId="4054154003" sldId="2147483459"/>
            <ac:spMk id="8" creationId="{B9E386F3-EFA9-02E4-966B-349ADAAB92AA}"/>
          </ac:spMkLst>
        </pc:spChg>
        <pc:spChg chg="mod">
          <ac:chgData name="Allen Hsu" userId="60d91a9c-a42c-4cc8-ad01-70c31ac073b3" providerId="ADAL" clId="{C09C5108-71E1-4B39-9842-1183CB866C8C}" dt="2024-07-18T05:04:47.115" v="16761"/>
          <ac:spMkLst>
            <pc:docMk/>
            <pc:sldMk cId="4054154003" sldId="2147483459"/>
            <ac:spMk id="10" creationId="{83980F30-36C0-68D6-2E1E-9DA1EA4A47EB}"/>
          </ac:spMkLst>
        </pc:spChg>
        <pc:spChg chg="mod">
          <ac:chgData name="Allen Hsu" userId="60d91a9c-a42c-4cc8-ad01-70c31ac073b3" providerId="ADAL" clId="{C09C5108-71E1-4B39-9842-1183CB866C8C}" dt="2024-07-18T05:04:47.115" v="16761"/>
          <ac:spMkLst>
            <pc:docMk/>
            <pc:sldMk cId="4054154003" sldId="2147483459"/>
            <ac:spMk id="11" creationId="{20212784-19F4-24CA-C891-6FA9F27049AD}"/>
          </ac:spMkLst>
        </pc:spChg>
        <pc:spChg chg="mod">
          <ac:chgData name="Allen Hsu" userId="60d91a9c-a42c-4cc8-ad01-70c31ac073b3" providerId="ADAL" clId="{C09C5108-71E1-4B39-9842-1183CB866C8C}" dt="2024-07-18T05:04:47.115" v="16761"/>
          <ac:spMkLst>
            <pc:docMk/>
            <pc:sldMk cId="4054154003" sldId="2147483459"/>
            <ac:spMk id="13" creationId="{AFB72177-DA1B-28DD-03F6-117A3106A8EC}"/>
          </ac:spMkLst>
        </pc:spChg>
        <pc:spChg chg="mod">
          <ac:chgData name="Allen Hsu" userId="60d91a9c-a42c-4cc8-ad01-70c31ac073b3" providerId="ADAL" clId="{C09C5108-71E1-4B39-9842-1183CB866C8C}" dt="2024-07-18T05:04:47.115" v="16761"/>
          <ac:spMkLst>
            <pc:docMk/>
            <pc:sldMk cId="4054154003" sldId="2147483459"/>
            <ac:spMk id="14" creationId="{4B344756-6621-5EE2-D05B-9B8CE7917ED4}"/>
          </ac:spMkLst>
        </pc:spChg>
        <pc:spChg chg="mod">
          <ac:chgData name="Allen Hsu" userId="60d91a9c-a42c-4cc8-ad01-70c31ac073b3" providerId="ADAL" clId="{C09C5108-71E1-4B39-9842-1183CB866C8C}" dt="2024-07-18T05:04:47.115" v="16761"/>
          <ac:spMkLst>
            <pc:docMk/>
            <pc:sldMk cId="4054154003" sldId="2147483459"/>
            <ac:spMk id="16" creationId="{2FC06896-8753-584C-7FD4-59ABD5EB63CC}"/>
          </ac:spMkLst>
        </pc:spChg>
        <pc:spChg chg="mod">
          <ac:chgData name="Allen Hsu" userId="60d91a9c-a42c-4cc8-ad01-70c31ac073b3" providerId="ADAL" clId="{C09C5108-71E1-4B39-9842-1183CB866C8C}" dt="2024-07-18T05:04:47.115" v="16761"/>
          <ac:spMkLst>
            <pc:docMk/>
            <pc:sldMk cId="4054154003" sldId="2147483459"/>
            <ac:spMk id="17" creationId="{047830DF-7079-2677-DDA7-3B73E325907F}"/>
          </ac:spMkLst>
        </pc:spChg>
        <pc:spChg chg="add del mod">
          <ac:chgData name="Allen Hsu" userId="60d91a9c-a42c-4cc8-ad01-70c31ac073b3" providerId="ADAL" clId="{C09C5108-71E1-4B39-9842-1183CB866C8C}" dt="2024-07-18T05:05:33.493" v="16792" actId="478"/>
          <ac:spMkLst>
            <pc:docMk/>
            <pc:sldMk cId="4054154003" sldId="2147483459"/>
            <ac:spMk id="18" creationId="{E7BBFE45-35A4-0B62-4E65-D7715E7E34D0}"/>
          </ac:spMkLst>
        </pc:spChg>
        <pc:spChg chg="mod">
          <ac:chgData name="Allen Hsu" userId="60d91a9c-a42c-4cc8-ad01-70c31ac073b3" providerId="ADAL" clId="{C09C5108-71E1-4B39-9842-1183CB866C8C}" dt="2024-07-18T05:04:47.115" v="16761"/>
          <ac:spMkLst>
            <pc:docMk/>
            <pc:sldMk cId="4054154003" sldId="2147483459"/>
            <ac:spMk id="20" creationId="{2BB2E811-FC8C-B4FB-BAC0-852B099D4FDB}"/>
          </ac:spMkLst>
        </pc:spChg>
        <pc:spChg chg="mod">
          <ac:chgData name="Allen Hsu" userId="60d91a9c-a42c-4cc8-ad01-70c31ac073b3" providerId="ADAL" clId="{C09C5108-71E1-4B39-9842-1183CB866C8C}" dt="2024-07-18T05:04:47.115" v="16761"/>
          <ac:spMkLst>
            <pc:docMk/>
            <pc:sldMk cId="4054154003" sldId="2147483459"/>
            <ac:spMk id="21" creationId="{F6CF3A87-C77E-C7AC-C4CF-F53D1AD865E7}"/>
          </ac:spMkLst>
        </pc:spChg>
        <pc:spChg chg="add del mod">
          <ac:chgData name="Allen Hsu" userId="60d91a9c-a42c-4cc8-ad01-70c31ac073b3" providerId="ADAL" clId="{C09C5108-71E1-4B39-9842-1183CB866C8C}" dt="2024-07-18T05:05:31.421" v="16791" actId="478"/>
          <ac:spMkLst>
            <pc:docMk/>
            <pc:sldMk cId="4054154003" sldId="2147483459"/>
            <ac:spMk id="22" creationId="{802527AB-87B7-A754-9A17-9273A6C83898}"/>
          </ac:spMkLst>
        </pc:spChg>
        <pc:spChg chg="mod">
          <ac:chgData name="Allen Hsu" userId="60d91a9c-a42c-4cc8-ad01-70c31ac073b3" providerId="ADAL" clId="{C09C5108-71E1-4B39-9842-1183CB866C8C}" dt="2024-07-18T05:04:47.115" v="16761"/>
          <ac:spMkLst>
            <pc:docMk/>
            <pc:sldMk cId="4054154003" sldId="2147483459"/>
            <ac:spMk id="24" creationId="{328776E4-2FC0-07C4-1637-F4D418FCA9B3}"/>
          </ac:spMkLst>
        </pc:spChg>
        <pc:spChg chg="mod">
          <ac:chgData name="Allen Hsu" userId="60d91a9c-a42c-4cc8-ad01-70c31ac073b3" providerId="ADAL" clId="{C09C5108-71E1-4B39-9842-1183CB866C8C}" dt="2024-07-18T05:04:47.115" v="16761"/>
          <ac:spMkLst>
            <pc:docMk/>
            <pc:sldMk cId="4054154003" sldId="2147483459"/>
            <ac:spMk id="25" creationId="{B5DDB411-7DBA-CC75-5101-7480CB8825CD}"/>
          </ac:spMkLst>
        </pc:spChg>
        <pc:spChg chg="mod">
          <ac:chgData name="Allen Hsu" userId="60d91a9c-a42c-4cc8-ad01-70c31ac073b3" providerId="ADAL" clId="{C09C5108-71E1-4B39-9842-1183CB866C8C}" dt="2024-07-18T05:04:47.115" v="16761"/>
          <ac:spMkLst>
            <pc:docMk/>
            <pc:sldMk cId="4054154003" sldId="2147483459"/>
            <ac:spMk id="27" creationId="{49623ACB-C30B-E704-B9B3-7D3A04A2B98F}"/>
          </ac:spMkLst>
        </pc:spChg>
        <pc:spChg chg="mod">
          <ac:chgData name="Allen Hsu" userId="60d91a9c-a42c-4cc8-ad01-70c31ac073b3" providerId="ADAL" clId="{C09C5108-71E1-4B39-9842-1183CB866C8C}" dt="2024-07-18T05:04:47.115" v="16761"/>
          <ac:spMkLst>
            <pc:docMk/>
            <pc:sldMk cId="4054154003" sldId="2147483459"/>
            <ac:spMk id="28" creationId="{A21115E7-64D4-AEA8-F4BC-FD48AB7561EE}"/>
          </ac:spMkLst>
        </pc:spChg>
        <pc:spChg chg="add del mod">
          <ac:chgData name="Allen Hsu" userId="60d91a9c-a42c-4cc8-ad01-70c31ac073b3" providerId="ADAL" clId="{C09C5108-71E1-4B39-9842-1183CB866C8C}" dt="2024-07-18T05:05:33.493" v="16792" actId="478"/>
          <ac:spMkLst>
            <pc:docMk/>
            <pc:sldMk cId="4054154003" sldId="2147483459"/>
            <ac:spMk id="29" creationId="{A64F8E93-84E4-857D-8AA6-E3BC47617327}"/>
          </ac:spMkLst>
        </pc:spChg>
        <pc:grpChg chg="add del mod">
          <ac:chgData name="Allen Hsu" userId="60d91a9c-a42c-4cc8-ad01-70c31ac073b3" providerId="ADAL" clId="{C09C5108-71E1-4B39-9842-1183CB866C8C}" dt="2024-07-18T05:05:31.421" v="16791" actId="478"/>
          <ac:grpSpMkLst>
            <pc:docMk/>
            <pc:sldMk cId="4054154003" sldId="2147483459"/>
            <ac:grpSpMk id="9" creationId="{821DB868-FCDA-184F-55DC-B49CEF38568B}"/>
          </ac:grpSpMkLst>
        </pc:grpChg>
        <pc:grpChg chg="add del mod">
          <ac:chgData name="Allen Hsu" userId="60d91a9c-a42c-4cc8-ad01-70c31ac073b3" providerId="ADAL" clId="{C09C5108-71E1-4B39-9842-1183CB866C8C}" dt="2024-07-18T05:05:31.421" v="16791" actId="478"/>
          <ac:grpSpMkLst>
            <pc:docMk/>
            <pc:sldMk cId="4054154003" sldId="2147483459"/>
            <ac:grpSpMk id="12" creationId="{AFBEBBAE-AE09-E3D9-A14D-D6462E60BF1B}"/>
          </ac:grpSpMkLst>
        </pc:grpChg>
        <pc:grpChg chg="add del mod">
          <ac:chgData name="Allen Hsu" userId="60d91a9c-a42c-4cc8-ad01-70c31ac073b3" providerId="ADAL" clId="{C09C5108-71E1-4B39-9842-1183CB866C8C}" dt="2024-07-18T05:05:31.421" v="16791" actId="478"/>
          <ac:grpSpMkLst>
            <pc:docMk/>
            <pc:sldMk cId="4054154003" sldId="2147483459"/>
            <ac:grpSpMk id="15" creationId="{1CCCAB4D-ABC6-1F22-006F-AB3530F4CDD9}"/>
          </ac:grpSpMkLst>
        </pc:grpChg>
        <pc:grpChg chg="add del mod">
          <ac:chgData name="Allen Hsu" userId="60d91a9c-a42c-4cc8-ad01-70c31ac073b3" providerId="ADAL" clId="{C09C5108-71E1-4B39-9842-1183CB866C8C}" dt="2024-07-18T05:05:31.421" v="16791" actId="478"/>
          <ac:grpSpMkLst>
            <pc:docMk/>
            <pc:sldMk cId="4054154003" sldId="2147483459"/>
            <ac:grpSpMk id="19" creationId="{F7D61EE8-50E7-1DE0-1751-0A959A5A904A}"/>
          </ac:grpSpMkLst>
        </pc:grpChg>
        <pc:grpChg chg="add del mod">
          <ac:chgData name="Allen Hsu" userId="60d91a9c-a42c-4cc8-ad01-70c31ac073b3" providerId="ADAL" clId="{C09C5108-71E1-4B39-9842-1183CB866C8C}" dt="2024-07-18T05:05:31.421" v="16791" actId="478"/>
          <ac:grpSpMkLst>
            <pc:docMk/>
            <pc:sldMk cId="4054154003" sldId="2147483459"/>
            <ac:grpSpMk id="23" creationId="{86411639-7853-94C2-8A1C-D30591895C0A}"/>
          </ac:grpSpMkLst>
        </pc:grpChg>
        <pc:grpChg chg="add del mod">
          <ac:chgData name="Allen Hsu" userId="60d91a9c-a42c-4cc8-ad01-70c31ac073b3" providerId="ADAL" clId="{C09C5108-71E1-4B39-9842-1183CB866C8C}" dt="2024-07-18T05:05:31.421" v="16791" actId="478"/>
          <ac:grpSpMkLst>
            <pc:docMk/>
            <pc:sldMk cId="4054154003" sldId="2147483459"/>
            <ac:grpSpMk id="26" creationId="{9DAFCEF0-D72F-7E91-4C82-F2DDA4AD6B72}"/>
          </ac:grpSpMkLst>
        </pc:grpChg>
        <pc:graphicFrameChg chg="add mod modGraphic">
          <ac:chgData name="Allen Hsu" userId="60d91a9c-a42c-4cc8-ad01-70c31ac073b3" providerId="ADAL" clId="{C09C5108-71E1-4B39-9842-1183CB866C8C}" dt="2024-07-18T05:19:49.044" v="17505" actId="5793"/>
          <ac:graphicFrameMkLst>
            <pc:docMk/>
            <pc:sldMk cId="4054154003" sldId="2147483459"/>
            <ac:graphicFrameMk id="5" creationId="{810994F9-7272-F6B3-9914-B89CEA33790A}"/>
          </ac:graphicFrameMkLst>
        </pc:graphicFrameChg>
      </pc:sldChg>
      <pc:sldChg chg="modSp new mod">
        <pc:chgData name="Allen Hsu" userId="60d91a9c-a42c-4cc8-ad01-70c31ac073b3" providerId="ADAL" clId="{C09C5108-71E1-4B39-9842-1183CB866C8C}" dt="2024-07-18T06:23:57.722" v="19061" actId="14100"/>
        <pc:sldMkLst>
          <pc:docMk/>
          <pc:sldMk cId="1224736513" sldId="2147483460"/>
        </pc:sldMkLst>
        <pc:spChg chg="mod">
          <ac:chgData name="Allen Hsu" userId="60d91a9c-a42c-4cc8-ad01-70c31ac073b3" providerId="ADAL" clId="{C09C5108-71E1-4B39-9842-1183CB866C8C}" dt="2024-07-18T06:23:57.722" v="19061" actId="14100"/>
          <ac:spMkLst>
            <pc:docMk/>
            <pc:sldMk cId="1224736513" sldId="2147483460"/>
            <ac:spMk id="3" creationId="{FE68F274-EA37-D670-C9F1-F69199476C61}"/>
          </ac:spMkLst>
        </pc:spChg>
      </pc:sldChg>
      <pc:sldChg chg="addSp delSp modSp add mod ord">
        <pc:chgData name="Allen Hsu" userId="60d91a9c-a42c-4cc8-ad01-70c31ac073b3" providerId="ADAL" clId="{C09C5108-71E1-4B39-9842-1183CB866C8C}" dt="2024-07-18T09:19:03.898" v="19471" actId="1076"/>
        <pc:sldMkLst>
          <pc:docMk/>
          <pc:sldMk cId="3934779217" sldId="2147483461"/>
        </pc:sldMkLst>
        <pc:spChg chg="mod">
          <ac:chgData name="Allen Hsu" userId="60d91a9c-a42c-4cc8-ad01-70c31ac073b3" providerId="ADAL" clId="{C09C5108-71E1-4B39-9842-1183CB866C8C}" dt="2024-07-18T06:25:28.108" v="19100" actId="20577"/>
          <ac:spMkLst>
            <pc:docMk/>
            <pc:sldMk cId="3934779217" sldId="2147483461"/>
            <ac:spMk id="2" creationId="{540C1BAF-5279-5148-5939-10EA90828404}"/>
          </ac:spMkLst>
        </pc:spChg>
        <pc:spChg chg="add mod">
          <ac:chgData name="Allen Hsu" userId="60d91a9c-a42c-4cc8-ad01-70c31ac073b3" providerId="ADAL" clId="{C09C5108-71E1-4B39-9842-1183CB866C8C}" dt="2024-07-18T08:59:35.694" v="19357" actId="20577"/>
          <ac:spMkLst>
            <pc:docMk/>
            <pc:sldMk cId="3934779217" sldId="2147483461"/>
            <ac:spMk id="4" creationId="{5FBD5777-EB52-96DB-0CD4-3A1C7743E752}"/>
          </ac:spMkLst>
        </pc:spChg>
        <pc:spChg chg="del">
          <ac:chgData name="Allen Hsu" userId="60d91a9c-a42c-4cc8-ad01-70c31ac073b3" providerId="ADAL" clId="{C09C5108-71E1-4B39-9842-1183CB866C8C}" dt="2024-07-18T06:26:08.675" v="19106" actId="478"/>
          <ac:spMkLst>
            <pc:docMk/>
            <pc:sldMk cId="3934779217" sldId="2147483461"/>
            <ac:spMk id="4" creationId="{EB30A7B6-6D7F-51C6-F5DC-1ECC4E42848E}"/>
          </ac:spMkLst>
        </pc:spChg>
        <pc:spChg chg="del">
          <ac:chgData name="Allen Hsu" userId="60d91a9c-a42c-4cc8-ad01-70c31ac073b3" providerId="ADAL" clId="{C09C5108-71E1-4B39-9842-1183CB866C8C}" dt="2024-07-18T06:26:08.675" v="19106" actId="478"/>
          <ac:spMkLst>
            <pc:docMk/>
            <pc:sldMk cId="3934779217" sldId="2147483461"/>
            <ac:spMk id="9" creationId="{05BEDFBA-C204-34D4-8E61-970E63C9AF93}"/>
          </ac:spMkLst>
        </pc:spChg>
        <pc:spChg chg="del">
          <ac:chgData name="Allen Hsu" userId="60d91a9c-a42c-4cc8-ad01-70c31ac073b3" providerId="ADAL" clId="{C09C5108-71E1-4B39-9842-1183CB866C8C}" dt="2024-07-18T06:26:08.675" v="19106" actId="478"/>
          <ac:spMkLst>
            <pc:docMk/>
            <pc:sldMk cId="3934779217" sldId="2147483461"/>
            <ac:spMk id="10" creationId="{E7FBD606-48D0-38B1-92DF-ED7A37E476C2}"/>
          </ac:spMkLst>
        </pc:spChg>
        <pc:spChg chg="ord">
          <ac:chgData name="Allen Hsu" userId="60d91a9c-a42c-4cc8-ad01-70c31ac073b3" providerId="ADAL" clId="{C09C5108-71E1-4B39-9842-1183CB866C8C}" dt="2024-07-18T08:59:18.384" v="19335" actId="166"/>
          <ac:spMkLst>
            <pc:docMk/>
            <pc:sldMk cId="3934779217" sldId="2147483461"/>
            <ac:spMk id="19" creationId="{D9462067-A52F-2B1C-91D3-8CA1E82EEA8B}"/>
          </ac:spMkLst>
        </pc:spChg>
        <pc:spChg chg="mod">
          <ac:chgData name="Allen Hsu" userId="60d91a9c-a42c-4cc8-ad01-70c31ac073b3" providerId="ADAL" clId="{C09C5108-71E1-4B39-9842-1183CB866C8C}" dt="2024-07-18T09:19:03.898" v="19471" actId="1076"/>
          <ac:spMkLst>
            <pc:docMk/>
            <pc:sldMk cId="3934779217" sldId="2147483461"/>
            <ac:spMk id="33" creationId="{0CC081D5-D225-F0C7-3E57-7B8AC0614C1B}"/>
          </ac:spMkLst>
        </pc:spChg>
        <pc:spChg chg="mod">
          <ac:chgData name="Allen Hsu" userId="60d91a9c-a42c-4cc8-ad01-70c31ac073b3" providerId="ADAL" clId="{C09C5108-71E1-4B39-9842-1183CB866C8C}" dt="2024-07-18T09:19:03.898" v="19471" actId="1076"/>
          <ac:spMkLst>
            <pc:docMk/>
            <pc:sldMk cId="3934779217" sldId="2147483461"/>
            <ac:spMk id="34" creationId="{5F7656E1-0900-FBB1-8C0E-09409C8510AE}"/>
          </ac:spMkLst>
        </pc:spChg>
        <pc:spChg chg="del">
          <ac:chgData name="Allen Hsu" userId="60d91a9c-a42c-4cc8-ad01-70c31ac073b3" providerId="ADAL" clId="{C09C5108-71E1-4B39-9842-1183CB866C8C}" dt="2024-07-18T06:25:47.951" v="19102" actId="478"/>
          <ac:spMkLst>
            <pc:docMk/>
            <pc:sldMk cId="3934779217" sldId="2147483461"/>
            <ac:spMk id="38" creationId="{57E760AF-BBD0-2F4D-8D4E-72EB3068EEA2}"/>
          </ac:spMkLst>
        </pc:spChg>
        <pc:spChg chg="mod">
          <ac:chgData name="Allen Hsu" userId="60d91a9c-a42c-4cc8-ad01-70c31ac073b3" providerId="ADAL" clId="{C09C5108-71E1-4B39-9842-1183CB866C8C}" dt="2024-07-18T09:19:03.898" v="19471" actId="1076"/>
          <ac:spMkLst>
            <pc:docMk/>
            <pc:sldMk cId="3934779217" sldId="2147483461"/>
            <ac:spMk id="42" creationId="{1DE39A90-889B-269A-A8CC-1B8AAE97D0D4}"/>
          </ac:spMkLst>
        </pc:spChg>
        <pc:spChg chg="mod">
          <ac:chgData name="Allen Hsu" userId="60d91a9c-a42c-4cc8-ad01-70c31ac073b3" providerId="ADAL" clId="{C09C5108-71E1-4B39-9842-1183CB866C8C}" dt="2024-07-18T09:19:03.898" v="19471" actId="1076"/>
          <ac:spMkLst>
            <pc:docMk/>
            <pc:sldMk cId="3934779217" sldId="2147483461"/>
            <ac:spMk id="43" creationId="{E528BCE6-7150-B8BD-A20A-D4B491298690}"/>
          </ac:spMkLst>
        </pc:spChg>
        <pc:spChg chg="del">
          <ac:chgData name="Allen Hsu" userId="60d91a9c-a42c-4cc8-ad01-70c31ac073b3" providerId="ADAL" clId="{C09C5108-71E1-4B39-9842-1183CB866C8C}" dt="2024-07-18T06:26:08.675" v="19106" actId="478"/>
          <ac:spMkLst>
            <pc:docMk/>
            <pc:sldMk cId="3934779217" sldId="2147483461"/>
            <ac:spMk id="44" creationId="{483131F1-87B6-F138-E6AE-5F7B8F842D77}"/>
          </ac:spMkLst>
        </pc:spChg>
        <pc:spChg chg="del">
          <ac:chgData name="Allen Hsu" userId="60d91a9c-a42c-4cc8-ad01-70c31ac073b3" providerId="ADAL" clId="{C09C5108-71E1-4B39-9842-1183CB866C8C}" dt="2024-07-18T06:25:37.903" v="19101" actId="478"/>
          <ac:spMkLst>
            <pc:docMk/>
            <pc:sldMk cId="3934779217" sldId="2147483461"/>
            <ac:spMk id="48" creationId="{F39410A8-8C71-36B5-9BAD-B21D4BA84738}"/>
          </ac:spMkLst>
        </pc:spChg>
        <pc:spChg chg="del">
          <ac:chgData name="Allen Hsu" userId="60d91a9c-a42c-4cc8-ad01-70c31ac073b3" providerId="ADAL" clId="{C09C5108-71E1-4B39-9842-1183CB866C8C}" dt="2024-07-18T06:25:47.951" v="19102" actId="478"/>
          <ac:spMkLst>
            <pc:docMk/>
            <pc:sldMk cId="3934779217" sldId="2147483461"/>
            <ac:spMk id="50" creationId="{90112D17-092B-BE25-E051-91B79000223F}"/>
          </ac:spMkLst>
        </pc:spChg>
        <pc:spChg chg="del">
          <ac:chgData name="Allen Hsu" userId="60d91a9c-a42c-4cc8-ad01-70c31ac073b3" providerId="ADAL" clId="{C09C5108-71E1-4B39-9842-1183CB866C8C}" dt="2024-07-18T06:25:37.903" v="19101" actId="478"/>
          <ac:spMkLst>
            <pc:docMk/>
            <pc:sldMk cId="3934779217" sldId="2147483461"/>
            <ac:spMk id="55" creationId="{83ACD021-B3D8-AD6D-4429-66FDDD5745CE}"/>
          </ac:spMkLst>
        </pc:spChg>
        <pc:spChg chg="del">
          <ac:chgData name="Allen Hsu" userId="60d91a9c-a42c-4cc8-ad01-70c31ac073b3" providerId="ADAL" clId="{C09C5108-71E1-4B39-9842-1183CB866C8C}" dt="2024-07-18T06:26:00.895" v="19105" actId="478"/>
          <ac:spMkLst>
            <pc:docMk/>
            <pc:sldMk cId="3934779217" sldId="2147483461"/>
            <ac:spMk id="63" creationId="{56764616-B40D-A327-E520-6A09B9CD895F}"/>
          </ac:spMkLst>
        </pc:spChg>
        <pc:spChg chg="del">
          <ac:chgData name="Allen Hsu" userId="60d91a9c-a42c-4cc8-ad01-70c31ac073b3" providerId="ADAL" clId="{C09C5108-71E1-4B39-9842-1183CB866C8C}" dt="2024-07-18T06:25:37.903" v="19101" actId="478"/>
          <ac:spMkLst>
            <pc:docMk/>
            <pc:sldMk cId="3934779217" sldId="2147483461"/>
            <ac:spMk id="64" creationId="{7AD51F6C-AE3B-378F-7BFC-E88364E79169}"/>
          </ac:spMkLst>
        </pc:spChg>
        <pc:spChg chg="del">
          <ac:chgData name="Allen Hsu" userId="60d91a9c-a42c-4cc8-ad01-70c31ac073b3" providerId="ADAL" clId="{C09C5108-71E1-4B39-9842-1183CB866C8C}" dt="2024-07-18T06:25:47.951" v="19102" actId="478"/>
          <ac:spMkLst>
            <pc:docMk/>
            <pc:sldMk cId="3934779217" sldId="2147483461"/>
            <ac:spMk id="82" creationId="{7E67AE1B-CF1B-B261-811F-407D6D652823}"/>
          </ac:spMkLst>
        </pc:spChg>
        <pc:spChg chg="del">
          <ac:chgData name="Allen Hsu" userId="60d91a9c-a42c-4cc8-ad01-70c31ac073b3" providerId="ADAL" clId="{C09C5108-71E1-4B39-9842-1183CB866C8C}" dt="2024-07-18T06:25:37.903" v="19101" actId="478"/>
          <ac:spMkLst>
            <pc:docMk/>
            <pc:sldMk cId="3934779217" sldId="2147483461"/>
            <ac:spMk id="86" creationId="{E7575218-F8DC-385F-DC0A-D80B21337FED}"/>
          </ac:spMkLst>
        </pc:spChg>
        <pc:spChg chg="del">
          <ac:chgData name="Allen Hsu" userId="60d91a9c-a42c-4cc8-ad01-70c31ac073b3" providerId="ADAL" clId="{C09C5108-71E1-4B39-9842-1183CB866C8C}" dt="2024-07-18T06:26:08.675" v="19106" actId="478"/>
          <ac:spMkLst>
            <pc:docMk/>
            <pc:sldMk cId="3934779217" sldId="2147483461"/>
            <ac:spMk id="94" creationId="{445F2469-1A6F-9A39-C057-8E355B01F0DC}"/>
          </ac:spMkLst>
        </pc:spChg>
        <pc:spChg chg="del">
          <ac:chgData name="Allen Hsu" userId="60d91a9c-a42c-4cc8-ad01-70c31ac073b3" providerId="ADAL" clId="{C09C5108-71E1-4B39-9842-1183CB866C8C}" dt="2024-07-18T06:26:08.675" v="19106" actId="478"/>
          <ac:spMkLst>
            <pc:docMk/>
            <pc:sldMk cId="3934779217" sldId="2147483461"/>
            <ac:spMk id="111" creationId="{3888A004-DBC8-10F1-E1E5-F94DE1D6E78A}"/>
          </ac:spMkLst>
        </pc:spChg>
        <pc:spChg chg="del">
          <ac:chgData name="Allen Hsu" userId="60d91a9c-a42c-4cc8-ad01-70c31ac073b3" providerId="ADAL" clId="{C09C5108-71E1-4B39-9842-1183CB866C8C}" dt="2024-07-18T06:26:14.030" v="19107" actId="478"/>
          <ac:spMkLst>
            <pc:docMk/>
            <pc:sldMk cId="3934779217" sldId="2147483461"/>
            <ac:spMk id="112" creationId="{B738BABB-32EC-B0FE-B25F-60D544D741ED}"/>
          </ac:spMkLst>
        </pc:spChg>
        <pc:spChg chg="del">
          <ac:chgData name="Allen Hsu" userId="60d91a9c-a42c-4cc8-ad01-70c31ac073b3" providerId="ADAL" clId="{C09C5108-71E1-4B39-9842-1183CB866C8C}" dt="2024-07-18T06:26:14.030" v="19107" actId="478"/>
          <ac:spMkLst>
            <pc:docMk/>
            <pc:sldMk cId="3934779217" sldId="2147483461"/>
            <ac:spMk id="113" creationId="{B09545F7-EC7F-F0BB-25E9-6B336D74CCA8}"/>
          </ac:spMkLst>
        </pc:spChg>
        <pc:spChg chg="del">
          <ac:chgData name="Allen Hsu" userId="60d91a9c-a42c-4cc8-ad01-70c31ac073b3" providerId="ADAL" clId="{C09C5108-71E1-4B39-9842-1183CB866C8C}" dt="2024-07-18T06:26:14.030" v="19107" actId="478"/>
          <ac:spMkLst>
            <pc:docMk/>
            <pc:sldMk cId="3934779217" sldId="2147483461"/>
            <ac:spMk id="114" creationId="{1CDFA43A-603A-CA6D-F9F7-6AFFB3363B50}"/>
          </ac:spMkLst>
        </pc:spChg>
        <pc:spChg chg="del">
          <ac:chgData name="Allen Hsu" userId="60d91a9c-a42c-4cc8-ad01-70c31ac073b3" providerId="ADAL" clId="{C09C5108-71E1-4B39-9842-1183CB866C8C}" dt="2024-07-18T06:26:14.030" v="19107" actId="478"/>
          <ac:spMkLst>
            <pc:docMk/>
            <pc:sldMk cId="3934779217" sldId="2147483461"/>
            <ac:spMk id="115" creationId="{DEE8B86A-5896-142E-D5B3-158E935946C5}"/>
          </ac:spMkLst>
        </pc:spChg>
        <pc:grpChg chg="del">
          <ac:chgData name="Allen Hsu" userId="60d91a9c-a42c-4cc8-ad01-70c31ac073b3" providerId="ADAL" clId="{C09C5108-71E1-4B39-9842-1183CB866C8C}" dt="2024-07-18T06:26:08.675" v="19106" actId="478"/>
          <ac:grpSpMkLst>
            <pc:docMk/>
            <pc:sldMk cId="3934779217" sldId="2147483461"/>
            <ac:grpSpMk id="13" creationId="{D53D9CA5-FAA9-2D4B-453F-337B5906E46A}"/>
          </ac:grpSpMkLst>
        </pc:grpChg>
        <pc:grpChg chg="del">
          <ac:chgData name="Allen Hsu" userId="60d91a9c-a42c-4cc8-ad01-70c31ac073b3" providerId="ADAL" clId="{C09C5108-71E1-4B39-9842-1183CB866C8C}" dt="2024-07-18T06:26:08.675" v="19106" actId="478"/>
          <ac:grpSpMkLst>
            <pc:docMk/>
            <pc:sldMk cId="3934779217" sldId="2147483461"/>
            <ac:grpSpMk id="23" creationId="{86A28E2E-AE2C-16D0-9457-CF1C9B8B655C}"/>
          </ac:grpSpMkLst>
        </pc:grpChg>
        <pc:grpChg chg="del">
          <ac:chgData name="Allen Hsu" userId="60d91a9c-a42c-4cc8-ad01-70c31ac073b3" providerId="ADAL" clId="{C09C5108-71E1-4B39-9842-1183CB866C8C}" dt="2024-07-18T06:26:08.675" v="19106" actId="478"/>
          <ac:grpSpMkLst>
            <pc:docMk/>
            <pc:sldMk cId="3934779217" sldId="2147483461"/>
            <ac:grpSpMk id="31" creationId="{5EF7B121-310F-2195-43BB-13C1E7D7153B}"/>
          </ac:grpSpMkLst>
        </pc:grpChg>
        <pc:grpChg chg="del">
          <ac:chgData name="Allen Hsu" userId="60d91a9c-a42c-4cc8-ad01-70c31ac073b3" providerId="ADAL" clId="{C09C5108-71E1-4B39-9842-1183CB866C8C}" dt="2024-07-18T06:25:56.084" v="19103" actId="478"/>
          <ac:grpSpMkLst>
            <pc:docMk/>
            <pc:sldMk cId="3934779217" sldId="2147483461"/>
            <ac:grpSpMk id="35" creationId="{6A466046-3CD2-8DA1-A8A6-167A09178FB6}"/>
          </ac:grpSpMkLst>
        </pc:grpChg>
        <pc:grpChg chg="del">
          <ac:chgData name="Allen Hsu" userId="60d91a9c-a42c-4cc8-ad01-70c31ac073b3" providerId="ADAL" clId="{C09C5108-71E1-4B39-9842-1183CB866C8C}" dt="2024-07-18T06:26:08.675" v="19106" actId="478"/>
          <ac:grpSpMkLst>
            <pc:docMk/>
            <pc:sldMk cId="3934779217" sldId="2147483461"/>
            <ac:grpSpMk id="45" creationId="{507BCEF0-E989-6406-B53E-182E4BF09C22}"/>
          </ac:grpSpMkLst>
        </pc:grpChg>
        <pc:grpChg chg="del">
          <ac:chgData name="Allen Hsu" userId="60d91a9c-a42c-4cc8-ad01-70c31ac073b3" providerId="ADAL" clId="{C09C5108-71E1-4B39-9842-1183CB866C8C}" dt="2024-07-18T06:25:59.391" v="19104" actId="478"/>
          <ac:grpSpMkLst>
            <pc:docMk/>
            <pc:sldMk cId="3934779217" sldId="2147483461"/>
            <ac:grpSpMk id="51" creationId="{ABB17DD9-C049-F95D-B2DA-544BF32EB206}"/>
          </ac:grpSpMkLst>
        </pc:grpChg>
        <pc:grpChg chg="del">
          <ac:chgData name="Allen Hsu" userId="60d91a9c-a42c-4cc8-ad01-70c31ac073b3" providerId="ADAL" clId="{C09C5108-71E1-4B39-9842-1183CB866C8C}" dt="2024-07-18T06:25:59.391" v="19104" actId="478"/>
          <ac:grpSpMkLst>
            <pc:docMk/>
            <pc:sldMk cId="3934779217" sldId="2147483461"/>
            <ac:grpSpMk id="53" creationId="{748F3728-D98B-B4D3-349A-FDD7E25679AD}"/>
          </ac:grpSpMkLst>
        </pc:grpChg>
        <pc:grpChg chg="del">
          <ac:chgData name="Allen Hsu" userId="60d91a9c-a42c-4cc8-ad01-70c31ac073b3" providerId="ADAL" clId="{C09C5108-71E1-4B39-9842-1183CB866C8C}" dt="2024-07-18T06:25:59.391" v="19104" actId="478"/>
          <ac:grpSpMkLst>
            <pc:docMk/>
            <pc:sldMk cId="3934779217" sldId="2147483461"/>
            <ac:grpSpMk id="57" creationId="{CC5CA52F-DABB-2D4E-D586-281066F7BBF6}"/>
          </ac:grpSpMkLst>
        </pc:grpChg>
        <pc:grpChg chg="del">
          <ac:chgData name="Allen Hsu" userId="60d91a9c-a42c-4cc8-ad01-70c31ac073b3" providerId="ADAL" clId="{C09C5108-71E1-4B39-9842-1183CB866C8C}" dt="2024-07-18T06:25:56.084" v="19103" actId="478"/>
          <ac:grpSpMkLst>
            <pc:docMk/>
            <pc:sldMk cId="3934779217" sldId="2147483461"/>
            <ac:grpSpMk id="60" creationId="{4A82FF1F-61EC-2298-2FC5-E590687B4D2D}"/>
          </ac:grpSpMkLst>
        </pc:grpChg>
        <pc:grpChg chg="del">
          <ac:chgData name="Allen Hsu" userId="60d91a9c-a42c-4cc8-ad01-70c31ac073b3" providerId="ADAL" clId="{C09C5108-71E1-4B39-9842-1183CB866C8C}" dt="2024-07-18T06:25:56.084" v="19103" actId="478"/>
          <ac:grpSpMkLst>
            <pc:docMk/>
            <pc:sldMk cId="3934779217" sldId="2147483461"/>
            <ac:grpSpMk id="65" creationId="{548EA1B3-C015-7B3B-50A1-05C568FAF925}"/>
          </ac:grpSpMkLst>
        </pc:grpChg>
        <pc:grpChg chg="del">
          <ac:chgData name="Allen Hsu" userId="60d91a9c-a42c-4cc8-ad01-70c31ac073b3" providerId="ADAL" clId="{C09C5108-71E1-4B39-9842-1183CB866C8C}" dt="2024-07-18T06:25:56.084" v="19103" actId="478"/>
          <ac:grpSpMkLst>
            <pc:docMk/>
            <pc:sldMk cId="3934779217" sldId="2147483461"/>
            <ac:grpSpMk id="68" creationId="{4AB9D946-8378-384F-9804-76EAFA160FBC}"/>
          </ac:grpSpMkLst>
        </pc:grpChg>
        <pc:grpChg chg="del">
          <ac:chgData name="Allen Hsu" userId="60d91a9c-a42c-4cc8-ad01-70c31ac073b3" providerId="ADAL" clId="{C09C5108-71E1-4B39-9842-1183CB866C8C}" dt="2024-07-18T06:25:56.084" v="19103" actId="478"/>
          <ac:grpSpMkLst>
            <pc:docMk/>
            <pc:sldMk cId="3934779217" sldId="2147483461"/>
            <ac:grpSpMk id="71" creationId="{4F8CC5C4-4CCF-907B-E71B-DDD49E66A24A}"/>
          </ac:grpSpMkLst>
        </pc:grpChg>
        <pc:grpChg chg="del">
          <ac:chgData name="Allen Hsu" userId="60d91a9c-a42c-4cc8-ad01-70c31ac073b3" providerId="ADAL" clId="{C09C5108-71E1-4B39-9842-1183CB866C8C}" dt="2024-07-18T06:25:56.084" v="19103" actId="478"/>
          <ac:grpSpMkLst>
            <pc:docMk/>
            <pc:sldMk cId="3934779217" sldId="2147483461"/>
            <ac:grpSpMk id="75" creationId="{E850DB61-325A-80A0-4D5F-0AB600373D2E}"/>
          </ac:grpSpMkLst>
        </pc:grpChg>
        <pc:grpChg chg="del">
          <ac:chgData name="Allen Hsu" userId="60d91a9c-a42c-4cc8-ad01-70c31ac073b3" providerId="ADAL" clId="{C09C5108-71E1-4B39-9842-1183CB866C8C}" dt="2024-07-18T06:26:08.675" v="19106" actId="478"/>
          <ac:grpSpMkLst>
            <pc:docMk/>
            <pc:sldMk cId="3934779217" sldId="2147483461"/>
            <ac:grpSpMk id="78" creationId="{C5F8BBED-CC1F-FD91-9892-3B949B0B4B2E}"/>
          </ac:grpSpMkLst>
        </pc:grpChg>
        <pc:grpChg chg="del">
          <ac:chgData name="Allen Hsu" userId="60d91a9c-a42c-4cc8-ad01-70c31ac073b3" providerId="ADAL" clId="{C09C5108-71E1-4B39-9842-1183CB866C8C}" dt="2024-07-18T06:25:56.084" v="19103" actId="478"/>
          <ac:grpSpMkLst>
            <pc:docMk/>
            <pc:sldMk cId="3934779217" sldId="2147483461"/>
            <ac:grpSpMk id="83" creationId="{9F4D2097-3ED7-D4BA-E16F-7AC728DABBF9}"/>
          </ac:grpSpMkLst>
        </pc:grpChg>
        <pc:grpChg chg="del">
          <ac:chgData name="Allen Hsu" userId="60d91a9c-a42c-4cc8-ad01-70c31ac073b3" providerId="ADAL" clId="{C09C5108-71E1-4B39-9842-1183CB866C8C}" dt="2024-07-18T06:26:08.675" v="19106" actId="478"/>
          <ac:grpSpMkLst>
            <pc:docMk/>
            <pc:sldMk cId="3934779217" sldId="2147483461"/>
            <ac:grpSpMk id="87" creationId="{0DB9E5E4-D6D1-D0E2-C436-556B505DED68}"/>
          </ac:grpSpMkLst>
        </pc:grpChg>
        <pc:grpChg chg="del">
          <ac:chgData name="Allen Hsu" userId="60d91a9c-a42c-4cc8-ad01-70c31ac073b3" providerId="ADAL" clId="{C09C5108-71E1-4B39-9842-1183CB866C8C}" dt="2024-07-18T06:25:59.391" v="19104" actId="478"/>
          <ac:grpSpMkLst>
            <pc:docMk/>
            <pc:sldMk cId="3934779217" sldId="2147483461"/>
            <ac:grpSpMk id="90" creationId="{9269AC0B-BF06-7462-FA7E-AC2B9E700E29}"/>
          </ac:grpSpMkLst>
        </pc:grpChg>
        <pc:grpChg chg="del">
          <ac:chgData name="Allen Hsu" userId="60d91a9c-a42c-4cc8-ad01-70c31ac073b3" providerId="ADAL" clId="{C09C5108-71E1-4B39-9842-1183CB866C8C}" dt="2024-07-18T06:26:08.675" v="19106" actId="478"/>
          <ac:grpSpMkLst>
            <pc:docMk/>
            <pc:sldMk cId="3934779217" sldId="2147483461"/>
            <ac:grpSpMk id="93" creationId="{C4E29136-D218-C961-A191-2611002213C3}"/>
          </ac:grpSpMkLst>
        </pc:grpChg>
        <pc:grpChg chg="del">
          <ac:chgData name="Allen Hsu" userId="60d91a9c-a42c-4cc8-ad01-70c31ac073b3" providerId="ADAL" clId="{C09C5108-71E1-4B39-9842-1183CB866C8C}" dt="2024-07-18T06:26:08.675" v="19106" actId="478"/>
          <ac:grpSpMkLst>
            <pc:docMk/>
            <pc:sldMk cId="3934779217" sldId="2147483461"/>
            <ac:grpSpMk id="95" creationId="{99A90446-F87B-9F96-3D73-8F3F4FADC0A5}"/>
          </ac:grpSpMkLst>
        </pc:grpChg>
        <pc:grpChg chg="del">
          <ac:chgData name="Allen Hsu" userId="60d91a9c-a42c-4cc8-ad01-70c31ac073b3" providerId="ADAL" clId="{C09C5108-71E1-4B39-9842-1183CB866C8C}" dt="2024-07-18T06:26:14.030" v="19107" actId="478"/>
          <ac:grpSpMkLst>
            <pc:docMk/>
            <pc:sldMk cId="3934779217" sldId="2147483461"/>
            <ac:grpSpMk id="108" creationId="{BD9A148E-8ECF-9D05-94E2-C96238892D44}"/>
          </ac:grpSpMkLst>
        </pc:grpChg>
        <pc:picChg chg="mod">
          <ac:chgData name="Allen Hsu" userId="60d91a9c-a42c-4cc8-ad01-70c31ac073b3" providerId="ADAL" clId="{C09C5108-71E1-4B39-9842-1183CB866C8C}" dt="2024-07-18T09:19:03.898" v="19471" actId="1076"/>
          <ac:picMkLst>
            <pc:docMk/>
            <pc:sldMk cId="3934779217" sldId="2147483461"/>
            <ac:picMk id="32" creationId="{797AF3F4-F0C2-D17A-7460-A1B10BE58587}"/>
          </ac:picMkLst>
        </pc:picChg>
        <pc:picChg chg="mod">
          <ac:chgData name="Allen Hsu" userId="60d91a9c-a42c-4cc8-ad01-70c31ac073b3" providerId="ADAL" clId="{C09C5108-71E1-4B39-9842-1183CB866C8C}" dt="2024-07-18T09:19:03.898" v="19471" actId="1076"/>
          <ac:picMkLst>
            <pc:docMk/>
            <pc:sldMk cId="3934779217" sldId="2147483461"/>
            <ac:picMk id="41" creationId="{6B58C75C-394E-2B80-B028-000BB66158A7}"/>
          </ac:picMkLst>
        </pc:picChg>
        <pc:picChg chg="mod">
          <ac:chgData name="Allen Hsu" userId="60d91a9c-a42c-4cc8-ad01-70c31ac073b3" providerId="ADAL" clId="{C09C5108-71E1-4B39-9842-1183CB866C8C}" dt="2024-07-18T09:19:03.898" v="19471" actId="1076"/>
          <ac:picMkLst>
            <pc:docMk/>
            <pc:sldMk cId="3934779217" sldId="2147483461"/>
            <ac:picMk id="74" creationId="{96D8886F-DC98-95CE-CDCC-6010D6A28692}"/>
          </ac:picMkLst>
        </pc:picChg>
      </pc:sldChg>
      <pc:sldMasterChg chg="addSp modSp del mod delSldLayout">
        <pc:chgData name="Allen Hsu" userId="60d91a9c-a42c-4cc8-ad01-70c31ac073b3" providerId="ADAL" clId="{C09C5108-71E1-4B39-9842-1183CB866C8C}" dt="2024-07-15T03:44:29.239" v="1406" actId="700"/>
        <pc:sldMasterMkLst>
          <pc:docMk/>
          <pc:sldMasterMk cId="2613289364" sldId="2147483648"/>
        </pc:sldMasterMkLst>
        <pc:spChg chg="add mod ord modVis">
          <ac:chgData name="Allen Hsu" userId="60d91a9c-a42c-4cc8-ad01-70c31ac073b3" providerId="ADAL" clId="{C09C5108-71E1-4B39-9842-1183CB866C8C}" dt="2024-07-15T03:14:30.318" v="36"/>
          <ac:spMkLst>
            <pc:docMk/>
            <pc:sldMasterMk cId="2613289364" sldId="2147483648"/>
            <ac:spMk id="7" creationId="{C946CB29-F4EE-7E23-BBDC-7828C375AE16}"/>
          </ac:spMkLst>
        </pc:spChg>
        <pc:sldLayoutChg chg="del">
          <pc:chgData name="Allen Hsu" userId="60d91a9c-a42c-4cc8-ad01-70c31ac073b3" providerId="ADAL" clId="{C09C5108-71E1-4B39-9842-1183CB866C8C}" dt="2024-07-15T03:44:29.239" v="1406" actId="700"/>
          <pc:sldLayoutMkLst>
            <pc:docMk/>
            <pc:sldMasterMk cId="2613289364" sldId="2147483648"/>
            <pc:sldLayoutMk cId="3382231462" sldId="2147483649"/>
          </pc:sldLayoutMkLst>
        </pc:sldLayoutChg>
        <pc:sldLayoutChg chg="del">
          <pc:chgData name="Allen Hsu" userId="60d91a9c-a42c-4cc8-ad01-70c31ac073b3" providerId="ADAL" clId="{C09C5108-71E1-4B39-9842-1183CB866C8C}" dt="2024-07-15T03:44:29.239" v="1406" actId="700"/>
          <pc:sldLayoutMkLst>
            <pc:docMk/>
            <pc:sldMasterMk cId="2613289364" sldId="2147483648"/>
            <pc:sldLayoutMk cId="797302678" sldId="2147483650"/>
          </pc:sldLayoutMkLst>
        </pc:sldLayoutChg>
        <pc:sldLayoutChg chg="del">
          <pc:chgData name="Allen Hsu" userId="60d91a9c-a42c-4cc8-ad01-70c31ac073b3" providerId="ADAL" clId="{C09C5108-71E1-4B39-9842-1183CB866C8C}" dt="2024-07-15T03:44:29.239" v="1406" actId="700"/>
          <pc:sldLayoutMkLst>
            <pc:docMk/>
            <pc:sldMasterMk cId="2613289364" sldId="2147483648"/>
            <pc:sldLayoutMk cId="1460327500" sldId="2147483651"/>
          </pc:sldLayoutMkLst>
        </pc:sldLayoutChg>
        <pc:sldLayoutChg chg="del">
          <pc:chgData name="Allen Hsu" userId="60d91a9c-a42c-4cc8-ad01-70c31ac073b3" providerId="ADAL" clId="{C09C5108-71E1-4B39-9842-1183CB866C8C}" dt="2024-07-15T03:44:29.239" v="1406" actId="700"/>
          <pc:sldLayoutMkLst>
            <pc:docMk/>
            <pc:sldMasterMk cId="2613289364" sldId="2147483648"/>
            <pc:sldLayoutMk cId="1770304316" sldId="2147483652"/>
          </pc:sldLayoutMkLst>
        </pc:sldLayoutChg>
        <pc:sldLayoutChg chg="del">
          <pc:chgData name="Allen Hsu" userId="60d91a9c-a42c-4cc8-ad01-70c31ac073b3" providerId="ADAL" clId="{C09C5108-71E1-4B39-9842-1183CB866C8C}" dt="2024-07-15T03:44:29.239" v="1406" actId="700"/>
          <pc:sldLayoutMkLst>
            <pc:docMk/>
            <pc:sldMasterMk cId="2613289364" sldId="2147483648"/>
            <pc:sldLayoutMk cId="4011314299" sldId="2147483653"/>
          </pc:sldLayoutMkLst>
        </pc:sldLayoutChg>
        <pc:sldLayoutChg chg="del">
          <pc:chgData name="Allen Hsu" userId="60d91a9c-a42c-4cc8-ad01-70c31ac073b3" providerId="ADAL" clId="{C09C5108-71E1-4B39-9842-1183CB866C8C}" dt="2024-07-15T03:44:29.239" v="1406" actId="700"/>
          <pc:sldLayoutMkLst>
            <pc:docMk/>
            <pc:sldMasterMk cId="2613289364" sldId="2147483648"/>
            <pc:sldLayoutMk cId="1631209807" sldId="2147483654"/>
          </pc:sldLayoutMkLst>
        </pc:sldLayoutChg>
        <pc:sldLayoutChg chg="del">
          <pc:chgData name="Allen Hsu" userId="60d91a9c-a42c-4cc8-ad01-70c31ac073b3" providerId="ADAL" clId="{C09C5108-71E1-4B39-9842-1183CB866C8C}" dt="2024-07-15T03:44:29.239" v="1406" actId="700"/>
          <pc:sldLayoutMkLst>
            <pc:docMk/>
            <pc:sldMasterMk cId="2613289364" sldId="2147483648"/>
            <pc:sldLayoutMk cId="2070158172" sldId="2147483655"/>
          </pc:sldLayoutMkLst>
        </pc:sldLayoutChg>
        <pc:sldLayoutChg chg="del">
          <pc:chgData name="Allen Hsu" userId="60d91a9c-a42c-4cc8-ad01-70c31ac073b3" providerId="ADAL" clId="{C09C5108-71E1-4B39-9842-1183CB866C8C}" dt="2024-07-15T03:44:29.239" v="1406" actId="700"/>
          <pc:sldLayoutMkLst>
            <pc:docMk/>
            <pc:sldMasterMk cId="2613289364" sldId="2147483648"/>
            <pc:sldLayoutMk cId="2865329747" sldId="2147483656"/>
          </pc:sldLayoutMkLst>
        </pc:sldLayoutChg>
        <pc:sldLayoutChg chg="del">
          <pc:chgData name="Allen Hsu" userId="60d91a9c-a42c-4cc8-ad01-70c31ac073b3" providerId="ADAL" clId="{C09C5108-71E1-4B39-9842-1183CB866C8C}" dt="2024-07-15T03:44:29.239" v="1406" actId="700"/>
          <pc:sldLayoutMkLst>
            <pc:docMk/>
            <pc:sldMasterMk cId="2613289364" sldId="2147483648"/>
            <pc:sldLayoutMk cId="915701832" sldId="2147483657"/>
          </pc:sldLayoutMkLst>
        </pc:sldLayoutChg>
        <pc:sldLayoutChg chg="del">
          <pc:chgData name="Allen Hsu" userId="60d91a9c-a42c-4cc8-ad01-70c31ac073b3" providerId="ADAL" clId="{C09C5108-71E1-4B39-9842-1183CB866C8C}" dt="2024-07-15T03:44:29.239" v="1406" actId="700"/>
          <pc:sldLayoutMkLst>
            <pc:docMk/>
            <pc:sldMasterMk cId="2613289364" sldId="2147483648"/>
            <pc:sldLayoutMk cId="1525477844" sldId="2147483658"/>
          </pc:sldLayoutMkLst>
        </pc:sldLayoutChg>
        <pc:sldLayoutChg chg="del">
          <pc:chgData name="Allen Hsu" userId="60d91a9c-a42c-4cc8-ad01-70c31ac073b3" providerId="ADAL" clId="{C09C5108-71E1-4B39-9842-1183CB866C8C}" dt="2024-07-15T03:44:29.239" v="1406" actId="700"/>
          <pc:sldLayoutMkLst>
            <pc:docMk/>
            <pc:sldMasterMk cId="2613289364" sldId="2147483648"/>
            <pc:sldLayoutMk cId="2701250123" sldId="2147483659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45C179-24FC-4F13-9681-82949E1CF584}" type="datetimeFigureOut">
              <a:rPr lang="zh-TW" altLang="en-US" smtClean="0"/>
              <a:t>2024/8/15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46954F-B08E-4165-807F-3A032A58C04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821599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E57BB322-78F2-DA19-9834-930A5D8A475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23" r="-140"/>
          <a:stretch/>
        </p:blipFill>
        <p:spPr>
          <a:xfrm>
            <a:off x="0" y="166416"/>
            <a:ext cx="3309257" cy="6496140"/>
          </a:xfrm>
          <a:prstGeom prst="rect">
            <a:avLst/>
          </a:prstGeom>
        </p:spPr>
      </p:pic>
      <p:sp>
        <p:nvSpPr>
          <p:cNvPr id="5" name="Rectangle 7">
            <a:extLst>
              <a:ext uri="{FF2B5EF4-FFF2-40B4-BE49-F238E27FC236}">
                <a16:creationId xmlns:a16="http://schemas.microsoft.com/office/drawing/2014/main" id="{D4E2DC8D-FDD0-0053-60D3-10628F577CDE}"/>
              </a:ext>
            </a:extLst>
          </p:cNvPr>
          <p:cNvSpPr/>
          <p:nvPr userDrawn="1"/>
        </p:nvSpPr>
        <p:spPr>
          <a:xfrm>
            <a:off x="0" y="0"/>
            <a:ext cx="12199705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70000"/>
                </a:schemeClr>
              </a:gs>
              <a:gs pos="48000">
                <a:schemeClr val="accent2">
                  <a:alpha val="70000"/>
                </a:schemeClr>
              </a:gs>
              <a:gs pos="100000">
                <a:schemeClr val="accent3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13">
            <a:extLst>
              <a:ext uri="{FF2B5EF4-FFF2-40B4-BE49-F238E27FC236}">
                <a16:creationId xmlns:a16="http://schemas.microsoft.com/office/drawing/2014/main" id="{B6E1EAB4-A8E2-40B3-7409-D3C6E71A40F9}"/>
              </a:ext>
            </a:extLst>
          </p:cNvPr>
          <p:cNvCxnSpPr>
            <a:cxnSpLocks/>
          </p:cNvCxnSpPr>
          <p:nvPr userDrawn="1"/>
        </p:nvCxnSpPr>
        <p:spPr>
          <a:xfrm>
            <a:off x="-30076" y="3713087"/>
            <a:ext cx="5327790" cy="0"/>
          </a:xfrm>
          <a:prstGeom prst="line">
            <a:avLst/>
          </a:prstGeom>
          <a:ln w="38100">
            <a:solidFill>
              <a:schemeClr val="bg1"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標題版面配置區 10">
            <a:extLst>
              <a:ext uri="{FF2B5EF4-FFF2-40B4-BE49-F238E27FC236}">
                <a16:creationId xmlns:a16="http://schemas.microsoft.com/office/drawing/2014/main" id="{E368F0FE-253C-90A5-A274-21063F9317F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00000" y="3824967"/>
            <a:ext cx="6913964" cy="60813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200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en-US" altLang="zh-TW"/>
              <a:t>Speaker Name Goes Here</a:t>
            </a:r>
            <a:endParaRPr kumimoji="1" lang="zh-TW" altLang="en-US"/>
          </a:p>
        </p:txBody>
      </p:sp>
      <p:sp>
        <p:nvSpPr>
          <p:cNvPr id="12" name="文字版面配置區 11">
            <a:extLst>
              <a:ext uri="{FF2B5EF4-FFF2-40B4-BE49-F238E27FC236}">
                <a16:creationId xmlns:a16="http://schemas.microsoft.com/office/drawing/2014/main" id="{4778D045-ADD2-0CA5-ED0F-74A5127E6EC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00000" y="2951018"/>
            <a:ext cx="6889025" cy="6910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4000" b="1" i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en-US" altLang="zh-TW"/>
              <a:t>Presentation title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900000" y="4446527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fld id="{0E67C480-1515-4254-9025-3853D21EC8D6}" type="datetime3">
              <a:rPr lang="en-US" altLang="zh-TW" smtClean="0"/>
              <a:pPr/>
              <a:t>15 August 2024</a:t>
            </a:fld>
            <a:endParaRPr lang="en-US"/>
          </a:p>
        </p:txBody>
      </p:sp>
      <p:pic>
        <p:nvPicPr>
          <p:cNvPr id="6" name="圖片 5" descr="一張含有 文字, 美工圖案 的圖片&#10;&#10;自動產生的描述">
            <a:extLst>
              <a:ext uri="{FF2B5EF4-FFF2-40B4-BE49-F238E27FC236}">
                <a16:creationId xmlns:a16="http://schemas.microsoft.com/office/drawing/2014/main" id="{D3350A7B-F384-FCEA-9CAE-654B1C2090E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6454" y="2527066"/>
            <a:ext cx="1169400" cy="285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493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2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" grpId="0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08790334-8103-B266-1D53-916F5AAA09D7}"/>
              </a:ext>
            </a:extLst>
          </p:cNvPr>
          <p:cNvSpPr/>
          <p:nvPr userDrawn="1"/>
        </p:nvSpPr>
        <p:spPr>
          <a:xfrm>
            <a:off x="0" y="0"/>
            <a:ext cx="292100" cy="6858000"/>
          </a:xfrm>
          <a:prstGeom prst="rect">
            <a:avLst/>
          </a:prstGeom>
          <a:gradFill>
            <a:gsLst>
              <a:gs pos="0">
                <a:schemeClr val="bg1">
                  <a:lumMod val="5000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13C92856-B586-D226-70E3-585A5657981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64900" y="5930897"/>
            <a:ext cx="927100" cy="927103"/>
          </a:xfrm>
          <a:prstGeom prst="rect">
            <a:avLst/>
          </a:prstGeom>
        </p:spPr>
      </p:pic>
      <p:sp>
        <p:nvSpPr>
          <p:cNvPr id="18" name="標題 17">
            <a:extLst>
              <a:ext uri="{FF2B5EF4-FFF2-40B4-BE49-F238E27FC236}">
                <a16:creationId xmlns:a16="http://schemas.microsoft.com/office/drawing/2014/main" id="{1F7889DD-0A3B-B24C-9F36-F02528B33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79463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2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4B393ED7-8C07-41DC-37C0-77EFD9BB9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56573" y="6492875"/>
            <a:ext cx="391885" cy="365125"/>
          </a:xfrm>
        </p:spPr>
        <p:txBody>
          <a:bodyPr/>
          <a:lstStyle>
            <a:lvl1pPr>
              <a:defRPr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algn="ctr"/>
            <a:fld id="{6E290225-7458-4E5F-AFE5-E142CAAEBF37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A489929E-7B3B-4CAD-8097-4AEA6F69211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388962"/>
            <a:ext cx="10515600" cy="4788001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>
              <a:defRPr sz="180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2pPr>
            <a:lvl3pPr>
              <a:defRPr sz="160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3pPr>
            <a:lvl4pPr>
              <a:defRPr sz="140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4pPr>
            <a:lvl5pPr>
              <a:defRPr sz="140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en-US"/>
              <a:t>Contents go here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4400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08790334-8103-B266-1D53-916F5AAA09D7}"/>
              </a:ext>
            </a:extLst>
          </p:cNvPr>
          <p:cNvSpPr/>
          <p:nvPr userDrawn="1"/>
        </p:nvSpPr>
        <p:spPr>
          <a:xfrm>
            <a:off x="0" y="0"/>
            <a:ext cx="292100" cy="6858000"/>
          </a:xfrm>
          <a:prstGeom prst="rect">
            <a:avLst/>
          </a:prstGeom>
          <a:gradFill>
            <a:gsLst>
              <a:gs pos="0">
                <a:schemeClr val="bg1">
                  <a:lumMod val="50000"/>
                </a:schemeClr>
              </a:gs>
              <a:gs pos="99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13C92856-B586-D226-70E3-585A5657981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64900" y="5930897"/>
            <a:ext cx="927100" cy="927103"/>
          </a:xfrm>
          <a:prstGeom prst="rect">
            <a:avLst/>
          </a:prstGeom>
        </p:spPr>
      </p:pic>
      <p:sp>
        <p:nvSpPr>
          <p:cNvPr id="18" name="標題 17">
            <a:extLst>
              <a:ext uri="{FF2B5EF4-FFF2-40B4-BE49-F238E27FC236}">
                <a16:creationId xmlns:a16="http://schemas.microsoft.com/office/drawing/2014/main" id="{1F7889DD-0A3B-B24C-9F36-F02528B33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79463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4B393ED7-8C07-41DC-37C0-77EFD9BB9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56573" y="6492875"/>
            <a:ext cx="391885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algn="ctr"/>
            <a:fld id="{6E290225-7458-4E5F-AFE5-E142CAAEBF37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F31BEC75-8B52-027A-FD55-3F4600A55AA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388962"/>
            <a:ext cx="10515600" cy="4788001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>
              <a:defRPr sz="180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2pPr>
            <a:lvl3pPr>
              <a:defRPr sz="160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3pPr>
            <a:lvl4pPr>
              <a:defRPr sz="140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4pPr>
            <a:lvl5pPr>
              <a:defRPr sz="140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en-US"/>
              <a:t>Contents go here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83282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Date Placeholder 1">
            <a:extLst>
              <a:ext uri="{FF2B5EF4-FFF2-40B4-BE49-F238E27FC236}">
                <a16:creationId xmlns:a16="http://schemas.microsoft.com/office/drawing/2014/main" id="{49A0BDA6-9B53-DC6F-7FD7-0719E1CDDFD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00000" y="6144698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57D5B10-7F0F-4A29-A088-F269036550CE}" type="datetime3">
              <a:rPr lang="en-US" altLang="zh-TW" smtClean="0"/>
              <a:t>15 August 2024</a:t>
            </a:fld>
            <a:endParaRPr lang="en-US"/>
          </a:p>
        </p:txBody>
      </p:sp>
      <p:pic>
        <p:nvPicPr>
          <p:cNvPr id="24" name="圖片 23">
            <a:extLst>
              <a:ext uri="{FF2B5EF4-FFF2-40B4-BE49-F238E27FC236}">
                <a16:creationId xmlns:a16="http://schemas.microsoft.com/office/drawing/2014/main" id="{12F934B0-E70D-E2E4-2822-5EBB22D6C8E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608457" y="801914"/>
            <a:ext cx="5109029" cy="5254172"/>
          </a:xfrm>
          <a:prstGeom prst="rect">
            <a:avLst/>
          </a:prstGeom>
        </p:spPr>
      </p:pic>
      <p:cxnSp>
        <p:nvCxnSpPr>
          <p:cNvPr id="2" name="Straight Connector 13">
            <a:extLst>
              <a:ext uri="{FF2B5EF4-FFF2-40B4-BE49-F238E27FC236}">
                <a16:creationId xmlns:a16="http://schemas.microsoft.com/office/drawing/2014/main" id="{26672422-0D34-2AAE-4ED8-C5DB7EBD39EE}"/>
              </a:ext>
            </a:extLst>
          </p:cNvPr>
          <p:cNvCxnSpPr>
            <a:cxnSpLocks/>
          </p:cNvCxnSpPr>
          <p:nvPr userDrawn="1"/>
        </p:nvCxnSpPr>
        <p:spPr>
          <a:xfrm>
            <a:off x="-30076" y="3713087"/>
            <a:ext cx="5687392" cy="0"/>
          </a:xfrm>
          <a:prstGeom prst="line">
            <a:avLst/>
          </a:prstGeom>
          <a:ln w="38100">
            <a:solidFill>
              <a:schemeClr val="bg1"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標題版面配置區 10">
            <a:extLst>
              <a:ext uri="{FF2B5EF4-FFF2-40B4-BE49-F238E27FC236}">
                <a16:creationId xmlns:a16="http://schemas.microsoft.com/office/drawing/2014/main" id="{E20FFCAE-BA9B-FEE3-6D64-0ADE006EB6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00000" y="3824966"/>
            <a:ext cx="4757316" cy="196623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ct val="120000"/>
              </a:lnSpc>
              <a:defRPr sz="200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en-US" altLang="zh-TW" noProof="0"/>
              <a:t>This is a sample text. You can replace this text. Enter text here. This is a sample text. You can replace this text. </a:t>
            </a:r>
            <a:br>
              <a:rPr lang="en-US" altLang="zh-TW" noProof="0"/>
            </a:br>
            <a:endParaRPr kumimoji="1" lang="zh-TW" altLang="en-US"/>
          </a:p>
        </p:txBody>
      </p:sp>
      <p:sp>
        <p:nvSpPr>
          <p:cNvPr id="7" name="文字版面配置區 11">
            <a:extLst>
              <a:ext uri="{FF2B5EF4-FFF2-40B4-BE49-F238E27FC236}">
                <a16:creationId xmlns:a16="http://schemas.microsoft.com/office/drawing/2014/main" id="{F41BC64D-937F-2DEB-C573-833C893330C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00000" y="1897167"/>
            <a:ext cx="4715429" cy="174492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>
              <a:buNone/>
              <a:defRPr sz="4000" b="1" i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en-US" altLang="zh-TW" noProof="0"/>
              <a:t>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3671635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13C92856-B586-D226-70E3-585A5657981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64900" y="5930897"/>
            <a:ext cx="927100" cy="927103"/>
          </a:xfrm>
          <a:prstGeom prst="rect">
            <a:avLst/>
          </a:prstGeom>
        </p:spPr>
      </p:pic>
      <p:sp>
        <p:nvSpPr>
          <p:cNvPr id="18" name="標題 17">
            <a:extLst>
              <a:ext uri="{FF2B5EF4-FFF2-40B4-BE49-F238E27FC236}">
                <a16:creationId xmlns:a16="http://schemas.microsoft.com/office/drawing/2014/main" id="{1F7889DD-0A3B-B24C-9F36-F02528B338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779463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2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r>
              <a:rPr lang="en-US" altLang="zh-TW"/>
              <a:t>Title goes here</a:t>
            </a:r>
            <a:endParaRPr lang="zh-TW" altLang="en-US"/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4B393ED7-8C07-41DC-37C0-77EFD9BB9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56573" y="6492875"/>
            <a:ext cx="391885" cy="365125"/>
          </a:xfrm>
        </p:spPr>
        <p:txBody>
          <a:bodyPr/>
          <a:lstStyle>
            <a:lvl1pPr>
              <a:defRPr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algn="ctr"/>
            <a:fld id="{6E290225-7458-4E5F-AFE5-E142CAAEBF37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6864ACCA-F045-E8A5-43C0-D8287703214E}"/>
              </a:ext>
            </a:extLst>
          </p:cNvPr>
          <p:cNvSpPr/>
          <p:nvPr userDrawn="1"/>
        </p:nvSpPr>
        <p:spPr>
          <a:xfrm>
            <a:off x="0" y="0"/>
            <a:ext cx="292100" cy="6858000"/>
          </a:xfrm>
          <a:prstGeom prst="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100000">
                <a:schemeClr val="accent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9EB752A-68CB-1832-F753-239CF345087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388962"/>
            <a:ext cx="10515600" cy="4788001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>
              <a:defRPr sz="180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2pPr>
            <a:lvl3pPr>
              <a:defRPr sz="160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3pPr>
            <a:lvl4pPr>
              <a:defRPr sz="140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4pPr>
            <a:lvl5pPr>
              <a:defRPr sz="140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en-US"/>
              <a:t>Contents go here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7732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13C92856-B586-D226-70E3-585A5657981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64900" y="5930897"/>
            <a:ext cx="927100" cy="927103"/>
          </a:xfrm>
          <a:prstGeom prst="rect">
            <a:avLst/>
          </a:prstGeom>
        </p:spPr>
      </p:pic>
      <p:sp>
        <p:nvSpPr>
          <p:cNvPr id="18" name="標題 17">
            <a:extLst>
              <a:ext uri="{FF2B5EF4-FFF2-40B4-BE49-F238E27FC236}">
                <a16:creationId xmlns:a16="http://schemas.microsoft.com/office/drawing/2014/main" id="{1F7889DD-0A3B-B24C-9F36-F02528B338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779463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r>
              <a:rPr lang="en-US" altLang="zh-TW"/>
              <a:t>Title goes here</a:t>
            </a:r>
            <a:endParaRPr lang="zh-TW" altLang="en-US"/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4B393ED7-8C07-41DC-37C0-77EFD9BB9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56573" y="6492875"/>
            <a:ext cx="391885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algn="ctr"/>
            <a:fld id="{6E290225-7458-4E5F-AFE5-E142CAAEBF37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6864ACCA-F045-E8A5-43C0-D8287703214E}"/>
              </a:ext>
            </a:extLst>
          </p:cNvPr>
          <p:cNvSpPr/>
          <p:nvPr userDrawn="1"/>
        </p:nvSpPr>
        <p:spPr>
          <a:xfrm>
            <a:off x="0" y="0"/>
            <a:ext cx="292100" cy="6858000"/>
          </a:xfrm>
          <a:prstGeom prst="rect">
            <a:avLst/>
          </a:prstGeom>
          <a:gradFill>
            <a:gsLst>
              <a:gs pos="0">
                <a:schemeClr val="accent4">
                  <a:lumMod val="60000"/>
                  <a:lumOff val="40000"/>
                </a:schemeClr>
              </a:gs>
              <a:gs pos="100000">
                <a:schemeClr val="accent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469E1B7-B26A-38EB-0464-723F146028C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388962"/>
            <a:ext cx="10515600" cy="4788001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>
              <a:defRPr sz="180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2pPr>
            <a:lvl3pPr>
              <a:defRPr sz="160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3pPr>
            <a:lvl4pPr>
              <a:defRPr sz="140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4pPr>
            <a:lvl5pPr>
              <a:defRPr sz="140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en-US"/>
              <a:t>Contents go here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73976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Date Placeholder 1">
            <a:extLst>
              <a:ext uri="{FF2B5EF4-FFF2-40B4-BE49-F238E27FC236}">
                <a16:creationId xmlns:a16="http://schemas.microsoft.com/office/drawing/2014/main" id="{49A0BDA6-9B53-DC6F-7FD7-0719E1CDDFD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00000" y="6144698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57D5B10-7F0F-4A29-A088-F269036550CE}" type="datetime3">
              <a:rPr lang="en-US" altLang="zh-TW" smtClean="0"/>
              <a:t>15 August 2024</a:t>
            </a:fld>
            <a:endParaRPr lang="en-US"/>
          </a:p>
        </p:txBody>
      </p:sp>
      <p:pic>
        <p:nvPicPr>
          <p:cNvPr id="24" name="圖片 23">
            <a:extLst>
              <a:ext uri="{FF2B5EF4-FFF2-40B4-BE49-F238E27FC236}">
                <a16:creationId xmlns:a16="http://schemas.microsoft.com/office/drawing/2014/main" id="{12F934B0-E70D-E2E4-2822-5EBB22D6C8E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608457" y="801914"/>
            <a:ext cx="5109029" cy="5254172"/>
          </a:xfrm>
          <a:prstGeom prst="rect">
            <a:avLst/>
          </a:prstGeom>
        </p:spPr>
      </p:pic>
      <p:cxnSp>
        <p:nvCxnSpPr>
          <p:cNvPr id="2" name="Straight Connector 13">
            <a:extLst>
              <a:ext uri="{FF2B5EF4-FFF2-40B4-BE49-F238E27FC236}">
                <a16:creationId xmlns:a16="http://schemas.microsoft.com/office/drawing/2014/main" id="{A61E049A-A96F-9580-8A79-71714D6E510F}"/>
              </a:ext>
            </a:extLst>
          </p:cNvPr>
          <p:cNvCxnSpPr>
            <a:cxnSpLocks/>
          </p:cNvCxnSpPr>
          <p:nvPr userDrawn="1"/>
        </p:nvCxnSpPr>
        <p:spPr>
          <a:xfrm>
            <a:off x="-30076" y="3713087"/>
            <a:ext cx="5687392" cy="0"/>
          </a:xfrm>
          <a:prstGeom prst="line">
            <a:avLst/>
          </a:prstGeom>
          <a:ln w="38100">
            <a:solidFill>
              <a:schemeClr val="bg1"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標題版面配置區 10">
            <a:extLst>
              <a:ext uri="{FF2B5EF4-FFF2-40B4-BE49-F238E27FC236}">
                <a16:creationId xmlns:a16="http://schemas.microsoft.com/office/drawing/2014/main" id="{489DAF5B-4A0F-E7FE-A48A-5F6D3401FF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00000" y="3824966"/>
            <a:ext cx="4757316" cy="196623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ct val="120000"/>
              </a:lnSpc>
              <a:defRPr sz="200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en-US" altLang="zh-TW" noProof="0"/>
              <a:t>This is a sample text. You can replace this text. Enter text here. This is a sample text. You can replace this text. </a:t>
            </a:r>
            <a:br>
              <a:rPr lang="en-US" altLang="zh-TW" noProof="0"/>
            </a:br>
            <a:endParaRPr kumimoji="1" lang="zh-TW" altLang="en-US"/>
          </a:p>
        </p:txBody>
      </p:sp>
      <p:sp>
        <p:nvSpPr>
          <p:cNvPr id="7" name="文字版面配置區 11">
            <a:extLst>
              <a:ext uri="{FF2B5EF4-FFF2-40B4-BE49-F238E27FC236}">
                <a16:creationId xmlns:a16="http://schemas.microsoft.com/office/drawing/2014/main" id="{BDFAE21A-FF23-10E9-39E7-04E915DAA0C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00000" y="1897167"/>
            <a:ext cx="4715429" cy="174492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>
              <a:buNone/>
              <a:defRPr sz="4000" b="1" i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en-US" altLang="zh-TW" noProof="0"/>
              <a:t>Title goes here</a:t>
            </a:r>
          </a:p>
        </p:txBody>
      </p:sp>
      <p:pic>
        <p:nvPicPr>
          <p:cNvPr id="4" name="圖片 3" descr="一張含有 文字, 美工圖案 的圖片&#10;&#10;自動產生的描述">
            <a:extLst>
              <a:ext uri="{FF2B5EF4-FFF2-40B4-BE49-F238E27FC236}">
                <a16:creationId xmlns:a16="http://schemas.microsoft.com/office/drawing/2014/main" id="{734F5CBF-A67F-8710-5DBA-931808AF276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6454" y="2527066"/>
            <a:ext cx="1169400" cy="285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783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13C92856-B586-D226-70E3-585A5657981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64900" y="5930897"/>
            <a:ext cx="927100" cy="927103"/>
          </a:xfrm>
          <a:prstGeom prst="rect">
            <a:avLst/>
          </a:prstGeom>
        </p:spPr>
      </p:pic>
      <p:sp>
        <p:nvSpPr>
          <p:cNvPr id="18" name="標題 17">
            <a:extLst>
              <a:ext uri="{FF2B5EF4-FFF2-40B4-BE49-F238E27FC236}">
                <a16:creationId xmlns:a16="http://schemas.microsoft.com/office/drawing/2014/main" id="{1F7889DD-0A3B-B24C-9F36-F02528B338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779463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2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r>
              <a:rPr lang="en-US" altLang="zh-TW" sz="3200">
                <a:solidFill>
                  <a:schemeClr val="bg2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Title goes here</a:t>
            </a:r>
            <a:endParaRPr lang="zh-TW" altLang="en-US"/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4B393ED7-8C07-41DC-37C0-77EFD9BB9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56573" y="6492875"/>
            <a:ext cx="391885" cy="365125"/>
          </a:xfrm>
        </p:spPr>
        <p:txBody>
          <a:bodyPr/>
          <a:lstStyle>
            <a:lvl1pPr>
              <a:defRPr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algn="ctr"/>
            <a:fld id="{6E290225-7458-4E5F-AFE5-E142CAAEBF37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6864ACCA-F045-E8A5-43C0-D8287703214E}"/>
              </a:ext>
            </a:extLst>
          </p:cNvPr>
          <p:cNvSpPr/>
          <p:nvPr userDrawn="1"/>
        </p:nvSpPr>
        <p:spPr>
          <a:xfrm>
            <a:off x="0" y="0"/>
            <a:ext cx="292100" cy="6858000"/>
          </a:xfrm>
          <a:prstGeom prst="rect">
            <a:avLst/>
          </a:prstGeom>
          <a:gradFill>
            <a:gsLst>
              <a:gs pos="0">
                <a:schemeClr val="accent5">
                  <a:lumMod val="20000"/>
                  <a:lumOff val="80000"/>
                </a:schemeClr>
              </a:gs>
              <a:gs pos="100000">
                <a:schemeClr val="accent5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E2F8FC2-CDEE-AB07-373A-2CD934056B4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388962"/>
            <a:ext cx="10515600" cy="4788001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>
              <a:defRPr sz="180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2pPr>
            <a:lvl3pPr>
              <a:defRPr sz="160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3pPr>
            <a:lvl4pPr>
              <a:defRPr sz="140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4pPr>
            <a:lvl5pPr>
              <a:defRPr sz="140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en-US"/>
              <a:t>Contents go here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60787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and Cont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13C92856-B586-D226-70E3-585A5657981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64900" y="5930897"/>
            <a:ext cx="927100" cy="927103"/>
          </a:xfrm>
          <a:prstGeom prst="rect">
            <a:avLst/>
          </a:prstGeom>
        </p:spPr>
      </p:pic>
      <p:sp>
        <p:nvSpPr>
          <p:cNvPr id="18" name="標題 17">
            <a:extLst>
              <a:ext uri="{FF2B5EF4-FFF2-40B4-BE49-F238E27FC236}">
                <a16:creationId xmlns:a16="http://schemas.microsoft.com/office/drawing/2014/main" id="{1F7889DD-0A3B-B24C-9F36-F02528B338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779463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r>
              <a:rPr lang="en-US" altLang="zh-TW"/>
              <a:t>Title goes here</a:t>
            </a:r>
            <a:endParaRPr lang="zh-TW" altLang="en-US"/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4B393ED7-8C07-41DC-37C0-77EFD9BB9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56573" y="6492875"/>
            <a:ext cx="391885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algn="ctr"/>
            <a:fld id="{6E290225-7458-4E5F-AFE5-E142CAAEBF37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6864ACCA-F045-E8A5-43C0-D8287703214E}"/>
              </a:ext>
            </a:extLst>
          </p:cNvPr>
          <p:cNvSpPr/>
          <p:nvPr userDrawn="1"/>
        </p:nvSpPr>
        <p:spPr>
          <a:xfrm>
            <a:off x="0" y="0"/>
            <a:ext cx="292100" cy="6858000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</a:schemeClr>
              </a:gs>
              <a:gs pos="100000">
                <a:schemeClr val="accent5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0592874-CA3E-9B62-5994-E9A08DC3FB6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388962"/>
            <a:ext cx="10515600" cy="4788001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>
              <a:defRPr sz="180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2pPr>
            <a:lvl3pPr>
              <a:defRPr sz="160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3pPr>
            <a:lvl4pPr>
              <a:defRPr sz="140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4pPr>
            <a:lvl5pPr>
              <a:defRPr sz="140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en-US"/>
              <a:t>Contents go here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41792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bg>
      <p:bgPr>
        <a:gradFill>
          <a:gsLst>
            <a:gs pos="0">
              <a:schemeClr val="accent1">
                <a:alpha val="70000"/>
              </a:schemeClr>
            </a:gs>
            <a:gs pos="48000">
              <a:schemeClr val="accent2">
                <a:alpha val="70000"/>
              </a:schemeClr>
            </a:gs>
            <a:gs pos="100000">
              <a:schemeClr val="accent3">
                <a:alpha val="7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13">
            <a:extLst>
              <a:ext uri="{FF2B5EF4-FFF2-40B4-BE49-F238E27FC236}">
                <a16:creationId xmlns:a16="http://schemas.microsoft.com/office/drawing/2014/main" id="{B6E1EAB4-A8E2-40B3-7409-D3C6E71A40F9}"/>
              </a:ext>
            </a:extLst>
          </p:cNvPr>
          <p:cNvCxnSpPr>
            <a:cxnSpLocks/>
          </p:cNvCxnSpPr>
          <p:nvPr userDrawn="1"/>
        </p:nvCxnSpPr>
        <p:spPr>
          <a:xfrm>
            <a:off x="-30076" y="1071487"/>
            <a:ext cx="5327790" cy="0"/>
          </a:xfrm>
          <a:prstGeom prst="line">
            <a:avLst/>
          </a:prstGeom>
          <a:ln w="38100">
            <a:solidFill>
              <a:schemeClr val="bg1"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版面配置區 11">
            <a:extLst>
              <a:ext uri="{FF2B5EF4-FFF2-40B4-BE49-F238E27FC236}">
                <a16:creationId xmlns:a16="http://schemas.microsoft.com/office/drawing/2014/main" id="{4778D045-ADD2-0CA5-ED0F-74A5127E6EC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96801" y="1400563"/>
            <a:ext cx="4600913" cy="167646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sz="3200" b="1" i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kumimoji="1" lang="en-US" altLang="zh-TW"/>
              <a:t>Thanks for Your Attention</a:t>
            </a:r>
            <a:endParaRPr kumimoji="1" lang="zh-TW" altLang="en-US"/>
          </a:p>
        </p:txBody>
      </p:sp>
      <p:pic>
        <p:nvPicPr>
          <p:cNvPr id="4" name="圖片 3" descr="一張含有 電子產品 的圖片&#10;&#10;自動產生的描述">
            <a:extLst>
              <a:ext uri="{FF2B5EF4-FFF2-40B4-BE49-F238E27FC236}">
                <a16:creationId xmlns:a16="http://schemas.microsoft.com/office/drawing/2014/main" id="{57D232CE-86CF-A1C9-7225-7C1A08746B0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60948" y="2108324"/>
            <a:ext cx="9499352" cy="4749676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2FF2FB17-80FC-9F76-018F-865EF0FC5D5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730" y="682172"/>
            <a:ext cx="3419054" cy="165094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31EDFAD7-715B-75D6-E6E1-4AC9187BE41D}"/>
              </a:ext>
            </a:extLst>
          </p:cNvPr>
          <p:cNvSpPr txBox="1"/>
          <p:nvPr userDrawn="1"/>
        </p:nvSpPr>
        <p:spPr>
          <a:xfrm>
            <a:off x="719091" y="6223247"/>
            <a:ext cx="37322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kern="120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rPr>
              <a:t>LEOTEK Electronics USA, LLC. | Leotek.com</a:t>
            </a:r>
            <a:endParaRPr lang="zh-TW" altLang="en-US" sz="1400" kern="120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57571485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2607DEF4-ADF7-8298-46EB-BD7662B87E8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A1F3112-6426-5499-FEA5-AF685E2793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5693" y="1270000"/>
            <a:ext cx="11336635" cy="48496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Noto Sans CJK TC Regular" panose="020B0500000000000000" pitchFamily="34" charset="-128"/>
                <a:ea typeface="Noto Sans CJK TC Regular" panose="020B0500000000000000" pitchFamily="34" charset="-128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11" name="標題 10">
            <a:extLst>
              <a:ext uri="{FF2B5EF4-FFF2-40B4-BE49-F238E27FC236}">
                <a16:creationId xmlns:a16="http://schemas.microsoft.com/office/drawing/2014/main" id="{7A04520A-8A7C-EA69-7A3B-1595ABEA44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5693" y="249903"/>
            <a:ext cx="10515600" cy="816897"/>
          </a:xfrm>
          <a:prstGeom prst="rect">
            <a:avLst/>
          </a:prstGeom>
        </p:spPr>
        <p:txBody>
          <a:bodyPr/>
          <a:lstStyle>
            <a:lvl1pPr>
              <a:defRPr sz="4400" b="0" i="0">
                <a:latin typeface="Noto Sans CJK TC Medium" panose="020B0500000000000000" pitchFamily="34" charset="-128"/>
                <a:ea typeface="Noto Sans CJK TC Medium" panose="020B0500000000000000" pitchFamily="34" charset="-128"/>
              </a:defRPr>
            </a:lvl1pPr>
          </a:lstStyle>
          <a:p>
            <a:r>
              <a:rPr kumimoji="1" lang="zh-TW" altLang="en-US"/>
              <a:t>按一下以編輯標題樣式</a:t>
            </a:r>
          </a:p>
        </p:txBody>
      </p:sp>
    </p:spTree>
    <p:extLst>
      <p:ext uri="{BB962C8B-B14F-4D97-AF65-F5344CB8AC3E}">
        <p14:creationId xmlns:p14="http://schemas.microsoft.com/office/powerpoint/2010/main" val="8977093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E57BB322-78F2-DA19-9834-930A5D8A475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23" r="-140"/>
          <a:stretch/>
        </p:blipFill>
        <p:spPr>
          <a:xfrm>
            <a:off x="0" y="166416"/>
            <a:ext cx="3309257" cy="6496140"/>
          </a:xfrm>
          <a:prstGeom prst="rect">
            <a:avLst/>
          </a:prstGeom>
        </p:spPr>
      </p:pic>
      <p:cxnSp>
        <p:nvCxnSpPr>
          <p:cNvPr id="10" name="Straight Connector 13">
            <a:extLst>
              <a:ext uri="{FF2B5EF4-FFF2-40B4-BE49-F238E27FC236}">
                <a16:creationId xmlns:a16="http://schemas.microsoft.com/office/drawing/2014/main" id="{B6E1EAB4-A8E2-40B3-7409-D3C6E71A40F9}"/>
              </a:ext>
            </a:extLst>
          </p:cNvPr>
          <p:cNvCxnSpPr>
            <a:cxnSpLocks/>
          </p:cNvCxnSpPr>
          <p:nvPr userDrawn="1"/>
        </p:nvCxnSpPr>
        <p:spPr>
          <a:xfrm>
            <a:off x="-30076" y="3713087"/>
            <a:ext cx="5327790" cy="0"/>
          </a:xfrm>
          <a:prstGeom prst="line">
            <a:avLst/>
          </a:prstGeom>
          <a:ln w="38100">
            <a:solidFill>
              <a:schemeClr val="bg1"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版面配置區 11">
            <a:extLst>
              <a:ext uri="{FF2B5EF4-FFF2-40B4-BE49-F238E27FC236}">
                <a16:creationId xmlns:a16="http://schemas.microsoft.com/office/drawing/2014/main" id="{4778D045-ADD2-0CA5-ED0F-74A5127E6EC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655900" y="2037377"/>
            <a:ext cx="6281199" cy="100780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>
              <a:buNone/>
              <a:defRPr sz="3200" b="1" i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en-US" altLang="zh-TW"/>
              <a:t>Agenda</a:t>
            </a:r>
            <a:endParaRPr lang="zh-TW" altLang="en-US"/>
          </a:p>
        </p:txBody>
      </p:sp>
      <p:sp>
        <p:nvSpPr>
          <p:cNvPr id="3" name="文字版面配置區 61">
            <a:extLst>
              <a:ext uri="{FF2B5EF4-FFF2-40B4-BE49-F238E27FC236}">
                <a16:creationId xmlns:a16="http://schemas.microsoft.com/office/drawing/2014/main" id="{7AD2A7E7-E50C-B7C4-460B-DFC324A33C6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195466" y="3871246"/>
            <a:ext cx="2592387" cy="695325"/>
          </a:xfr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en-US" altLang="zh-TW"/>
              <a:t>Title goes here</a:t>
            </a:r>
            <a:endParaRPr lang="zh-TW" altLang="en-US"/>
          </a:p>
        </p:txBody>
      </p: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97EEBBB0-E979-2ECA-1F78-0ACFF1B7D243}"/>
              </a:ext>
            </a:extLst>
          </p:cNvPr>
          <p:cNvCxnSpPr>
            <a:cxnSpLocks/>
          </p:cNvCxnSpPr>
          <p:nvPr userDrawn="1"/>
        </p:nvCxnSpPr>
        <p:spPr>
          <a:xfrm>
            <a:off x="2946400" y="3425371"/>
            <a:ext cx="7672614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字版面配置區 61">
            <a:extLst>
              <a:ext uri="{FF2B5EF4-FFF2-40B4-BE49-F238E27FC236}">
                <a16:creationId xmlns:a16="http://schemas.microsoft.com/office/drawing/2014/main" id="{A42ECBFA-7CAA-4014-A791-201F33EF8BB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618887" y="3810631"/>
            <a:ext cx="447685" cy="437519"/>
          </a:xfrm>
          <a:blipFill dpi="0" rotWithShape="0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-1015" b="-1015"/>
            </a:stretch>
          </a:blipFill>
        </p:spPr>
        <p:txBody>
          <a:bodyPr tIns="125999" rIns="90000" anchor="ctr"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en-US" altLang="zh-TW"/>
              <a:t>1</a:t>
            </a:r>
            <a:endParaRPr lang="zh-TW" altLang="en-US"/>
          </a:p>
        </p:txBody>
      </p:sp>
      <p:sp>
        <p:nvSpPr>
          <p:cNvPr id="6" name="文字版面配置區 61">
            <a:extLst>
              <a:ext uri="{FF2B5EF4-FFF2-40B4-BE49-F238E27FC236}">
                <a16:creationId xmlns:a16="http://schemas.microsoft.com/office/drawing/2014/main" id="{38F406E2-E66D-00E9-9BFE-C3C60CFF4483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4195466" y="4866926"/>
            <a:ext cx="2592387" cy="695325"/>
          </a:xfr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en-US" altLang="zh-TW"/>
              <a:t>Title goes here</a:t>
            </a:r>
            <a:endParaRPr lang="zh-TW" altLang="en-US"/>
          </a:p>
        </p:txBody>
      </p:sp>
      <p:sp>
        <p:nvSpPr>
          <p:cNvPr id="13" name="文字版面配置區 61">
            <a:extLst>
              <a:ext uri="{FF2B5EF4-FFF2-40B4-BE49-F238E27FC236}">
                <a16:creationId xmlns:a16="http://schemas.microsoft.com/office/drawing/2014/main" id="{40CA2672-E5E8-B174-BD33-FEC8C190DD1E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3618887" y="4806311"/>
            <a:ext cx="447685" cy="437519"/>
          </a:xfrm>
          <a:blipFill dpi="0" rotWithShape="0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-1015" b="-1015"/>
            </a:stretch>
          </a:blipFill>
        </p:spPr>
        <p:txBody>
          <a:bodyPr tIns="125999" rIns="90000" anchor="ctr"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en-US" altLang="zh-TW"/>
              <a:t>2</a:t>
            </a:r>
            <a:endParaRPr lang="zh-TW" altLang="en-US"/>
          </a:p>
        </p:txBody>
      </p:sp>
      <p:sp>
        <p:nvSpPr>
          <p:cNvPr id="23" name="文字版面配置區 61">
            <a:extLst>
              <a:ext uri="{FF2B5EF4-FFF2-40B4-BE49-F238E27FC236}">
                <a16:creationId xmlns:a16="http://schemas.microsoft.com/office/drawing/2014/main" id="{2AB58E88-4D77-A708-22B1-76B73C1B84B7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4195466" y="5842286"/>
            <a:ext cx="2592387" cy="695325"/>
          </a:xfr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en-US" altLang="zh-TW"/>
              <a:t>Title goes here</a:t>
            </a:r>
            <a:endParaRPr lang="zh-TW" altLang="en-US"/>
          </a:p>
        </p:txBody>
      </p:sp>
      <p:sp>
        <p:nvSpPr>
          <p:cNvPr id="24" name="文字版面配置區 61">
            <a:extLst>
              <a:ext uri="{FF2B5EF4-FFF2-40B4-BE49-F238E27FC236}">
                <a16:creationId xmlns:a16="http://schemas.microsoft.com/office/drawing/2014/main" id="{E71B1B26-1FE6-6963-85AA-6187F6A65170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3618887" y="5781671"/>
            <a:ext cx="447685" cy="437519"/>
          </a:xfrm>
          <a:blipFill dpi="0" rotWithShape="0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-1015" b="-1015"/>
            </a:stretch>
          </a:blipFill>
        </p:spPr>
        <p:txBody>
          <a:bodyPr tIns="125999" rIns="90000" anchor="ctr"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en-US" altLang="zh-TW"/>
              <a:t>3</a:t>
            </a:r>
            <a:endParaRPr lang="zh-TW" altLang="en-US"/>
          </a:p>
        </p:txBody>
      </p:sp>
      <p:sp>
        <p:nvSpPr>
          <p:cNvPr id="25" name="文字版面配置區 61">
            <a:extLst>
              <a:ext uri="{FF2B5EF4-FFF2-40B4-BE49-F238E27FC236}">
                <a16:creationId xmlns:a16="http://schemas.microsoft.com/office/drawing/2014/main" id="{39072B5B-8B35-F3E5-4DD1-8085BC9FECFA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924186" y="3871246"/>
            <a:ext cx="2592387" cy="695325"/>
          </a:xfr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en-US" altLang="zh-TW"/>
              <a:t>Title goes here</a:t>
            </a:r>
            <a:endParaRPr lang="zh-TW" altLang="en-US"/>
          </a:p>
        </p:txBody>
      </p:sp>
      <p:sp>
        <p:nvSpPr>
          <p:cNvPr id="26" name="文字版面配置區 61">
            <a:extLst>
              <a:ext uri="{FF2B5EF4-FFF2-40B4-BE49-F238E27FC236}">
                <a16:creationId xmlns:a16="http://schemas.microsoft.com/office/drawing/2014/main" id="{09F8FC40-C0A5-1AA2-1EAE-58E46B171791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7347607" y="3810631"/>
            <a:ext cx="447685" cy="437519"/>
          </a:xfrm>
          <a:blipFill dpi="0" rotWithShape="0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-1015" b="-1015"/>
            </a:stretch>
          </a:blipFill>
        </p:spPr>
        <p:txBody>
          <a:bodyPr tIns="125999" rIns="90000" anchor="ctr"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en-US" altLang="zh-TW"/>
              <a:t>4</a:t>
            </a:r>
            <a:endParaRPr lang="zh-TW" altLang="en-US"/>
          </a:p>
        </p:txBody>
      </p:sp>
      <p:sp>
        <p:nvSpPr>
          <p:cNvPr id="27" name="文字版面配置區 61">
            <a:extLst>
              <a:ext uri="{FF2B5EF4-FFF2-40B4-BE49-F238E27FC236}">
                <a16:creationId xmlns:a16="http://schemas.microsoft.com/office/drawing/2014/main" id="{D507110A-9A95-F20E-4159-D772652CAF62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924186" y="4866926"/>
            <a:ext cx="2592387" cy="695325"/>
          </a:xfr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en-US" altLang="zh-TW"/>
              <a:t>Title goes here</a:t>
            </a:r>
            <a:endParaRPr lang="zh-TW" altLang="en-US"/>
          </a:p>
        </p:txBody>
      </p:sp>
      <p:sp>
        <p:nvSpPr>
          <p:cNvPr id="28" name="文字版面配置區 61">
            <a:extLst>
              <a:ext uri="{FF2B5EF4-FFF2-40B4-BE49-F238E27FC236}">
                <a16:creationId xmlns:a16="http://schemas.microsoft.com/office/drawing/2014/main" id="{1EC59672-D918-31D1-7ED0-C01FB4BA8B5A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7347607" y="4806311"/>
            <a:ext cx="447685" cy="437519"/>
          </a:xfrm>
          <a:blipFill dpi="0" rotWithShape="0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-1015" b="-1015"/>
            </a:stretch>
          </a:blipFill>
        </p:spPr>
        <p:txBody>
          <a:bodyPr tIns="125999" rIns="90000" anchor="ctr"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en-US" altLang="zh-TW"/>
              <a:t>5</a:t>
            </a:r>
            <a:endParaRPr lang="zh-TW" altLang="en-US"/>
          </a:p>
        </p:txBody>
      </p:sp>
      <p:sp>
        <p:nvSpPr>
          <p:cNvPr id="29" name="文字版面配置區 61">
            <a:extLst>
              <a:ext uri="{FF2B5EF4-FFF2-40B4-BE49-F238E27FC236}">
                <a16:creationId xmlns:a16="http://schemas.microsoft.com/office/drawing/2014/main" id="{4A38ECA5-FC28-128E-9E61-140F639FF7BF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7924186" y="5842286"/>
            <a:ext cx="2592387" cy="695325"/>
          </a:xfr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en-US" altLang="zh-TW"/>
              <a:t>Title goes here</a:t>
            </a:r>
            <a:endParaRPr lang="zh-TW" altLang="en-US"/>
          </a:p>
        </p:txBody>
      </p:sp>
      <p:sp>
        <p:nvSpPr>
          <p:cNvPr id="30" name="文字版面配置區 61">
            <a:extLst>
              <a:ext uri="{FF2B5EF4-FFF2-40B4-BE49-F238E27FC236}">
                <a16:creationId xmlns:a16="http://schemas.microsoft.com/office/drawing/2014/main" id="{2862DF12-0BA8-3886-2183-53FAE429482D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7347607" y="5781671"/>
            <a:ext cx="447685" cy="437519"/>
          </a:xfrm>
          <a:blipFill dpi="0" rotWithShape="0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-1015" b="-1015"/>
            </a:stretch>
          </a:blipFill>
        </p:spPr>
        <p:txBody>
          <a:bodyPr tIns="125999" rIns="90000" anchor="ctr"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en-US" altLang="zh-TW"/>
              <a:t>6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74490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Straight Connector 13">
            <a:extLst>
              <a:ext uri="{FF2B5EF4-FFF2-40B4-BE49-F238E27FC236}">
                <a16:creationId xmlns:a16="http://schemas.microsoft.com/office/drawing/2014/main" id="{2CBE26C0-8301-A6D6-4B39-51092A4201F0}"/>
              </a:ext>
            </a:extLst>
          </p:cNvPr>
          <p:cNvCxnSpPr>
            <a:cxnSpLocks/>
          </p:cNvCxnSpPr>
          <p:nvPr userDrawn="1"/>
        </p:nvCxnSpPr>
        <p:spPr>
          <a:xfrm>
            <a:off x="-30076" y="3713087"/>
            <a:ext cx="5687392" cy="0"/>
          </a:xfrm>
          <a:prstGeom prst="line">
            <a:avLst/>
          </a:prstGeom>
          <a:ln w="38100">
            <a:solidFill>
              <a:schemeClr val="bg1"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標題版面配置區 10">
            <a:extLst>
              <a:ext uri="{FF2B5EF4-FFF2-40B4-BE49-F238E27FC236}">
                <a16:creationId xmlns:a16="http://schemas.microsoft.com/office/drawing/2014/main" id="{06F6EF63-A396-ED81-E81D-0077C7BF27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00000" y="3824966"/>
            <a:ext cx="4757316" cy="196623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ct val="120000"/>
              </a:lnSpc>
              <a:defRPr sz="200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en-US" altLang="zh-TW" noProof="0"/>
              <a:t>This is a sample text. You can replace this text. Enter text here. This is a sample text. You can replace this text. </a:t>
            </a:r>
            <a:br>
              <a:rPr lang="en-US" altLang="zh-TW" noProof="0"/>
            </a:br>
            <a:endParaRPr kumimoji="1" lang="zh-TW" altLang="en-US"/>
          </a:p>
        </p:txBody>
      </p:sp>
      <p:sp>
        <p:nvSpPr>
          <p:cNvPr id="20" name="文字版面配置區 11">
            <a:extLst>
              <a:ext uri="{FF2B5EF4-FFF2-40B4-BE49-F238E27FC236}">
                <a16:creationId xmlns:a16="http://schemas.microsoft.com/office/drawing/2014/main" id="{5D29BB83-CE61-E891-19A5-807C04A1F66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00000" y="1897167"/>
            <a:ext cx="4715429" cy="174492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>
              <a:buNone/>
              <a:defRPr sz="4000" b="1" i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en-US" altLang="zh-TW" noProof="0"/>
              <a:t>Title goes here</a:t>
            </a:r>
          </a:p>
        </p:txBody>
      </p:sp>
      <p:sp>
        <p:nvSpPr>
          <p:cNvPr id="21" name="Date Placeholder 1">
            <a:extLst>
              <a:ext uri="{FF2B5EF4-FFF2-40B4-BE49-F238E27FC236}">
                <a16:creationId xmlns:a16="http://schemas.microsoft.com/office/drawing/2014/main" id="{49A0BDA6-9B53-DC6F-7FD7-0719E1CDDFD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00000" y="6144698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57D5B10-7F0F-4A29-A088-F269036550CE}" type="datetime3">
              <a:rPr lang="en-US" altLang="zh-TW" smtClean="0"/>
              <a:pPr/>
              <a:t>15 August 2024</a:t>
            </a:fld>
            <a:endParaRPr lang="en-US"/>
          </a:p>
        </p:txBody>
      </p:sp>
      <p:pic>
        <p:nvPicPr>
          <p:cNvPr id="24" name="圖片 23">
            <a:extLst>
              <a:ext uri="{FF2B5EF4-FFF2-40B4-BE49-F238E27FC236}">
                <a16:creationId xmlns:a16="http://schemas.microsoft.com/office/drawing/2014/main" id="{12F934B0-E70D-E2E4-2822-5EBB22D6C8E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608457" y="801914"/>
            <a:ext cx="5109029" cy="5254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428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13C92856-B586-D226-70E3-585A5657981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64900" y="5930897"/>
            <a:ext cx="927100" cy="927103"/>
          </a:xfrm>
          <a:prstGeom prst="rect">
            <a:avLst/>
          </a:prstGeom>
        </p:spPr>
      </p:pic>
      <p:sp>
        <p:nvSpPr>
          <p:cNvPr id="18" name="標題 17">
            <a:extLst>
              <a:ext uri="{FF2B5EF4-FFF2-40B4-BE49-F238E27FC236}">
                <a16:creationId xmlns:a16="http://schemas.microsoft.com/office/drawing/2014/main" id="{1F7889DD-0A3B-B24C-9F36-F02528B338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779463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2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r>
              <a:rPr lang="en-US" altLang="zh-TW"/>
              <a:t>Title goes here</a:t>
            </a:r>
            <a:endParaRPr lang="zh-TW" altLang="en-US"/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4B393ED7-8C07-41DC-37C0-77EFD9BB9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56573" y="6492875"/>
            <a:ext cx="391885" cy="365125"/>
          </a:xfrm>
        </p:spPr>
        <p:txBody>
          <a:bodyPr/>
          <a:lstStyle>
            <a:lvl1pPr>
              <a:defRPr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algn="ctr"/>
            <a:fld id="{6E290225-7458-4E5F-AFE5-E142CAAEBF37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6864ACCA-F045-E8A5-43C0-D8287703214E}"/>
              </a:ext>
            </a:extLst>
          </p:cNvPr>
          <p:cNvSpPr/>
          <p:nvPr userDrawn="1"/>
        </p:nvSpPr>
        <p:spPr>
          <a:xfrm>
            <a:off x="0" y="0"/>
            <a:ext cx="292100" cy="6858000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accent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5F8F4A9-7F17-5BB7-8B81-6381A865851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388962"/>
            <a:ext cx="10515600" cy="4788001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>
              <a:defRPr sz="180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2pPr>
            <a:lvl3pPr>
              <a:defRPr sz="160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3pPr>
            <a:lvl4pPr>
              <a:defRPr sz="140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4pPr>
            <a:lvl5pPr>
              <a:defRPr sz="140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en-US"/>
              <a:t>Contents go here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45330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13C92856-B586-D226-70E3-585A5657981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64900" y="5930897"/>
            <a:ext cx="927100" cy="927103"/>
          </a:xfrm>
          <a:prstGeom prst="rect">
            <a:avLst/>
          </a:prstGeom>
        </p:spPr>
      </p:pic>
      <p:sp>
        <p:nvSpPr>
          <p:cNvPr id="18" name="標題 17">
            <a:extLst>
              <a:ext uri="{FF2B5EF4-FFF2-40B4-BE49-F238E27FC236}">
                <a16:creationId xmlns:a16="http://schemas.microsoft.com/office/drawing/2014/main" id="{1F7889DD-0A3B-B24C-9F36-F02528B338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779463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r>
              <a:rPr lang="en-US" altLang="zh-TW"/>
              <a:t>Title goes here</a:t>
            </a:r>
            <a:endParaRPr lang="zh-TW" altLang="en-US"/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4B393ED7-8C07-41DC-37C0-77EFD9BB9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56573" y="6492875"/>
            <a:ext cx="391885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algn="ctr"/>
            <a:fld id="{6E290225-7458-4E5F-AFE5-E142CAAEBF37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6864ACCA-F045-E8A5-43C0-D8287703214E}"/>
              </a:ext>
            </a:extLst>
          </p:cNvPr>
          <p:cNvSpPr/>
          <p:nvPr userDrawn="1"/>
        </p:nvSpPr>
        <p:spPr>
          <a:xfrm>
            <a:off x="0" y="0"/>
            <a:ext cx="292100" cy="6858000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accent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0716062-8426-1F6D-4C18-C4593EB380A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388962"/>
            <a:ext cx="10515600" cy="4788001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>
              <a:defRPr sz="180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2pPr>
            <a:lvl3pPr>
              <a:defRPr sz="160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3pPr>
            <a:lvl4pPr>
              <a:defRPr sz="140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4pPr>
            <a:lvl5pPr>
              <a:defRPr sz="140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en-US"/>
              <a:t>Contents go here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26857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95979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Date Placeholder 1">
            <a:extLst>
              <a:ext uri="{FF2B5EF4-FFF2-40B4-BE49-F238E27FC236}">
                <a16:creationId xmlns:a16="http://schemas.microsoft.com/office/drawing/2014/main" id="{49A0BDA6-9B53-DC6F-7FD7-0719E1CDDFD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00000" y="6144698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696E00F-EBF3-4491-8049-2B1D531B6CA1}" type="datetime3">
              <a:rPr lang="en-US" altLang="zh-TW" smtClean="0"/>
              <a:t>15 August 2024</a:t>
            </a:fld>
            <a:endParaRPr 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3D0A7B1C-EC26-03B6-EB1A-88B58643F2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608457" y="801914"/>
            <a:ext cx="5109029" cy="5254172"/>
          </a:xfrm>
          <a:prstGeom prst="rect">
            <a:avLst/>
          </a:prstGeom>
        </p:spPr>
      </p:pic>
      <p:cxnSp>
        <p:nvCxnSpPr>
          <p:cNvPr id="3" name="Straight Connector 13">
            <a:extLst>
              <a:ext uri="{FF2B5EF4-FFF2-40B4-BE49-F238E27FC236}">
                <a16:creationId xmlns:a16="http://schemas.microsoft.com/office/drawing/2014/main" id="{DE1E989A-C21F-D815-7304-8AE92060C704}"/>
              </a:ext>
            </a:extLst>
          </p:cNvPr>
          <p:cNvCxnSpPr>
            <a:cxnSpLocks/>
          </p:cNvCxnSpPr>
          <p:nvPr userDrawn="1"/>
        </p:nvCxnSpPr>
        <p:spPr>
          <a:xfrm>
            <a:off x="-30076" y="3713087"/>
            <a:ext cx="5687392" cy="0"/>
          </a:xfrm>
          <a:prstGeom prst="line">
            <a:avLst/>
          </a:prstGeom>
          <a:ln w="38100">
            <a:solidFill>
              <a:schemeClr val="bg1"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標題版面配置區 10">
            <a:extLst>
              <a:ext uri="{FF2B5EF4-FFF2-40B4-BE49-F238E27FC236}">
                <a16:creationId xmlns:a16="http://schemas.microsoft.com/office/drawing/2014/main" id="{D1862A91-4F0D-DB71-D17C-EAC7DF4A78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00000" y="3824966"/>
            <a:ext cx="4757316" cy="196623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ct val="120000"/>
              </a:lnSpc>
              <a:defRPr sz="200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en-US" altLang="zh-TW" noProof="0"/>
              <a:t>This is a sample text. You can replace this text. Enter text here. This is a sample text. You can replace this text. </a:t>
            </a:r>
            <a:br>
              <a:rPr lang="en-US" altLang="zh-TW" noProof="0"/>
            </a:br>
            <a:endParaRPr kumimoji="1" lang="zh-TW" altLang="en-US"/>
          </a:p>
        </p:txBody>
      </p:sp>
      <p:sp>
        <p:nvSpPr>
          <p:cNvPr id="8" name="文字版面配置區 11">
            <a:extLst>
              <a:ext uri="{FF2B5EF4-FFF2-40B4-BE49-F238E27FC236}">
                <a16:creationId xmlns:a16="http://schemas.microsoft.com/office/drawing/2014/main" id="{6259A965-6C30-810B-338E-90FF95DC06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00000" y="1897167"/>
            <a:ext cx="4715429" cy="174492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>
              <a:buNone/>
              <a:defRPr sz="4000" b="1" i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en-US" altLang="zh-TW" noProof="0"/>
              <a:t>Title goes here</a:t>
            </a:r>
          </a:p>
        </p:txBody>
      </p:sp>
      <p:pic>
        <p:nvPicPr>
          <p:cNvPr id="4" name="圖片 3" descr="一張含有 文字, 美工圖案 的圖片&#10;&#10;自動產生的描述">
            <a:extLst>
              <a:ext uri="{FF2B5EF4-FFF2-40B4-BE49-F238E27FC236}">
                <a16:creationId xmlns:a16="http://schemas.microsoft.com/office/drawing/2014/main" id="{0E2D6466-93D5-8BB1-5ED3-083D1EF1B8C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6454" y="2527066"/>
            <a:ext cx="1169400" cy="285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099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8200" y="1388962"/>
            <a:ext cx="10515600" cy="4788001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>
              <a:defRPr sz="180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2pPr>
            <a:lvl3pPr>
              <a:defRPr sz="160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3pPr>
            <a:lvl4pPr>
              <a:defRPr sz="140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4pPr>
            <a:lvl5pPr>
              <a:defRPr sz="140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en-US"/>
              <a:t>Contents go here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8790334-8103-B266-1D53-916F5AAA09D7}"/>
              </a:ext>
            </a:extLst>
          </p:cNvPr>
          <p:cNvSpPr/>
          <p:nvPr userDrawn="1"/>
        </p:nvSpPr>
        <p:spPr>
          <a:xfrm>
            <a:off x="0" y="0"/>
            <a:ext cx="292100" cy="6858000"/>
          </a:xfrm>
          <a:prstGeom prst="rect">
            <a:avLst/>
          </a:prstGeom>
          <a:gradFill>
            <a:gsLst>
              <a:gs pos="0">
                <a:schemeClr val="bg2">
                  <a:lumMod val="20000"/>
                  <a:lumOff val="80000"/>
                </a:schemeClr>
              </a:gs>
              <a:gs pos="100000">
                <a:schemeClr val="bg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13C92856-B586-D226-70E3-585A5657981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64900" y="5930897"/>
            <a:ext cx="927100" cy="927103"/>
          </a:xfrm>
          <a:prstGeom prst="rect">
            <a:avLst/>
          </a:prstGeom>
        </p:spPr>
      </p:pic>
      <p:sp>
        <p:nvSpPr>
          <p:cNvPr id="18" name="標題 17">
            <a:extLst>
              <a:ext uri="{FF2B5EF4-FFF2-40B4-BE49-F238E27FC236}">
                <a16:creationId xmlns:a16="http://schemas.microsoft.com/office/drawing/2014/main" id="{1F7889DD-0A3B-B24C-9F36-F02528B338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779463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2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r>
              <a:rPr lang="en-US" altLang="zh-TW"/>
              <a:t>Title goes here</a:t>
            </a:r>
            <a:endParaRPr lang="zh-TW" altLang="en-US"/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4B393ED7-8C07-41DC-37C0-77EFD9BB9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56573" y="6492875"/>
            <a:ext cx="391885" cy="365125"/>
          </a:xfrm>
        </p:spPr>
        <p:txBody>
          <a:bodyPr/>
          <a:lstStyle>
            <a:lvl1pPr>
              <a:defRPr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algn="ctr"/>
            <a:fld id="{6E290225-7458-4E5F-AFE5-E142CAAEBF37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375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08790334-8103-B266-1D53-916F5AAA09D7}"/>
              </a:ext>
            </a:extLst>
          </p:cNvPr>
          <p:cNvSpPr/>
          <p:nvPr userDrawn="1"/>
        </p:nvSpPr>
        <p:spPr>
          <a:xfrm>
            <a:off x="0" y="0"/>
            <a:ext cx="292100" cy="6858000"/>
          </a:xfrm>
          <a:prstGeom prst="rect">
            <a:avLst/>
          </a:prstGeom>
          <a:gradFill>
            <a:gsLst>
              <a:gs pos="0">
                <a:schemeClr val="bg2">
                  <a:lumMod val="60000"/>
                  <a:lumOff val="40000"/>
                </a:schemeClr>
              </a:gs>
              <a:gs pos="100000">
                <a:schemeClr val="bg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13C92856-B586-D226-70E3-585A5657981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64900" y="5930897"/>
            <a:ext cx="927100" cy="927103"/>
          </a:xfrm>
          <a:prstGeom prst="rect">
            <a:avLst/>
          </a:prstGeom>
        </p:spPr>
      </p:pic>
      <p:sp>
        <p:nvSpPr>
          <p:cNvPr id="18" name="標題 17">
            <a:extLst>
              <a:ext uri="{FF2B5EF4-FFF2-40B4-BE49-F238E27FC236}">
                <a16:creationId xmlns:a16="http://schemas.microsoft.com/office/drawing/2014/main" id="{1F7889DD-0A3B-B24C-9F36-F02528B338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779463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r>
              <a:rPr lang="en-US" altLang="zh-TW"/>
              <a:t>Title goes here</a:t>
            </a:r>
            <a:endParaRPr lang="zh-TW" altLang="en-US"/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4B393ED7-8C07-41DC-37C0-77EFD9BB9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56573" y="6492875"/>
            <a:ext cx="391885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algn="ctr"/>
            <a:fld id="{6E290225-7458-4E5F-AFE5-E142CAAEBF37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75FC7DC7-BF85-94A5-9C3C-CD83B74C93F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388962"/>
            <a:ext cx="10515600" cy="4788001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>
              <a:defRPr sz="180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2pPr>
            <a:lvl3pPr>
              <a:defRPr sz="160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3pPr>
            <a:lvl4pPr>
              <a:defRPr sz="140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4pPr>
            <a:lvl5pPr>
              <a:defRPr sz="140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en-US"/>
              <a:t>Contents go here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52966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Date Placeholder 1">
            <a:extLst>
              <a:ext uri="{FF2B5EF4-FFF2-40B4-BE49-F238E27FC236}">
                <a16:creationId xmlns:a16="http://schemas.microsoft.com/office/drawing/2014/main" id="{49A0BDA6-9B53-DC6F-7FD7-0719E1CDDFD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00000" y="6144698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696E00F-EBF3-4491-8049-2B1D531B6CA1}" type="datetime3">
              <a:rPr lang="en-US" altLang="zh-TW" smtClean="0"/>
              <a:t>15 August 2024</a:t>
            </a:fld>
            <a:endParaRPr 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3D0A7B1C-EC26-03B6-EB1A-88B58643F2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608457" y="801914"/>
            <a:ext cx="5109029" cy="5254172"/>
          </a:xfrm>
          <a:prstGeom prst="rect">
            <a:avLst/>
          </a:prstGeom>
        </p:spPr>
      </p:pic>
      <p:cxnSp>
        <p:nvCxnSpPr>
          <p:cNvPr id="9" name="Straight Connector 13">
            <a:extLst>
              <a:ext uri="{FF2B5EF4-FFF2-40B4-BE49-F238E27FC236}">
                <a16:creationId xmlns:a16="http://schemas.microsoft.com/office/drawing/2014/main" id="{BA0CF3B8-522E-ABCE-54A6-EF9AA07EFEAE}"/>
              </a:ext>
            </a:extLst>
          </p:cNvPr>
          <p:cNvCxnSpPr>
            <a:cxnSpLocks/>
          </p:cNvCxnSpPr>
          <p:nvPr userDrawn="1"/>
        </p:nvCxnSpPr>
        <p:spPr>
          <a:xfrm>
            <a:off x="-30076" y="3713087"/>
            <a:ext cx="5687392" cy="0"/>
          </a:xfrm>
          <a:prstGeom prst="line">
            <a:avLst/>
          </a:prstGeom>
          <a:ln w="38100">
            <a:solidFill>
              <a:schemeClr val="bg1"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標題版面配置區 10">
            <a:extLst>
              <a:ext uri="{FF2B5EF4-FFF2-40B4-BE49-F238E27FC236}">
                <a16:creationId xmlns:a16="http://schemas.microsoft.com/office/drawing/2014/main" id="{C2217335-DCD5-3D16-6120-2CC8FDD3D7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00000" y="3824966"/>
            <a:ext cx="4757316" cy="196623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ct val="120000"/>
              </a:lnSpc>
              <a:defRPr sz="200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en-US" altLang="zh-TW" noProof="0"/>
              <a:t>This is a sample text. You can replace this text. Enter text here. This is a sample text. You can replace this text. </a:t>
            </a:r>
            <a:br>
              <a:rPr lang="en-US" altLang="zh-TW" noProof="0"/>
            </a:br>
            <a:endParaRPr kumimoji="1" lang="zh-TW" altLang="en-US"/>
          </a:p>
        </p:txBody>
      </p:sp>
      <p:sp>
        <p:nvSpPr>
          <p:cNvPr id="11" name="文字版面配置區 11">
            <a:extLst>
              <a:ext uri="{FF2B5EF4-FFF2-40B4-BE49-F238E27FC236}">
                <a16:creationId xmlns:a16="http://schemas.microsoft.com/office/drawing/2014/main" id="{614CC118-5307-704E-6D8C-B6162E7D383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00000" y="1897167"/>
            <a:ext cx="4715429" cy="174492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>
              <a:buNone/>
              <a:defRPr sz="4000" b="1" i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en-US" altLang="zh-TW" noProof="0"/>
              <a:t>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2139905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DE9962-487E-438E-98C3-AD7498B74255}" type="datetime3">
              <a:rPr lang="en-US" altLang="zh-TW" smtClean="0"/>
              <a:t>15 August 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290225-7458-4E5F-AFE5-E142CAAEBF37}" type="slidenum">
              <a:rPr lang="en-US" smtClean="0"/>
              <a:t>‹#›</a:t>
            </a:fld>
            <a:endParaRPr lang="en-US"/>
          </a:p>
        </p:txBody>
      </p:sp>
      <p:sp>
        <p:nvSpPr>
          <p:cNvPr id="7" name="MSIPCMContentMarking" descr="{&quot;HashCode&quot;:1017120012,&quot;Placement&quot;:&quot;Header&quot;,&quot;Top&quot;:0.0,&quot;Left&quot;:779.585144,&quot;SlideWidth&quot;:960,&quot;SlideHeight&quot;:540}">
            <a:extLst>
              <a:ext uri="{FF2B5EF4-FFF2-40B4-BE49-F238E27FC236}">
                <a16:creationId xmlns:a16="http://schemas.microsoft.com/office/drawing/2014/main" id="{CB5D914A-1AFA-2FA0-09FC-C3AC99C8A307}"/>
              </a:ext>
            </a:extLst>
          </p:cNvPr>
          <p:cNvSpPr txBox="1"/>
          <p:nvPr userDrawn="1"/>
        </p:nvSpPr>
        <p:spPr>
          <a:xfrm>
            <a:off x="9900731" y="0"/>
            <a:ext cx="2291268" cy="2965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r">
              <a:spcBef>
                <a:spcPts val="0"/>
              </a:spcBef>
              <a:spcAft>
                <a:spcPts val="0"/>
              </a:spcAft>
            </a:pPr>
            <a:r>
              <a:rPr lang="en-US" altLang="zh-TW" sz="1200">
                <a:solidFill>
                  <a:srgbClr val="000000"/>
                </a:solidFill>
                <a:latin typeface="Calibri" panose="020F0502020204030204" pitchFamily="34" charset="0"/>
              </a:rPr>
              <a:t>LITEON Internal Use </a:t>
            </a:r>
            <a:r>
              <a:rPr lang="zh-TW" altLang="en-US" sz="1200">
                <a:solidFill>
                  <a:srgbClr val="000000"/>
                </a:solidFill>
                <a:latin typeface="Calibri" panose="020F0502020204030204" pitchFamily="34" charset="0"/>
              </a:rPr>
              <a:t>內部使用 </a:t>
            </a:r>
          </a:p>
        </p:txBody>
      </p:sp>
    </p:spTree>
    <p:extLst>
      <p:ext uri="{BB962C8B-B14F-4D97-AF65-F5344CB8AC3E}">
        <p14:creationId xmlns:p14="http://schemas.microsoft.com/office/powerpoint/2010/main" val="2524969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iteris.com/oursolutions/traffic-detection" TargetMode="External"/><Relationship Id="rId13" Type="http://schemas.openxmlformats.org/officeDocument/2006/relationships/image" Target="../media/image34.png"/><Relationship Id="rId18" Type="http://schemas.openxmlformats.org/officeDocument/2006/relationships/image" Target="../media/image36.png"/><Relationship Id="rId3" Type="http://schemas.openxmlformats.org/officeDocument/2006/relationships/hyperlink" Target="https://goodvisionlive.com/solutions/traffic-flow-monitor/" TargetMode="External"/><Relationship Id="rId7" Type="http://schemas.openxmlformats.org/officeDocument/2006/relationships/image" Target="../media/image29.png"/><Relationship Id="rId12" Type="http://schemas.openxmlformats.org/officeDocument/2006/relationships/image" Target="../media/image33.png"/><Relationship Id="rId17" Type="http://schemas.openxmlformats.org/officeDocument/2006/relationships/hyperlink" Target="https://www.econolite.com/solutions/software/detect/" TargetMode="External"/><Relationship Id="rId2" Type="http://schemas.openxmlformats.org/officeDocument/2006/relationships/image" Target="../media/image24.png"/><Relationship Id="rId16" Type="http://schemas.openxmlformats.org/officeDocument/2006/relationships/hyperlink" Target="https://www.econolite.com/solutions/sensors/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datafromsky.com/traffic-monitoring/" TargetMode="External"/><Relationship Id="rId11" Type="http://schemas.openxmlformats.org/officeDocument/2006/relationships/image" Target="../media/image32.png"/><Relationship Id="rId5" Type="http://schemas.openxmlformats.org/officeDocument/2006/relationships/image" Target="../media/image22.png"/><Relationship Id="rId15" Type="http://schemas.openxmlformats.org/officeDocument/2006/relationships/image" Target="../media/image35.png"/><Relationship Id="rId10" Type="http://schemas.openxmlformats.org/officeDocument/2006/relationships/image" Target="../media/image31.png"/><Relationship Id="rId19" Type="http://schemas.openxmlformats.org/officeDocument/2006/relationships/hyperlink" Target="https://www.cubic.com/transportation/vehicle-pedestrian-detection" TargetMode="External"/><Relationship Id="rId4" Type="http://schemas.openxmlformats.org/officeDocument/2006/relationships/image" Target="../media/image28.jpeg"/><Relationship Id="rId9" Type="http://schemas.openxmlformats.org/officeDocument/2006/relationships/image" Target="../media/image30.png"/><Relationship Id="rId14" Type="http://schemas.openxmlformats.org/officeDocument/2006/relationships/hyperlink" Target="https://www.swarco.com/products/detection-sensors/smart-camera/intelligent-camera-solutions" TargetMode="Externa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2.png"/><Relationship Id="rId7" Type="http://schemas.openxmlformats.org/officeDocument/2006/relationships/image" Target="../media/image18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openxmlformats.org/officeDocument/2006/relationships/image" Target="../media/image14.jpe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hyperlink" Target="https://www.econolite.com/support-page/technical-documentation/systems/centracs-spm/" TargetMode="External"/><Relationship Id="rId3" Type="http://schemas.openxmlformats.org/officeDocument/2006/relationships/hyperlink" Target="https://www.iteris.com/oursolutions/clearguide-signals/spm" TargetMode="External"/><Relationship Id="rId7" Type="http://schemas.openxmlformats.org/officeDocument/2006/relationships/image" Target="../media/image39.jpeg"/><Relationship Id="rId12" Type="http://schemas.openxmlformats.org/officeDocument/2006/relationships/image" Target="../media/image41.png"/><Relationship Id="rId2" Type="http://schemas.openxmlformats.org/officeDocument/2006/relationships/hyperlink" Target="https://www.westernsystems-inc.com/atspm-data-driven-spm/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2.png"/><Relationship Id="rId11" Type="http://schemas.openxmlformats.org/officeDocument/2006/relationships/hyperlink" Target="https://2575806.fs1.hubspotusercontent-na1.net/hubfs/2575806/Collateral/Cut%20Sheets/Software/Central%20Management/MyCity%20SPM.pdf" TargetMode="External"/><Relationship Id="rId5" Type="http://schemas.openxmlformats.org/officeDocument/2006/relationships/image" Target="../media/image38.png"/><Relationship Id="rId15" Type="http://schemas.openxmlformats.org/officeDocument/2006/relationships/hyperlink" Target="https://www.cubic.com/transportation/products/signal-performance-measures" TargetMode="External"/><Relationship Id="rId10" Type="http://schemas.openxmlformats.org/officeDocument/2006/relationships/image" Target="../media/image34.png"/><Relationship Id="rId4" Type="http://schemas.openxmlformats.org/officeDocument/2006/relationships/hyperlink" Target="https://miovision.com/traffop/" TargetMode="External"/><Relationship Id="rId9" Type="http://schemas.openxmlformats.org/officeDocument/2006/relationships/image" Target="../media/image40.png"/><Relationship Id="rId1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2.png"/><Relationship Id="rId7" Type="http://schemas.openxmlformats.org/officeDocument/2006/relationships/image" Target="../media/image18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openxmlformats.org/officeDocument/2006/relationships/image" Target="../media/image14.jpeg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hyperlink" Target="https://2575806.fs1.hubspotusercontent-na1.net/hubfs/2575806/Collateral/Cut%20Sheets/Software/Central%20Management/MyCity%20Adaptive.pdf" TargetMode="External"/><Relationship Id="rId3" Type="http://schemas.openxmlformats.org/officeDocument/2006/relationships/hyperlink" Target="https://www.kimley-horn.com/wp-content/uploads/2020/08/Kadence-Overview.pdf" TargetMode="External"/><Relationship Id="rId7" Type="http://schemas.openxmlformats.org/officeDocument/2006/relationships/image" Target="../media/image46.png"/><Relationship Id="rId12" Type="http://schemas.openxmlformats.org/officeDocument/2006/relationships/image" Target="../media/image49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5.png"/><Relationship Id="rId11" Type="http://schemas.openxmlformats.org/officeDocument/2006/relationships/image" Target="../media/image48.png"/><Relationship Id="rId5" Type="http://schemas.openxmlformats.org/officeDocument/2006/relationships/image" Target="../media/image44.png"/><Relationship Id="rId10" Type="http://schemas.openxmlformats.org/officeDocument/2006/relationships/image" Target="../media/image47.png"/><Relationship Id="rId4" Type="http://schemas.openxmlformats.org/officeDocument/2006/relationships/hyperlink" Target="https://miovision.com/surtrac/" TargetMode="External"/><Relationship Id="rId9" Type="http://schemas.openxmlformats.org/officeDocument/2006/relationships/hyperlink" Target="https://www.econolite.com/wp-content/uploads/2021/10/systems-centracsadaptive-datasheet.pdf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12.png"/><Relationship Id="rId7" Type="http://schemas.openxmlformats.org/officeDocument/2006/relationships/image" Target="../media/image18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openxmlformats.org/officeDocument/2006/relationships/image" Target="../media/image14.jpeg"/><Relationship Id="rId4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hyperlink" Target="https://www.commsignia.com/casestudy/vru/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7.jpe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openxmlformats.org/officeDocument/2006/relationships/image" Target="../media/image14.jpe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traffictechservices.com/personalsignalassistant.html" TargetMode="External"/><Relationship Id="rId3" Type="http://schemas.openxmlformats.org/officeDocument/2006/relationships/image" Target="../media/image54.png"/><Relationship Id="rId7" Type="http://schemas.openxmlformats.org/officeDocument/2006/relationships/image" Target="../media/image63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hyperlink" Target="https://www.commsignia.com/casestudy/vru/" TargetMode="Externa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openxmlformats.org/officeDocument/2006/relationships/image" Target="../media/image14.jpe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54.png"/><Relationship Id="rId7" Type="http://schemas.openxmlformats.org/officeDocument/2006/relationships/hyperlink" Target="https://miovision.com/opticom/" TargetMode="External"/><Relationship Id="rId12" Type="http://schemas.openxmlformats.org/officeDocument/2006/relationships/image" Target="../media/image70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2.png"/><Relationship Id="rId11" Type="http://schemas.openxmlformats.org/officeDocument/2006/relationships/image" Target="../media/image69.jpeg"/><Relationship Id="rId5" Type="http://schemas.openxmlformats.org/officeDocument/2006/relationships/hyperlink" Target="https://www.commsignia.com/casestudy/vru/" TargetMode="External"/><Relationship Id="rId10" Type="http://schemas.openxmlformats.org/officeDocument/2006/relationships/hyperlink" Target="https://www.emtracsystems.com/wp-content/uploads/2021/02/EMTRAC-EmergencyVehiclePreemption.pdf" TargetMode="External"/><Relationship Id="rId4" Type="http://schemas.openxmlformats.org/officeDocument/2006/relationships/image" Target="../media/image66.png"/><Relationship Id="rId9" Type="http://schemas.openxmlformats.org/officeDocument/2006/relationships/image" Target="../media/image68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openxmlformats.org/officeDocument/2006/relationships/image" Target="../media/image14.jpe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openxmlformats.org/officeDocument/2006/relationships/image" Target="../media/image14.jpe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hyperlink" Target="https://datafromsky.com/traffic-violations/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datafromsky.com/news/near-miss-detection-with-flow-ai-video-analytics/" TargetMode="External"/><Relationship Id="rId5" Type="http://schemas.openxmlformats.org/officeDocument/2006/relationships/hyperlink" Target="https://goodvisionlive.com/solutions/aid/" TargetMode="External"/><Relationship Id="rId4" Type="http://schemas.openxmlformats.org/officeDocument/2006/relationships/image" Target="../media/image24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goodvisionlive.com/solutions/traffic-flow-monitor/" TargetMode="External"/><Relationship Id="rId7" Type="http://schemas.openxmlformats.org/officeDocument/2006/relationships/hyperlink" Target="https://datafromsky.com/traffic-monitoring/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8.jpe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hyperlink" Target="https://datafromsky.com/traffic-monitoring/" TargetMode="External"/><Relationship Id="rId7" Type="http://schemas.openxmlformats.org/officeDocument/2006/relationships/hyperlink" Target="https://goodvisionlive.com/wp-content/uploads/2023/08/pdf_goodvision_devices.pdf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3.png"/><Relationship Id="rId5" Type="http://schemas.openxmlformats.org/officeDocument/2006/relationships/hyperlink" Target="https://goodvisionlive.com/solutions/traffic-controller/" TargetMode="External"/><Relationship Id="rId4" Type="http://schemas.openxmlformats.org/officeDocument/2006/relationships/image" Target="../media/image24.png"/><Relationship Id="rId9" Type="http://schemas.openxmlformats.org/officeDocument/2006/relationships/image" Target="../media/image75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6.xml"/><Relationship Id="rId5" Type="http://schemas.openxmlformats.org/officeDocument/2006/relationships/hyperlink" Target="https://auto-talks.com/v2x-evolution-part-1-evolving-v2x-applications-and-their-implications/" TargetMode="External"/><Relationship Id="rId4" Type="http://schemas.openxmlformats.org/officeDocument/2006/relationships/image" Target="../media/image78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openxmlformats.org/officeDocument/2006/relationships/image" Target="../media/image14.jpe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5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3.png"/><Relationship Id="rId7" Type="http://schemas.openxmlformats.org/officeDocument/2006/relationships/hyperlink" Target="https://datafromsky.com/traffic-violations/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datafromsky.com/news/near-miss-detection-with-flow-ai-video-analytics/" TargetMode="External"/><Relationship Id="rId5" Type="http://schemas.openxmlformats.org/officeDocument/2006/relationships/hyperlink" Target="https://goodvisionlive.com/solutions/aid/" TargetMode="External"/><Relationship Id="rId4" Type="http://schemas.openxmlformats.org/officeDocument/2006/relationships/image" Target="../media/image24.png"/><Relationship Id="rId9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F764398-50B5-179E-3176-41E3A4966F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C4316B7-76D2-9EAA-ADB1-F7494D44A6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/>
              <a:t>InterLux</a:t>
            </a:r>
            <a:r>
              <a:rPr lang="zh-TW" altLang="en-US"/>
              <a:t>應用方向整理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67104A0-7923-D3E7-D1D4-9E403F8914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67C480-1515-4254-9025-3853D21EC8D6}" type="datetime3">
              <a:rPr lang="en-US" altLang="zh-TW" smtClean="0"/>
              <a:pPr/>
              <a:t>15 August 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2211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FC3AAA3D-7F4C-5795-F176-E3F8296F19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285" y="1506381"/>
            <a:ext cx="11880715" cy="6571294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60146850-8B30-1092-086A-5B01BD5F08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交通計數簡介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49F55ABF-2279-F999-E4FE-F754BD444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6E290225-7458-4E5F-AFE5-E142CAAEBF37}" type="slidenum">
              <a:rPr lang="en-US" smtClean="0"/>
              <a:pPr algn="ctr"/>
              <a:t>10</a:t>
            </a:fld>
            <a:endParaRPr 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60DC9F61-D93E-3F1A-86A7-A2C671DDAF18}"/>
              </a:ext>
            </a:extLst>
          </p:cNvPr>
          <p:cNvSpPr txBox="1"/>
          <p:nvPr/>
        </p:nvSpPr>
        <p:spPr>
          <a:xfrm>
            <a:off x="3480380" y="4053364"/>
            <a:ext cx="1627369" cy="1477328"/>
          </a:xfrm>
          <a:prstGeom prst="rect">
            <a:avLst/>
          </a:prstGeom>
          <a:solidFill>
            <a:srgbClr val="FFFFFF">
              <a:alpha val="80000"/>
            </a:srgbClr>
          </a:solidFill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/>
              <a:t>轉向量統計</a:t>
            </a:r>
            <a:endParaRPr lang="en-US" altLang="zh-TW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/>
              <a:t>車種區分</a:t>
            </a:r>
            <a:endParaRPr lang="en-US" altLang="zh-TW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/>
              <a:t>自行車計數</a:t>
            </a:r>
            <a:endParaRPr lang="en-US" altLang="zh-TW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/>
              <a:t>行人計數</a:t>
            </a:r>
            <a:endParaRPr lang="en-US" altLang="zh-TW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/>
              <a:t>…</a:t>
            </a:r>
            <a:endParaRPr lang="zh-TW" altLang="en-US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0CA90AD8-6467-1D5D-8C83-F9495C8500E7}"/>
              </a:ext>
            </a:extLst>
          </p:cNvPr>
          <p:cNvSpPr txBox="1"/>
          <p:nvPr/>
        </p:nvSpPr>
        <p:spPr>
          <a:xfrm>
            <a:off x="841876" y="1079079"/>
            <a:ext cx="8350363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zh-TW" altLang="en-US" sz="1800" b="0">
                <a:solidFill>
                  <a:schemeClr val="tx1"/>
                </a:solidFill>
              </a:rPr>
              <a:t>利用感測器蒐集路口車流狀況，包括</a:t>
            </a:r>
            <a:r>
              <a:rPr lang="zh-TW" altLang="en-US"/>
              <a:t>車流、車種、自行車、人流</a:t>
            </a:r>
            <a:r>
              <a:rPr lang="en-US" altLang="zh-TW"/>
              <a:t>……</a:t>
            </a:r>
            <a:r>
              <a:rPr lang="zh-TW" altLang="en-US"/>
              <a:t>等之判斷統計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9D25E220-1E8C-4BB2-D3EF-6932FBF0C665}"/>
              </a:ext>
            </a:extLst>
          </p:cNvPr>
          <p:cNvSpPr txBox="1"/>
          <p:nvPr/>
        </p:nvSpPr>
        <p:spPr>
          <a:xfrm>
            <a:off x="5568311" y="5854510"/>
            <a:ext cx="5676632" cy="646331"/>
          </a:xfrm>
          <a:prstGeom prst="rect">
            <a:avLst/>
          </a:prstGeom>
          <a:solidFill>
            <a:srgbClr val="FFFFFF">
              <a:alpha val="80000"/>
            </a:srgbClr>
          </a:solidFill>
        </p:spPr>
        <p:txBody>
          <a:bodyPr wrap="square" rtlCol="0">
            <a:spAutoFit/>
          </a:bodyPr>
          <a:lstStyle/>
          <a:p>
            <a:r>
              <a:rPr lang="zh-TW" altLang="en-US" b="1"/>
              <a:t>效益</a:t>
            </a:r>
            <a:r>
              <a:rPr lang="zh-TW" altLang="en-US"/>
              <a:t>：</a:t>
            </a:r>
            <a:endParaRPr lang="en-US" altLang="zh-TW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b="0">
                <a:solidFill>
                  <a:schemeClr val="tx1"/>
                </a:solidFill>
              </a:rPr>
              <a:t>基礎設施興建及交通管理之依據</a:t>
            </a:r>
            <a:endParaRPr lang="en-US" altLang="zh-TW" b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52669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A5B3248-34E7-52FE-8E56-C11665B8B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交通計數：方案提供商 </a:t>
            </a:r>
            <a:r>
              <a:rPr lang="en-US" altLang="zh-TW" sz="2000"/>
              <a:t>(</a:t>
            </a:r>
            <a:r>
              <a:rPr lang="zh-TW" altLang="en-US" sz="2000"/>
              <a:t>未窮盡</a:t>
            </a:r>
            <a:r>
              <a:rPr lang="en-US" altLang="zh-TW" sz="2000"/>
              <a:t>)</a:t>
            </a:r>
            <a:endParaRPr lang="zh-TW" altLang="en-US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DE03EA6A-5263-B387-A255-D0B0FF9508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6E290225-7458-4E5F-AFE5-E142CAAEBF37}" type="slidenum">
              <a:rPr lang="en-US" smtClean="0"/>
              <a:pPr algn="ctr"/>
              <a:t>11</a:t>
            </a:fld>
            <a:endParaRPr 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EAB84E1-FF8D-D5B0-0E1F-3F38BBD87F3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1" y="1144588"/>
            <a:ext cx="2525486" cy="430177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45D93064-9CB5-E13B-DDC3-6F193D92C25B}"/>
              </a:ext>
            </a:extLst>
          </p:cNvPr>
          <p:cNvSpPr txBox="1"/>
          <p:nvPr/>
        </p:nvSpPr>
        <p:spPr>
          <a:xfrm>
            <a:off x="838201" y="3976802"/>
            <a:ext cx="3668486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600"/>
              <a:t>偵測車流參數 </a:t>
            </a:r>
            <a:r>
              <a:rPr lang="en-US" altLang="zh-TW" sz="1600"/>
              <a:t>(</a:t>
            </a:r>
            <a:r>
              <a:rPr lang="zh-TW" altLang="en-US" sz="1600"/>
              <a:t>轉向量、速度、車間距</a:t>
            </a:r>
            <a:r>
              <a:rPr lang="en-US" altLang="zh-TW" sz="1600"/>
              <a:t>…)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600"/>
              <a:t>辨識車種 </a:t>
            </a:r>
            <a:r>
              <a:rPr lang="en-US" altLang="zh-TW" sz="1600"/>
              <a:t>(</a:t>
            </a:r>
            <a:r>
              <a:rPr lang="zh-TW" altLang="en-US" sz="1600"/>
              <a:t>小車、箱型車、巴士、摩托車、腳踏車、小貨車、大貨車</a:t>
            </a:r>
            <a:r>
              <a:rPr lang="en-US" altLang="zh-TW" sz="160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600"/>
              <a:t>辨識行人</a:t>
            </a:r>
            <a:endParaRPr lang="en-US" altLang="zh-TW" sz="16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600"/>
              <a:t>可整合既有攝影機</a:t>
            </a:r>
            <a:endParaRPr lang="en-US" altLang="zh-TW" sz="16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600"/>
              <a:t>scalability</a:t>
            </a:r>
            <a:endParaRPr lang="zh-TW" altLang="en-US" sz="160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F9CF7300-191C-84AA-71C6-09C709DDFB13}"/>
              </a:ext>
            </a:extLst>
          </p:cNvPr>
          <p:cNvSpPr txBox="1"/>
          <p:nvPr/>
        </p:nvSpPr>
        <p:spPr>
          <a:xfrm>
            <a:off x="838200" y="6362070"/>
            <a:ext cx="416716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100">
                <a:hlinkClick r:id="rId3"/>
              </a:rPr>
              <a:t>https://goodvisionlive.com/solutions/traffic-flow-monitor/</a:t>
            </a:r>
            <a:r>
              <a:rPr lang="zh-TW" altLang="en-US" sz="1100"/>
              <a:t> 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D5357BD4-A9FA-457E-4249-4C4CA59DF7C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0" y="1661475"/>
            <a:ext cx="3668486" cy="2315327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38D000BD-1D63-970E-B17C-5E62CFCC0417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46417" y="1145746"/>
            <a:ext cx="2316927" cy="293140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8D22EB86-0EE4-CDB8-F7A0-51F37C519CA6}"/>
              </a:ext>
            </a:extLst>
          </p:cNvPr>
          <p:cNvSpPr txBox="1"/>
          <p:nvPr/>
        </p:nvSpPr>
        <p:spPr>
          <a:xfrm>
            <a:off x="4646416" y="3976802"/>
            <a:ext cx="284758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600"/>
              <a:t>偵測車流參數 </a:t>
            </a:r>
            <a:r>
              <a:rPr lang="en-US" altLang="zh-TW" sz="1600"/>
              <a:t>(</a:t>
            </a:r>
            <a:r>
              <a:rPr lang="zh-TW" altLang="en-US" sz="1600"/>
              <a:t>轉向量、</a:t>
            </a:r>
            <a:r>
              <a:rPr lang="en-US" altLang="zh-TW" sz="160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600"/>
              <a:t>辨識車種</a:t>
            </a:r>
            <a:endParaRPr lang="en-US" altLang="zh-TW" sz="16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600"/>
              <a:t>辨識行人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1A000C94-2343-C429-B565-99CC7BB62245}"/>
              </a:ext>
            </a:extLst>
          </p:cNvPr>
          <p:cNvSpPr txBox="1"/>
          <p:nvPr/>
        </p:nvSpPr>
        <p:spPr>
          <a:xfrm>
            <a:off x="4646416" y="6362070"/>
            <a:ext cx="416716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100">
                <a:hlinkClick r:id="rId6"/>
              </a:rPr>
              <a:t>https://datafromsky.com/traffic-monitoring/</a:t>
            </a:r>
            <a:r>
              <a:rPr lang="zh-TW" altLang="en-US" sz="1100"/>
              <a:t> </a:t>
            </a: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9707DDC4-7F06-12BC-E5FD-9272A248180B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46417" y="1661475"/>
            <a:ext cx="2847586" cy="2315327"/>
          </a:xfrm>
          <a:prstGeom prst="rect">
            <a:avLst/>
          </a:prstGeom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1AA5FE6E-588E-56EA-B0FD-33CB90507E8D}"/>
              </a:ext>
            </a:extLst>
          </p:cNvPr>
          <p:cNvSpPr txBox="1"/>
          <p:nvPr/>
        </p:nvSpPr>
        <p:spPr>
          <a:xfrm>
            <a:off x="8830174" y="2118168"/>
            <a:ext cx="2988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100">
                <a:hlinkClick r:id="rId8"/>
              </a:rPr>
              <a:t>Traffic Detection | </a:t>
            </a:r>
            <a:r>
              <a:rPr lang="en-US" altLang="zh-TW" sz="1100" err="1">
                <a:hlinkClick r:id="rId8"/>
              </a:rPr>
              <a:t>Iteris</a:t>
            </a:r>
            <a:r>
              <a:rPr lang="en-US" altLang="zh-TW" sz="1100">
                <a:hlinkClick r:id="rId8"/>
              </a:rPr>
              <a:t>, Inc.</a:t>
            </a:r>
            <a:endParaRPr lang="zh-TW" altLang="en-US" sz="1100"/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E38FDD58-658E-EC11-4996-630175AB4C9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81262" y="1113406"/>
            <a:ext cx="1073298" cy="424847"/>
          </a:xfrm>
          <a:prstGeom prst="rect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B9669193-695D-A9AC-49F7-01ABEEE5F243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09834" y="1653256"/>
            <a:ext cx="639137" cy="476047"/>
          </a:xfrm>
          <a:prstGeom prst="rect">
            <a:avLst/>
          </a:prstGeom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CBA82CEC-6DE3-AA11-43F6-023B3749B2E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881261" y="2427828"/>
            <a:ext cx="1497779" cy="285836"/>
          </a:xfrm>
          <a:prstGeom prst="rect">
            <a:avLst/>
          </a:prstGeom>
        </p:spPr>
      </p:pic>
      <p:sp>
        <p:nvSpPr>
          <p:cNvPr id="24" name="文字方塊 23">
            <a:extLst>
              <a:ext uri="{FF2B5EF4-FFF2-40B4-BE49-F238E27FC236}">
                <a16:creationId xmlns:a16="http://schemas.microsoft.com/office/drawing/2014/main" id="{317E5D9B-9C1A-2270-274C-A31CB63C0E29}"/>
              </a:ext>
            </a:extLst>
          </p:cNvPr>
          <p:cNvSpPr txBox="1"/>
          <p:nvPr/>
        </p:nvSpPr>
        <p:spPr>
          <a:xfrm>
            <a:off x="8830173" y="3232188"/>
            <a:ext cx="2988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100">
                <a:hlinkClick r:id="rId6"/>
              </a:rPr>
              <a:t>https://datafromsky.com/traffic-monitoring/</a:t>
            </a:r>
            <a:r>
              <a:rPr lang="zh-TW" altLang="en-US" sz="1100"/>
              <a:t> </a:t>
            </a:r>
          </a:p>
        </p:txBody>
      </p:sp>
      <p:pic>
        <p:nvPicPr>
          <p:cNvPr id="25" name="圖片 24">
            <a:extLst>
              <a:ext uri="{FF2B5EF4-FFF2-40B4-BE49-F238E27FC236}">
                <a16:creationId xmlns:a16="http://schemas.microsoft.com/office/drawing/2014/main" id="{BCB6853E-3C51-A019-C32D-8C8C1C663FFA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09831" y="2713822"/>
            <a:ext cx="545282" cy="545282"/>
          </a:xfrm>
          <a:prstGeom prst="rect">
            <a:avLst/>
          </a:prstGeom>
        </p:spPr>
      </p:pic>
      <p:sp>
        <p:nvSpPr>
          <p:cNvPr id="26" name="文字方塊 25">
            <a:extLst>
              <a:ext uri="{FF2B5EF4-FFF2-40B4-BE49-F238E27FC236}">
                <a16:creationId xmlns:a16="http://schemas.microsoft.com/office/drawing/2014/main" id="{E275BB1A-1609-C3EB-4E6D-E76DF39F0416}"/>
              </a:ext>
            </a:extLst>
          </p:cNvPr>
          <p:cNvSpPr txBox="1"/>
          <p:nvPr/>
        </p:nvSpPr>
        <p:spPr>
          <a:xfrm>
            <a:off x="8748972" y="1575161"/>
            <a:ext cx="318274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600"/>
              <a:t>硬體</a:t>
            </a:r>
            <a:r>
              <a:rPr lang="en-US" altLang="zh-TW" sz="1600"/>
              <a:t>:</a:t>
            </a:r>
            <a:r>
              <a:rPr lang="zh-TW" altLang="en-US" sz="1600"/>
              <a:t> </a:t>
            </a:r>
            <a:r>
              <a:rPr lang="en-US" altLang="zh-TW" sz="1600"/>
              <a:t>camera</a:t>
            </a:r>
            <a:r>
              <a:rPr lang="zh-TW" altLang="en-US" sz="1600"/>
              <a:t>、</a:t>
            </a:r>
            <a:r>
              <a:rPr lang="en-US" altLang="zh-TW" sz="1600"/>
              <a:t>radar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600"/>
              <a:t>軟體 </a:t>
            </a:r>
            <a:r>
              <a:rPr lang="en-US" altLang="zh-TW" sz="1400"/>
              <a:t>(</a:t>
            </a:r>
            <a:r>
              <a:rPr lang="zh-TW" altLang="en-US" sz="1400"/>
              <a:t>傳統影像辨識，積極轉型</a:t>
            </a:r>
            <a:r>
              <a:rPr lang="en-US" altLang="zh-TW" sz="1400"/>
              <a:t>AI)</a:t>
            </a:r>
            <a:endParaRPr lang="zh-TW" altLang="en-US" sz="1600"/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1CC7952C-3631-C7EB-0019-040133E9A8FD}"/>
              </a:ext>
            </a:extLst>
          </p:cNvPr>
          <p:cNvSpPr txBox="1"/>
          <p:nvPr/>
        </p:nvSpPr>
        <p:spPr>
          <a:xfrm>
            <a:off x="8748971" y="2709801"/>
            <a:ext cx="362805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600"/>
              <a:t>硬體</a:t>
            </a:r>
            <a:r>
              <a:rPr lang="en-US" altLang="zh-TW" sz="1600"/>
              <a:t>:</a:t>
            </a:r>
            <a:r>
              <a:rPr lang="zh-TW" altLang="en-US" sz="1600"/>
              <a:t> 魚眼、槍型、移動式計數器</a:t>
            </a:r>
            <a:endParaRPr lang="en-US" altLang="zh-TW" sz="16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600"/>
              <a:t>軟體 </a:t>
            </a:r>
            <a:r>
              <a:rPr lang="en-US" altLang="zh-TW" sz="1400"/>
              <a:t>(</a:t>
            </a:r>
            <a:r>
              <a:rPr lang="zh-TW" altLang="en-US" sz="1400"/>
              <a:t>具</a:t>
            </a:r>
            <a:r>
              <a:rPr lang="en-US" altLang="zh-TW" sz="1400"/>
              <a:t>AI</a:t>
            </a:r>
            <a:r>
              <a:rPr lang="zh-TW" altLang="en-US" sz="1400"/>
              <a:t>辨識能力</a:t>
            </a:r>
            <a:r>
              <a:rPr lang="en-US" altLang="zh-TW" sz="1400"/>
              <a:t>)</a:t>
            </a:r>
            <a:endParaRPr lang="zh-TW" altLang="en-US" sz="1600"/>
          </a:p>
        </p:txBody>
      </p:sp>
      <p:pic>
        <p:nvPicPr>
          <p:cNvPr id="28" name="圖片 27">
            <a:extLst>
              <a:ext uri="{FF2B5EF4-FFF2-40B4-BE49-F238E27FC236}">
                <a16:creationId xmlns:a16="http://schemas.microsoft.com/office/drawing/2014/main" id="{8B4507B8-9573-A6F0-6B22-615033EE443F}"/>
              </a:ext>
            </a:extLst>
          </p:cNvPr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1261" y="3495834"/>
            <a:ext cx="1854925" cy="423656"/>
          </a:xfrm>
          <a:prstGeom prst="rect">
            <a:avLst/>
          </a:prstGeom>
        </p:spPr>
      </p:pic>
      <p:sp>
        <p:nvSpPr>
          <p:cNvPr id="29" name="文字方塊 28">
            <a:extLst>
              <a:ext uri="{FF2B5EF4-FFF2-40B4-BE49-F238E27FC236}">
                <a16:creationId xmlns:a16="http://schemas.microsoft.com/office/drawing/2014/main" id="{AFF1120D-0A30-9857-4573-C7D9F956A834}"/>
              </a:ext>
            </a:extLst>
          </p:cNvPr>
          <p:cNvSpPr txBox="1"/>
          <p:nvPr/>
        </p:nvSpPr>
        <p:spPr>
          <a:xfrm>
            <a:off x="8830173" y="4141008"/>
            <a:ext cx="2988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000">
                <a:hlinkClick r:id="rId14"/>
              </a:rPr>
              <a:t>Intelligent Camera Solutions | SWARCO</a:t>
            </a:r>
            <a:endParaRPr lang="zh-TW" altLang="en-US" sz="1000"/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BF49E8C9-44D6-7E38-6CA9-A3B7640D3C27}"/>
              </a:ext>
            </a:extLst>
          </p:cNvPr>
          <p:cNvSpPr txBox="1"/>
          <p:nvPr/>
        </p:nvSpPr>
        <p:spPr>
          <a:xfrm>
            <a:off x="8109834" y="3894315"/>
            <a:ext cx="382187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600"/>
              <a:t>硬體供應為主</a:t>
            </a:r>
            <a:r>
              <a:rPr lang="en-US" altLang="zh-TW" sz="1600"/>
              <a:t>:</a:t>
            </a:r>
            <a:r>
              <a:rPr lang="zh-TW" altLang="en-US" sz="1600"/>
              <a:t> 攝影機、線圈計數器主板</a:t>
            </a:r>
          </a:p>
        </p:txBody>
      </p:sp>
      <p:pic>
        <p:nvPicPr>
          <p:cNvPr id="31" name="圖片 30">
            <a:extLst>
              <a:ext uri="{FF2B5EF4-FFF2-40B4-BE49-F238E27FC236}">
                <a16:creationId xmlns:a16="http://schemas.microsoft.com/office/drawing/2014/main" id="{7E22FEDE-8903-0CCC-ABED-B44A1AE9880E}"/>
              </a:ext>
            </a:extLst>
          </p:cNvPr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1261" y="4403050"/>
            <a:ext cx="2398898" cy="414198"/>
          </a:xfrm>
          <a:prstGeom prst="rect">
            <a:avLst/>
          </a:prstGeom>
        </p:spPr>
      </p:pic>
      <p:sp>
        <p:nvSpPr>
          <p:cNvPr id="32" name="文字方塊 31">
            <a:extLst>
              <a:ext uri="{FF2B5EF4-FFF2-40B4-BE49-F238E27FC236}">
                <a16:creationId xmlns:a16="http://schemas.microsoft.com/office/drawing/2014/main" id="{F8193354-2450-D7DE-3D51-921B6A329693}"/>
              </a:ext>
            </a:extLst>
          </p:cNvPr>
          <p:cNvSpPr txBox="1"/>
          <p:nvPr/>
        </p:nvSpPr>
        <p:spPr>
          <a:xfrm>
            <a:off x="8830172" y="5320433"/>
            <a:ext cx="2988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000">
                <a:hlinkClick r:id="rId16"/>
              </a:rPr>
              <a:t>Sensors – Econolite</a:t>
            </a:r>
            <a:r>
              <a:rPr lang="zh-TW" altLang="en-US" sz="1000">
                <a:hlinkClick r:id="rId16"/>
              </a:rPr>
              <a:t>、</a:t>
            </a:r>
            <a:r>
              <a:rPr lang="zh-TW" altLang="en-US" sz="1000"/>
              <a:t> </a:t>
            </a:r>
            <a:r>
              <a:rPr lang="en-US" altLang="zh-TW" sz="1000">
                <a:hlinkClick r:id="rId17"/>
              </a:rPr>
              <a:t>+ Detect – Econolite</a:t>
            </a:r>
            <a:endParaRPr lang="zh-TW" altLang="en-US" sz="1000"/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C341FBF1-136C-21B0-3DB7-10A604445F1F}"/>
              </a:ext>
            </a:extLst>
          </p:cNvPr>
          <p:cNvSpPr txBox="1"/>
          <p:nvPr/>
        </p:nvSpPr>
        <p:spPr>
          <a:xfrm>
            <a:off x="8109834" y="4806544"/>
            <a:ext cx="325037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600"/>
              <a:t>硬體：</a:t>
            </a:r>
            <a:r>
              <a:rPr lang="en-US" altLang="zh-TW" sz="1600"/>
              <a:t>camera</a:t>
            </a:r>
            <a:r>
              <a:rPr lang="zh-TW" altLang="en-US" sz="1600"/>
              <a:t>、</a:t>
            </a:r>
            <a:r>
              <a:rPr lang="en-US" altLang="zh-TW" sz="1600"/>
              <a:t>radar</a:t>
            </a:r>
          </a:p>
          <a:p>
            <a:r>
              <a:rPr lang="zh-TW" altLang="en-US" sz="1600"/>
              <a:t>軟體：辨識軟體、資料呈現平台</a:t>
            </a:r>
          </a:p>
        </p:txBody>
      </p:sp>
      <p:pic>
        <p:nvPicPr>
          <p:cNvPr id="34" name="圖片 33">
            <a:extLst>
              <a:ext uri="{FF2B5EF4-FFF2-40B4-BE49-F238E27FC236}">
                <a16:creationId xmlns:a16="http://schemas.microsoft.com/office/drawing/2014/main" id="{8E254339-1591-E7A5-D794-968A96E6D3D0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881258" y="5637218"/>
            <a:ext cx="1790950" cy="323895"/>
          </a:xfrm>
          <a:prstGeom prst="rect">
            <a:avLst/>
          </a:prstGeom>
        </p:spPr>
      </p:pic>
      <p:sp>
        <p:nvSpPr>
          <p:cNvPr id="35" name="文字方塊 34">
            <a:extLst>
              <a:ext uri="{FF2B5EF4-FFF2-40B4-BE49-F238E27FC236}">
                <a16:creationId xmlns:a16="http://schemas.microsoft.com/office/drawing/2014/main" id="{27853F32-2A58-4F51-77E5-77BB309E68B7}"/>
              </a:ext>
            </a:extLst>
          </p:cNvPr>
          <p:cNvSpPr txBox="1"/>
          <p:nvPr/>
        </p:nvSpPr>
        <p:spPr>
          <a:xfrm>
            <a:off x="8830172" y="6541215"/>
            <a:ext cx="2988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000">
                <a:hlinkClick r:id="rId19"/>
              </a:rPr>
              <a:t>Cubic Transportation | Vehicle &amp; Pedestrian Detection</a:t>
            </a:r>
            <a:endParaRPr lang="zh-TW" altLang="en-US" sz="1000"/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EF3DF66C-D5C1-92BE-844D-B825F3A9ED2B}"/>
              </a:ext>
            </a:extLst>
          </p:cNvPr>
          <p:cNvSpPr txBox="1"/>
          <p:nvPr/>
        </p:nvSpPr>
        <p:spPr>
          <a:xfrm>
            <a:off x="8109834" y="5960717"/>
            <a:ext cx="325037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600"/>
              <a:t>硬體：魚眼、槍型</a:t>
            </a:r>
            <a:endParaRPr lang="en-US" altLang="zh-TW" sz="1600"/>
          </a:p>
          <a:p>
            <a:r>
              <a:rPr lang="zh-TW" altLang="en-US" sz="1600"/>
              <a:t>軟體：辨識軟體、資料呈現平台</a:t>
            </a:r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60F1F762-B12B-C7F6-3BAD-93BC3644BBE8}"/>
              </a:ext>
            </a:extLst>
          </p:cNvPr>
          <p:cNvSpPr txBox="1"/>
          <p:nvPr/>
        </p:nvSpPr>
        <p:spPr>
          <a:xfrm>
            <a:off x="3363687" y="117501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>
                <a:solidFill>
                  <a:schemeClr val="accent3"/>
                </a:solidFill>
              </a:rPr>
              <a:t>軟體</a:t>
            </a:r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DD9EDD97-2506-D838-9838-B80D089E0263}"/>
              </a:ext>
            </a:extLst>
          </p:cNvPr>
          <p:cNvSpPr txBox="1"/>
          <p:nvPr/>
        </p:nvSpPr>
        <p:spPr>
          <a:xfrm>
            <a:off x="6963344" y="117501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>
                <a:solidFill>
                  <a:schemeClr val="accent3"/>
                </a:solidFill>
              </a:rPr>
              <a:t>軟體</a:t>
            </a:r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5A9984E5-CA51-1309-0179-29D7BD2778B9}"/>
              </a:ext>
            </a:extLst>
          </p:cNvPr>
          <p:cNvSpPr txBox="1"/>
          <p:nvPr/>
        </p:nvSpPr>
        <p:spPr>
          <a:xfrm>
            <a:off x="9025877" y="1175010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>
                <a:solidFill>
                  <a:schemeClr val="accent3"/>
                </a:solidFill>
              </a:rPr>
              <a:t>硬體</a:t>
            </a:r>
            <a:r>
              <a:rPr lang="en-US" altLang="zh-TW" b="1">
                <a:solidFill>
                  <a:schemeClr val="accent3"/>
                </a:solidFill>
              </a:rPr>
              <a:t>+</a:t>
            </a:r>
            <a:r>
              <a:rPr lang="zh-TW" altLang="en-US" b="1">
                <a:solidFill>
                  <a:schemeClr val="accent3"/>
                </a:solidFill>
              </a:rPr>
              <a:t>軟體</a:t>
            </a:r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92146B7B-4741-313A-E990-C9D800FBA135}"/>
              </a:ext>
            </a:extLst>
          </p:cNvPr>
          <p:cNvSpPr txBox="1"/>
          <p:nvPr/>
        </p:nvSpPr>
        <p:spPr>
          <a:xfrm>
            <a:off x="9409067" y="2384413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>
                <a:solidFill>
                  <a:schemeClr val="accent3"/>
                </a:solidFill>
              </a:rPr>
              <a:t>硬體</a:t>
            </a:r>
            <a:r>
              <a:rPr lang="en-US" altLang="zh-TW" b="1">
                <a:solidFill>
                  <a:schemeClr val="accent3"/>
                </a:solidFill>
              </a:rPr>
              <a:t>+</a:t>
            </a:r>
            <a:r>
              <a:rPr lang="zh-TW" altLang="en-US" b="1">
                <a:solidFill>
                  <a:schemeClr val="accent3"/>
                </a:solidFill>
              </a:rPr>
              <a:t>軟體</a:t>
            </a:r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560C7137-EDC1-DE9A-742C-1DA23FE1721F}"/>
              </a:ext>
            </a:extLst>
          </p:cNvPr>
          <p:cNvSpPr txBox="1"/>
          <p:nvPr/>
        </p:nvSpPr>
        <p:spPr>
          <a:xfrm>
            <a:off x="9818642" y="351852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>
                <a:solidFill>
                  <a:schemeClr val="accent3"/>
                </a:solidFill>
              </a:rPr>
              <a:t>硬體</a:t>
            </a:r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E91A6F42-75D8-E42F-A7F7-1EF2466AF5DB}"/>
              </a:ext>
            </a:extLst>
          </p:cNvPr>
          <p:cNvSpPr txBox="1"/>
          <p:nvPr/>
        </p:nvSpPr>
        <p:spPr>
          <a:xfrm>
            <a:off x="10344251" y="4442266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>
                <a:solidFill>
                  <a:schemeClr val="accent3"/>
                </a:solidFill>
              </a:rPr>
              <a:t>硬體</a:t>
            </a:r>
            <a:r>
              <a:rPr lang="en-US" altLang="zh-TW" b="1">
                <a:solidFill>
                  <a:schemeClr val="accent3"/>
                </a:solidFill>
              </a:rPr>
              <a:t>+</a:t>
            </a:r>
            <a:r>
              <a:rPr lang="zh-TW" altLang="en-US" b="1">
                <a:solidFill>
                  <a:schemeClr val="accent3"/>
                </a:solidFill>
              </a:rPr>
              <a:t>軟體</a:t>
            </a:r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4DB3B443-D2CD-2711-7FD1-3036A3B640A2}"/>
              </a:ext>
            </a:extLst>
          </p:cNvPr>
          <p:cNvSpPr txBox="1"/>
          <p:nvPr/>
        </p:nvSpPr>
        <p:spPr>
          <a:xfrm>
            <a:off x="9735023" y="5602089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>
                <a:solidFill>
                  <a:schemeClr val="accent3"/>
                </a:solidFill>
              </a:rPr>
              <a:t>硬體</a:t>
            </a:r>
            <a:r>
              <a:rPr lang="en-US" altLang="zh-TW" b="1">
                <a:solidFill>
                  <a:schemeClr val="accent3"/>
                </a:solidFill>
              </a:rPr>
              <a:t>+</a:t>
            </a:r>
            <a:r>
              <a:rPr lang="zh-TW" altLang="en-US" b="1">
                <a:solidFill>
                  <a:schemeClr val="accent3"/>
                </a:solidFill>
              </a:rPr>
              <a:t>軟體</a:t>
            </a:r>
          </a:p>
        </p:txBody>
      </p:sp>
    </p:spTree>
    <p:extLst>
      <p:ext uri="{BB962C8B-B14F-4D97-AF65-F5344CB8AC3E}">
        <p14:creationId xmlns:p14="http://schemas.microsoft.com/office/powerpoint/2010/main" val="9009075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手繪多邊形: 圖案 26">
            <a:extLst>
              <a:ext uri="{FF2B5EF4-FFF2-40B4-BE49-F238E27FC236}">
                <a16:creationId xmlns:a16="http://schemas.microsoft.com/office/drawing/2014/main" id="{5C47A8CF-EE42-2206-4451-31A732E5D77D}"/>
              </a:ext>
            </a:extLst>
          </p:cNvPr>
          <p:cNvSpPr/>
          <p:nvPr/>
        </p:nvSpPr>
        <p:spPr>
          <a:xfrm>
            <a:off x="1104900" y="1155700"/>
            <a:ext cx="7340600" cy="5588000"/>
          </a:xfrm>
          <a:custGeom>
            <a:avLst/>
            <a:gdLst>
              <a:gd name="connsiteX0" fmla="*/ 0 w 7962900"/>
              <a:gd name="connsiteY0" fmla="*/ 0 h 5588000"/>
              <a:gd name="connsiteX1" fmla="*/ 7962900 w 7962900"/>
              <a:gd name="connsiteY1" fmla="*/ 0 h 5588000"/>
              <a:gd name="connsiteX2" fmla="*/ 7962900 w 7962900"/>
              <a:gd name="connsiteY2" fmla="*/ 5588000 h 5588000"/>
              <a:gd name="connsiteX3" fmla="*/ 5765800 w 7962900"/>
              <a:gd name="connsiteY3" fmla="*/ 5588000 h 5588000"/>
              <a:gd name="connsiteX4" fmla="*/ 4025900 w 7962900"/>
              <a:gd name="connsiteY4" fmla="*/ 3848100 h 5588000"/>
              <a:gd name="connsiteX5" fmla="*/ 2768600 w 7962900"/>
              <a:gd name="connsiteY5" fmla="*/ 3848100 h 5588000"/>
              <a:gd name="connsiteX6" fmla="*/ 2768600 w 7962900"/>
              <a:gd name="connsiteY6" fmla="*/ 2870200 h 5588000"/>
              <a:gd name="connsiteX7" fmla="*/ 63500 w 7962900"/>
              <a:gd name="connsiteY7" fmla="*/ 2870200 h 5588000"/>
              <a:gd name="connsiteX8" fmla="*/ 63500 w 7962900"/>
              <a:gd name="connsiteY8" fmla="*/ 0 h 5588000"/>
              <a:gd name="connsiteX0" fmla="*/ 7620 w 7899400"/>
              <a:gd name="connsiteY0" fmla="*/ 0 h 5588000"/>
              <a:gd name="connsiteX1" fmla="*/ 7899400 w 7899400"/>
              <a:gd name="connsiteY1" fmla="*/ 0 h 5588000"/>
              <a:gd name="connsiteX2" fmla="*/ 7899400 w 7899400"/>
              <a:gd name="connsiteY2" fmla="*/ 5588000 h 5588000"/>
              <a:gd name="connsiteX3" fmla="*/ 5702300 w 7899400"/>
              <a:gd name="connsiteY3" fmla="*/ 5588000 h 5588000"/>
              <a:gd name="connsiteX4" fmla="*/ 3962400 w 7899400"/>
              <a:gd name="connsiteY4" fmla="*/ 3848100 h 5588000"/>
              <a:gd name="connsiteX5" fmla="*/ 2705100 w 7899400"/>
              <a:gd name="connsiteY5" fmla="*/ 3848100 h 5588000"/>
              <a:gd name="connsiteX6" fmla="*/ 2705100 w 7899400"/>
              <a:gd name="connsiteY6" fmla="*/ 2870200 h 5588000"/>
              <a:gd name="connsiteX7" fmla="*/ 0 w 7899400"/>
              <a:gd name="connsiteY7" fmla="*/ 2870200 h 5588000"/>
              <a:gd name="connsiteX8" fmla="*/ 0 w 7899400"/>
              <a:gd name="connsiteY8" fmla="*/ 0 h 5588000"/>
              <a:gd name="connsiteX0" fmla="*/ 7620 w 7899400"/>
              <a:gd name="connsiteY0" fmla="*/ 0 h 5588000"/>
              <a:gd name="connsiteX1" fmla="*/ 7899400 w 7899400"/>
              <a:gd name="connsiteY1" fmla="*/ 0 h 5588000"/>
              <a:gd name="connsiteX2" fmla="*/ 7899400 w 7899400"/>
              <a:gd name="connsiteY2" fmla="*/ 5588000 h 5588000"/>
              <a:gd name="connsiteX3" fmla="*/ 5702300 w 7899400"/>
              <a:gd name="connsiteY3" fmla="*/ 5588000 h 5588000"/>
              <a:gd name="connsiteX4" fmla="*/ 5249811 w 7899400"/>
              <a:gd name="connsiteY4" fmla="*/ 3840480 h 5588000"/>
              <a:gd name="connsiteX5" fmla="*/ 2705100 w 7899400"/>
              <a:gd name="connsiteY5" fmla="*/ 3848100 h 5588000"/>
              <a:gd name="connsiteX6" fmla="*/ 2705100 w 7899400"/>
              <a:gd name="connsiteY6" fmla="*/ 2870200 h 5588000"/>
              <a:gd name="connsiteX7" fmla="*/ 0 w 7899400"/>
              <a:gd name="connsiteY7" fmla="*/ 2870200 h 5588000"/>
              <a:gd name="connsiteX8" fmla="*/ 0 w 7899400"/>
              <a:gd name="connsiteY8" fmla="*/ 0 h 5588000"/>
              <a:gd name="connsiteX0" fmla="*/ 7620 w 7899400"/>
              <a:gd name="connsiteY0" fmla="*/ 0 h 5588000"/>
              <a:gd name="connsiteX1" fmla="*/ 7899400 w 7899400"/>
              <a:gd name="connsiteY1" fmla="*/ 0 h 5588000"/>
              <a:gd name="connsiteX2" fmla="*/ 7899400 w 7899400"/>
              <a:gd name="connsiteY2" fmla="*/ 5588000 h 5588000"/>
              <a:gd name="connsiteX3" fmla="*/ 5702300 w 7899400"/>
              <a:gd name="connsiteY3" fmla="*/ 5588000 h 5588000"/>
              <a:gd name="connsiteX4" fmla="*/ 5233411 w 7899400"/>
              <a:gd name="connsiteY4" fmla="*/ 3863340 h 5588000"/>
              <a:gd name="connsiteX5" fmla="*/ 2705100 w 7899400"/>
              <a:gd name="connsiteY5" fmla="*/ 3848100 h 5588000"/>
              <a:gd name="connsiteX6" fmla="*/ 2705100 w 7899400"/>
              <a:gd name="connsiteY6" fmla="*/ 2870200 h 5588000"/>
              <a:gd name="connsiteX7" fmla="*/ 0 w 7899400"/>
              <a:gd name="connsiteY7" fmla="*/ 2870200 h 5588000"/>
              <a:gd name="connsiteX8" fmla="*/ 0 w 7899400"/>
              <a:gd name="connsiteY8" fmla="*/ 0 h 5588000"/>
              <a:gd name="connsiteX0" fmla="*/ 7620 w 7899400"/>
              <a:gd name="connsiteY0" fmla="*/ 0 h 5588000"/>
              <a:gd name="connsiteX1" fmla="*/ 7899400 w 7899400"/>
              <a:gd name="connsiteY1" fmla="*/ 0 h 5588000"/>
              <a:gd name="connsiteX2" fmla="*/ 7899400 w 7899400"/>
              <a:gd name="connsiteY2" fmla="*/ 5588000 h 5588000"/>
              <a:gd name="connsiteX3" fmla="*/ 5702300 w 7899400"/>
              <a:gd name="connsiteY3" fmla="*/ 5588000 h 5588000"/>
              <a:gd name="connsiteX4" fmla="*/ 5233411 w 7899400"/>
              <a:gd name="connsiteY4" fmla="*/ 3840480 h 5588000"/>
              <a:gd name="connsiteX5" fmla="*/ 2705100 w 7899400"/>
              <a:gd name="connsiteY5" fmla="*/ 3848100 h 5588000"/>
              <a:gd name="connsiteX6" fmla="*/ 2705100 w 7899400"/>
              <a:gd name="connsiteY6" fmla="*/ 2870200 h 5588000"/>
              <a:gd name="connsiteX7" fmla="*/ 0 w 7899400"/>
              <a:gd name="connsiteY7" fmla="*/ 2870200 h 5588000"/>
              <a:gd name="connsiteX8" fmla="*/ 0 w 7899400"/>
              <a:gd name="connsiteY8" fmla="*/ 0 h 558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899400" h="5588000">
                <a:moveTo>
                  <a:pt x="7620" y="0"/>
                </a:moveTo>
                <a:lnTo>
                  <a:pt x="7899400" y="0"/>
                </a:lnTo>
                <a:lnTo>
                  <a:pt x="7899400" y="5588000"/>
                </a:lnTo>
                <a:lnTo>
                  <a:pt x="5702300" y="5588000"/>
                </a:lnTo>
                <a:lnTo>
                  <a:pt x="5233411" y="3840480"/>
                </a:lnTo>
                <a:lnTo>
                  <a:pt x="2705100" y="3848100"/>
                </a:lnTo>
                <a:lnTo>
                  <a:pt x="2705100" y="2870200"/>
                </a:lnTo>
                <a:lnTo>
                  <a:pt x="0" y="2870200"/>
                </a:lnTo>
                <a:lnTo>
                  <a:pt x="0" y="0"/>
                </a:lnTo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021AECE-3687-0FB0-239D-4C61C3F104A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13462" y="2686397"/>
            <a:ext cx="2219692" cy="1770766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540C1BAF-5279-5148-5939-10EA90828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/>
              <a:t>即時交通監看 </a:t>
            </a:r>
            <a:r>
              <a:rPr lang="en-US" altLang="zh-TW"/>
              <a:t>&amp; </a:t>
            </a:r>
            <a:r>
              <a:rPr lang="zh-TW" altLang="en-US"/>
              <a:t>交通計數：數據傳輸方向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614B2299-DE30-38F9-4088-67517F3263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6E290225-7458-4E5F-AFE5-E142CAAEBF37}" type="slidenum">
              <a:rPr lang="en-US" smtClean="0"/>
              <a:pPr algn="ctr"/>
              <a:t>12</a:t>
            </a:fld>
            <a:endParaRPr 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657B0B9E-1353-E38F-F127-38D8C6B02E67}"/>
              </a:ext>
            </a:extLst>
          </p:cNvPr>
          <p:cNvSpPr txBox="1"/>
          <p:nvPr/>
        </p:nvSpPr>
        <p:spPr>
          <a:xfrm>
            <a:off x="4289347" y="1947587"/>
            <a:ext cx="1067921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zh-TW" altLang="en-US" sz="2400" b="1"/>
              <a:t>邊緣</a:t>
            </a:r>
            <a:r>
              <a:rPr lang="en-US" altLang="zh-TW" sz="2400" b="1"/>
              <a:t>AI</a:t>
            </a:r>
            <a:endParaRPr lang="zh-TW" altLang="en-US" sz="2400" b="1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B8F2D9DC-BA6E-3ED2-C65A-202A6A2A9D09}"/>
              </a:ext>
            </a:extLst>
          </p:cNvPr>
          <p:cNvSpPr txBox="1"/>
          <p:nvPr/>
        </p:nvSpPr>
        <p:spPr>
          <a:xfrm>
            <a:off x="6639848" y="1329034"/>
            <a:ext cx="1415772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zh-TW" altLang="en-US" sz="2400" b="1"/>
              <a:t>通訊模組</a:t>
            </a: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17AA0E43-3140-6061-7EBE-B7937842F0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4194" y="2054058"/>
            <a:ext cx="1507066" cy="1457654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13DD94AE-6635-0C4B-8280-602D324649F2}"/>
              </a:ext>
            </a:extLst>
          </p:cNvPr>
          <p:cNvSpPr txBox="1"/>
          <p:nvPr/>
        </p:nvSpPr>
        <p:spPr>
          <a:xfrm>
            <a:off x="1453729" y="1329034"/>
            <a:ext cx="1107996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zh-TW" altLang="en-US" sz="2400" b="1"/>
              <a:t>感測器</a:t>
            </a: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C108DDCA-F3FE-181C-B4DD-532D8284BE33}"/>
              </a:ext>
            </a:extLst>
          </p:cNvPr>
          <p:cNvSpPr txBox="1"/>
          <p:nvPr/>
        </p:nvSpPr>
        <p:spPr>
          <a:xfrm>
            <a:off x="7224919" y="4135179"/>
            <a:ext cx="701026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zh-TW" sz="2400" b="1"/>
              <a:t>RSU</a:t>
            </a:r>
            <a:endParaRPr lang="zh-TW" altLang="en-US" sz="2400" b="1"/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F42A6BDC-83DC-A06B-2A30-796406F6A4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192" y="4432300"/>
            <a:ext cx="3223796" cy="2311400"/>
          </a:xfrm>
          <a:prstGeom prst="rect">
            <a:avLst/>
          </a:prstGeom>
        </p:spPr>
      </p:pic>
      <p:sp>
        <p:nvSpPr>
          <p:cNvPr id="18" name="等腰三角形 17">
            <a:extLst>
              <a:ext uri="{FF2B5EF4-FFF2-40B4-BE49-F238E27FC236}">
                <a16:creationId xmlns:a16="http://schemas.microsoft.com/office/drawing/2014/main" id="{9FE563FD-0F94-BA49-4C81-568AB884ED86}"/>
              </a:ext>
            </a:extLst>
          </p:cNvPr>
          <p:cNvSpPr/>
          <p:nvPr/>
        </p:nvSpPr>
        <p:spPr>
          <a:xfrm>
            <a:off x="838200" y="3042441"/>
            <a:ext cx="2297778" cy="2738142"/>
          </a:xfrm>
          <a:prstGeom prst="triangle">
            <a:avLst/>
          </a:prstGeom>
          <a:solidFill>
            <a:srgbClr val="FFF368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橢圓 18">
            <a:extLst>
              <a:ext uri="{FF2B5EF4-FFF2-40B4-BE49-F238E27FC236}">
                <a16:creationId xmlns:a16="http://schemas.microsoft.com/office/drawing/2014/main" id="{D9462067-A52F-2B1C-91D3-8CA1E82EEA8B}"/>
              </a:ext>
            </a:extLst>
          </p:cNvPr>
          <p:cNvSpPr/>
          <p:nvPr/>
        </p:nvSpPr>
        <p:spPr>
          <a:xfrm>
            <a:off x="838200" y="5168267"/>
            <a:ext cx="2273300" cy="1261423"/>
          </a:xfrm>
          <a:prstGeom prst="ellipse">
            <a:avLst/>
          </a:prstGeom>
          <a:solidFill>
            <a:srgbClr val="FFF368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4C5F6E5B-E334-84F7-069E-BE8A1DF18B52}"/>
              </a:ext>
            </a:extLst>
          </p:cNvPr>
          <p:cNvSpPr txBox="1"/>
          <p:nvPr/>
        </p:nvSpPr>
        <p:spPr>
          <a:xfrm>
            <a:off x="1299843" y="1721949"/>
            <a:ext cx="1415772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zh-TW" altLang="en-US" sz="1600"/>
              <a:t>感測交通狀況</a:t>
            </a: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53D0FEF0-862D-CF95-AC9D-15CDFCF6C926}"/>
              </a:ext>
            </a:extLst>
          </p:cNvPr>
          <p:cNvSpPr txBox="1"/>
          <p:nvPr/>
        </p:nvSpPr>
        <p:spPr>
          <a:xfrm>
            <a:off x="4115423" y="2336731"/>
            <a:ext cx="1415772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zh-TW" altLang="en-US" sz="1600"/>
              <a:t>影像辨識運算</a:t>
            </a: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D9081D72-78A0-F74B-C296-768640D42295}"/>
              </a:ext>
            </a:extLst>
          </p:cNvPr>
          <p:cNvSpPr txBox="1"/>
          <p:nvPr/>
        </p:nvSpPr>
        <p:spPr>
          <a:xfrm>
            <a:off x="6570118" y="1721949"/>
            <a:ext cx="1555234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zh-TW" altLang="en-US" sz="1600"/>
              <a:t>資料接收</a:t>
            </a:r>
            <a:r>
              <a:rPr lang="en-US" altLang="zh-TW" sz="1600"/>
              <a:t>&amp;</a:t>
            </a:r>
            <a:r>
              <a:rPr lang="zh-TW" altLang="en-US" sz="1600"/>
              <a:t>傳輸</a:t>
            </a:r>
          </a:p>
        </p:txBody>
      </p:sp>
      <p:pic>
        <p:nvPicPr>
          <p:cNvPr id="28" name="圖片 27">
            <a:extLst>
              <a:ext uri="{FF2B5EF4-FFF2-40B4-BE49-F238E27FC236}">
                <a16:creationId xmlns:a16="http://schemas.microsoft.com/office/drawing/2014/main" id="{88A722D3-AA0E-4E94-AE4A-59237EE998E9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02066" y="5148709"/>
            <a:ext cx="1731088" cy="1594991"/>
          </a:xfrm>
          <a:prstGeom prst="rect">
            <a:avLst/>
          </a:prstGeom>
        </p:spPr>
      </p:pic>
      <p:sp>
        <p:nvSpPr>
          <p:cNvPr id="30" name="文字方塊 29">
            <a:extLst>
              <a:ext uri="{FF2B5EF4-FFF2-40B4-BE49-F238E27FC236}">
                <a16:creationId xmlns:a16="http://schemas.microsoft.com/office/drawing/2014/main" id="{13A76D9D-25EF-21D8-08D4-E45AA860E625}"/>
              </a:ext>
            </a:extLst>
          </p:cNvPr>
          <p:cNvSpPr txBox="1"/>
          <p:nvPr/>
        </p:nvSpPr>
        <p:spPr>
          <a:xfrm>
            <a:off x="3927897" y="1326481"/>
            <a:ext cx="1581715" cy="584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altLang="zh-TW" sz="3200" b="1"/>
              <a:t>InterLux</a:t>
            </a:r>
            <a:endParaRPr lang="zh-TW" altLang="en-US" sz="3200" b="1"/>
          </a:p>
        </p:txBody>
      </p:sp>
      <p:pic>
        <p:nvPicPr>
          <p:cNvPr id="32" name="圖片 31">
            <a:extLst>
              <a:ext uri="{FF2B5EF4-FFF2-40B4-BE49-F238E27FC236}">
                <a16:creationId xmlns:a16="http://schemas.microsoft.com/office/drawing/2014/main" id="{797AF3F4-F0C2-D17A-7460-A1B10BE585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3134" y="2047325"/>
            <a:ext cx="2933700" cy="1562100"/>
          </a:xfrm>
          <a:prstGeom prst="rect">
            <a:avLst/>
          </a:prstGeom>
        </p:spPr>
      </p:pic>
      <p:sp>
        <p:nvSpPr>
          <p:cNvPr id="33" name="文字方塊 32">
            <a:extLst>
              <a:ext uri="{FF2B5EF4-FFF2-40B4-BE49-F238E27FC236}">
                <a16:creationId xmlns:a16="http://schemas.microsoft.com/office/drawing/2014/main" id="{0CC081D5-D225-F0C7-3E57-7B8AC0614C1B}"/>
              </a:ext>
            </a:extLst>
          </p:cNvPr>
          <p:cNvSpPr txBox="1"/>
          <p:nvPr/>
        </p:nvSpPr>
        <p:spPr>
          <a:xfrm>
            <a:off x="9255957" y="1331714"/>
            <a:ext cx="2779927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zh-TW" altLang="en-US" sz="2400" b="1"/>
              <a:t>交控中心</a:t>
            </a:r>
            <a:r>
              <a:rPr lang="en-US" altLang="zh-TW" sz="2400" b="1"/>
              <a:t>/</a:t>
            </a:r>
            <a:r>
              <a:rPr lang="zh-TW" altLang="en-US" sz="2400" b="1"/>
              <a:t>管理平台</a:t>
            </a: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5F7656E1-0900-FBB1-8C0E-09409C8510AE}"/>
              </a:ext>
            </a:extLst>
          </p:cNvPr>
          <p:cNvSpPr txBox="1"/>
          <p:nvPr/>
        </p:nvSpPr>
        <p:spPr>
          <a:xfrm>
            <a:off x="9663116" y="1724629"/>
            <a:ext cx="1965603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zh-TW" altLang="en-US" sz="1600"/>
              <a:t>資訊接收</a:t>
            </a:r>
            <a:r>
              <a:rPr lang="en-US" altLang="zh-TW" sz="1600"/>
              <a:t>&amp;</a:t>
            </a:r>
            <a:r>
              <a:rPr lang="zh-TW" altLang="en-US" sz="1600"/>
              <a:t>決策下達</a:t>
            </a:r>
          </a:p>
        </p:txBody>
      </p:sp>
      <p:sp>
        <p:nvSpPr>
          <p:cNvPr id="35" name="箭號: 向右 34">
            <a:extLst>
              <a:ext uri="{FF2B5EF4-FFF2-40B4-BE49-F238E27FC236}">
                <a16:creationId xmlns:a16="http://schemas.microsoft.com/office/drawing/2014/main" id="{C8834A73-47B8-AB6E-0E5E-0D689B76E98B}"/>
              </a:ext>
            </a:extLst>
          </p:cNvPr>
          <p:cNvSpPr/>
          <p:nvPr/>
        </p:nvSpPr>
        <p:spPr>
          <a:xfrm>
            <a:off x="9277187" y="6189798"/>
            <a:ext cx="360000" cy="252000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0EFDA818-FCB8-9CFF-BBA5-BD1FD2DF3422}"/>
              </a:ext>
            </a:extLst>
          </p:cNvPr>
          <p:cNvSpPr txBox="1"/>
          <p:nvPr/>
        </p:nvSpPr>
        <p:spPr>
          <a:xfrm>
            <a:off x="9578248" y="6156977"/>
            <a:ext cx="1555234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zh-TW" altLang="en-US" sz="1600"/>
              <a:t>數據處理</a:t>
            </a:r>
            <a:r>
              <a:rPr lang="en-US" altLang="zh-TW" sz="1600"/>
              <a:t>&amp;</a:t>
            </a:r>
            <a:r>
              <a:rPr lang="zh-TW" altLang="en-US" sz="1600"/>
              <a:t>傳輸</a:t>
            </a:r>
          </a:p>
        </p:txBody>
      </p: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4AD92DFB-8075-40A5-4829-8692721F0E59}"/>
              </a:ext>
            </a:extLst>
          </p:cNvPr>
          <p:cNvSpPr txBox="1"/>
          <p:nvPr/>
        </p:nvSpPr>
        <p:spPr>
          <a:xfrm>
            <a:off x="4202067" y="6288668"/>
            <a:ext cx="1107996" cy="461665"/>
          </a:xfrm>
          <a:prstGeom prst="rect">
            <a:avLst/>
          </a:prstGeom>
          <a:solidFill>
            <a:srgbClr val="FFFFFF">
              <a:alpha val="80000"/>
            </a:srgbClr>
          </a:solidFill>
        </p:spPr>
        <p:txBody>
          <a:bodyPr wrap="none" rtlCol="0" anchor="ctr">
            <a:spAutoFit/>
          </a:bodyPr>
          <a:lstStyle/>
          <a:p>
            <a:pPr algn="ctr"/>
            <a:r>
              <a:rPr lang="zh-TW" altLang="en-US" sz="2400" b="1"/>
              <a:t>號控器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497D98BE-CA2D-107C-C916-643CAA33DFB9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04610" y="2071615"/>
            <a:ext cx="1772337" cy="1513245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C7CE695B-19CE-2798-4963-4B8D2D740A7B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36" b="1036"/>
          <a:stretch/>
        </p:blipFill>
        <p:spPr>
          <a:xfrm>
            <a:off x="7023719" y="4248150"/>
            <a:ext cx="1103426" cy="2413200"/>
          </a:xfrm>
          <a:prstGeom prst="rect">
            <a:avLst/>
          </a:prstGeom>
        </p:spPr>
      </p:pic>
      <p:sp>
        <p:nvSpPr>
          <p:cNvPr id="26" name="文字方塊 25">
            <a:extLst>
              <a:ext uri="{FF2B5EF4-FFF2-40B4-BE49-F238E27FC236}">
                <a16:creationId xmlns:a16="http://schemas.microsoft.com/office/drawing/2014/main" id="{78932D08-EBE6-5B1D-EB6E-53A3F13AC9C0}"/>
              </a:ext>
            </a:extLst>
          </p:cNvPr>
          <p:cNvSpPr txBox="1"/>
          <p:nvPr/>
        </p:nvSpPr>
        <p:spPr>
          <a:xfrm>
            <a:off x="6797818" y="4513325"/>
            <a:ext cx="1555233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zh-TW" altLang="en-US" sz="1600"/>
              <a:t>資料接收</a:t>
            </a:r>
            <a:r>
              <a:rPr lang="en-US" altLang="zh-TW" sz="1600"/>
              <a:t>&amp;</a:t>
            </a:r>
            <a:r>
              <a:rPr lang="zh-TW" altLang="en-US" sz="1600"/>
              <a:t>播送</a:t>
            </a:r>
          </a:p>
        </p:txBody>
      </p:sp>
      <p:sp>
        <p:nvSpPr>
          <p:cNvPr id="105" name="文字方塊 104">
            <a:extLst>
              <a:ext uri="{FF2B5EF4-FFF2-40B4-BE49-F238E27FC236}">
                <a16:creationId xmlns:a16="http://schemas.microsoft.com/office/drawing/2014/main" id="{27F237CA-EB77-CB50-63CE-025571C0D93A}"/>
              </a:ext>
            </a:extLst>
          </p:cNvPr>
          <p:cNvSpPr txBox="1"/>
          <p:nvPr/>
        </p:nvSpPr>
        <p:spPr>
          <a:xfrm>
            <a:off x="841876" y="945972"/>
            <a:ext cx="8733481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zh-TW" altLang="en-US"/>
              <a:t>感測器偵測 </a:t>
            </a:r>
            <a:r>
              <a:rPr lang="en-US" altLang="zh-TW"/>
              <a:t>+</a:t>
            </a:r>
            <a:r>
              <a:rPr lang="zh-TW" altLang="en-US"/>
              <a:t> 邊緣</a:t>
            </a:r>
            <a:r>
              <a:rPr lang="en-US" altLang="zh-TW"/>
              <a:t>/</a:t>
            </a:r>
            <a:r>
              <a:rPr lang="zh-TW" altLang="en-US"/>
              <a:t>中心運算：即時</a:t>
            </a:r>
            <a:r>
              <a:rPr lang="zh-TW" altLang="en-US">
                <a:sym typeface="Wingdings" panose="05000000000000000000" pitchFamily="2" charset="2"/>
              </a:rPr>
              <a:t>判斷</a:t>
            </a:r>
            <a:r>
              <a:rPr lang="zh-TW" altLang="en-US"/>
              <a:t>道路事件及車流狀況 </a:t>
            </a:r>
            <a:r>
              <a:rPr lang="en-US" altLang="zh-TW">
                <a:sym typeface="Wingdings" panose="05000000000000000000" pitchFamily="2" charset="2"/>
              </a:rPr>
              <a:t> </a:t>
            </a:r>
            <a:r>
              <a:rPr lang="zh-TW" altLang="en-US"/>
              <a:t>回傳中心加速應變</a:t>
            </a:r>
          </a:p>
        </p:txBody>
      </p:sp>
      <p:sp>
        <p:nvSpPr>
          <p:cNvPr id="106" name="箭號: 向右 54">
            <a:extLst>
              <a:ext uri="{FF2B5EF4-FFF2-40B4-BE49-F238E27FC236}">
                <a16:creationId xmlns:a16="http://schemas.microsoft.com/office/drawing/2014/main" id="{70C773E7-1C95-9E1C-C68C-A1DB53590E1C}"/>
              </a:ext>
            </a:extLst>
          </p:cNvPr>
          <p:cNvSpPr/>
          <p:nvPr/>
        </p:nvSpPr>
        <p:spPr>
          <a:xfrm>
            <a:off x="2910554" y="2626346"/>
            <a:ext cx="6081262" cy="702643"/>
          </a:xfrm>
          <a:custGeom>
            <a:avLst/>
            <a:gdLst>
              <a:gd name="connsiteX0" fmla="*/ 0 w 6081262"/>
              <a:gd name="connsiteY0" fmla="*/ 55008 h 220032"/>
              <a:gd name="connsiteX1" fmla="*/ 5971246 w 6081262"/>
              <a:gd name="connsiteY1" fmla="*/ 55008 h 220032"/>
              <a:gd name="connsiteX2" fmla="*/ 5971246 w 6081262"/>
              <a:gd name="connsiteY2" fmla="*/ 0 h 220032"/>
              <a:gd name="connsiteX3" fmla="*/ 6081262 w 6081262"/>
              <a:gd name="connsiteY3" fmla="*/ 110016 h 220032"/>
              <a:gd name="connsiteX4" fmla="*/ 5971246 w 6081262"/>
              <a:gd name="connsiteY4" fmla="*/ 220032 h 220032"/>
              <a:gd name="connsiteX5" fmla="*/ 5971246 w 6081262"/>
              <a:gd name="connsiteY5" fmla="*/ 165024 h 220032"/>
              <a:gd name="connsiteX6" fmla="*/ 0 w 6081262"/>
              <a:gd name="connsiteY6" fmla="*/ 165024 h 220032"/>
              <a:gd name="connsiteX7" fmla="*/ 0 w 6081262"/>
              <a:gd name="connsiteY7" fmla="*/ 55008 h 220032"/>
              <a:gd name="connsiteX0" fmla="*/ 0 w 6081262"/>
              <a:gd name="connsiteY0" fmla="*/ 55008 h 220032"/>
              <a:gd name="connsiteX1" fmla="*/ 708946 w 6081262"/>
              <a:gd name="connsiteY1" fmla="*/ 54257 h 220032"/>
              <a:gd name="connsiteX2" fmla="*/ 5971246 w 6081262"/>
              <a:gd name="connsiteY2" fmla="*/ 55008 h 220032"/>
              <a:gd name="connsiteX3" fmla="*/ 5971246 w 6081262"/>
              <a:gd name="connsiteY3" fmla="*/ 0 h 220032"/>
              <a:gd name="connsiteX4" fmla="*/ 6081262 w 6081262"/>
              <a:gd name="connsiteY4" fmla="*/ 110016 h 220032"/>
              <a:gd name="connsiteX5" fmla="*/ 5971246 w 6081262"/>
              <a:gd name="connsiteY5" fmla="*/ 220032 h 220032"/>
              <a:gd name="connsiteX6" fmla="*/ 5971246 w 6081262"/>
              <a:gd name="connsiteY6" fmla="*/ 165024 h 220032"/>
              <a:gd name="connsiteX7" fmla="*/ 0 w 6081262"/>
              <a:gd name="connsiteY7" fmla="*/ 165024 h 220032"/>
              <a:gd name="connsiteX8" fmla="*/ 0 w 6081262"/>
              <a:gd name="connsiteY8" fmla="*/ 55008 h 220032"/>
              <a:gd name="connsiteX0" fmla="*/ 0 w 6081262"/>
              <a:gd name="connsiteY0" fmla="*/ 55008 h 1006757"/>
              <a:gd name="connsiteX1" fmla="*/ 1592866 w 6081262"/>
              <a:gd name="connsiteY1" fmla="*/ 1006757 h 1006757"/>
              <a:gd name="connsiteX2" fmla="*/ 5971246 w 6081262"/>
              <a:gd name="connsiteY2" fmla="*/ 55008 h 1006757"/>
              <a:gd name="connsiteX3" fmla="*/ 5971246 w 6081262"/>
              <a:gd name="connsiteY3" fmla="*/ 0 h 1006757"/>
              <a:gd name="connsiteX4" fmla="*/ 6081262 w 6081262"/>
              <a:gd name="connsiteY4" fmla="*/ 110016 h 1006757"/>
              <a:gd name="connsiteX5" fmla="*/ 5971246 w 6081262"/>
              <a:gd name="connsiteY5" fmla="*/ 220032 h 1006757"/>
              <a:gd name="connsiteX6" fmla="*/ 5971246 w 6081262"/>
              <a:gd name="connsiteY6" fmla="*/ 165024 h 1006757"/>
              <a:gd name="connsiteX7" fmla="*/ 0 w 6081262"/>
              <a:gd name="connsiteY7" fmla="*/ 165024 h 1006757"/>
              <a:gd name="connsiteX8" fmla="*/ 0 w 6081262"/>
              <a:gd name="connsiteY8" fmla="*/ 55008 h 1006757"/>
              <a:gd name="connsiteX0" fmla="*/ 0 w 6081262"/>
              <a:gd name="connsiteY0" fmla="*/ 55008 h 1006757"/>
              <a:gd name="connsiteX1" fmla="*/ 1592866 w 6081262"/>
              <a:gd name="connsiteY1" fmla="*/ 1006757 h 1006757"/>
              <a:gd name="connsiteX2" fmla="*/ 5971246 w 6081262"/>
              <a:gd name="connsiteY2" fmla="*/ 55008 h 1006757"/>
              <a:gd name="connsiteX3" fmla="*/ 5971246 w 6081262"/>
              <a:gd name="connsiteY3" fmla="*/ 0 h 1006757"/>
              <a:gd name="connsiteX4" fmla="*/ 6081262 w 6081262"/>
              <a:gd name="connsiteY4" fmla="*/ 110016 h 1006757"/>
              <a:gd name="connsiteX5" fmla="*/ 5971246 w 6081262"/>
              <a:gd name="connsiteY5" fmla="*/ 220032 h 1006757"/>
              <a:gd name="connsiteX6" fmla="*/ 5971246 w 6081262"/>
              <a:gd name="connsiteY6" fmla="*/ 165024 h 1006757"/>
              <a:gd name="connsiteX7" fmla="*/ 91726 w 6081262"/>
              <a:gd name="connsiteY7" fmla="*/ 168557 h 1006757"/>
              <a:gd name="connsiteX8" fmla="*/ 0 w 6081262"/>
              <a:gd name="connsiteY8" fmla="*/ 165024 h 1006757"/>
              <a:gd name="connsiteX9" fmla="*/ 0 w 6081262"/>
              <a:gd name="connsiteY9" fmla="*/ 55008 h 1006757"/>
              <a:gd name="connsiteX0" fmla="*/ 0 w 6081262"/>
              <a:gd name="connsiteY0" fmla="*/ 55008 h 1128677"/>
              <a:gd name="connsiteX1" fmla="*/ 1592866 w 6081262"/>
              <a:gd name="connsiteY1" fmla="*/ 1006757 h 1128677"/>
              <a:gd name="connsiteX2" fmla="*/ 5971246 w 6081262"/>
              <a:gd name="connsiteY2" fmla="*/ 55008 h 1128677"/>
              <a:gd name="connsiteX3" fmla="*/ 5971246 w 6081262"/>
              <a:gd name="connsiteY3" fmla="*/ 0 h 1128677"/>
              <a:gd name="connsiteX4" fmla="*/ 6081262 w 6081262"/>
              <a:gd name="connsiteY4" fmla="*/ 110016 h 1128677"/>
              <a:gd name="connsiteX5" fmla="*/ 5971246 w 6081262"/>
              <a:gd name="connsiteY5" fmla="*/ 220032 h 1128677"/>
              <a:gd name="connsiteX6" fmla="*/ 5971246 w 6081262"/>
              <a:gd name="connsiteY6" fmla="*/ 165024 h 1128677"/>
              <a:gd name="connsiteX7" fmla="*/ 1592866 w 6081262"/>
              <a:gd name="connsiteY7" fmla="*/ 1128677 h 1128677"/>
              <a:gd name="connsiteX8" fmla="*/ 0 w 6081262"/>
              <a:gd name="connsiteY8" fmla="*/ 165024 h 1128677"/>
              <a:gd name="connsiteX9" fmla="*/ 0 w 6081262"/>
              <a:gd name="connsiteY9" fmla="*/ 55008 h 1128677"/>
              <a:gd name="connsiteX0" fmla="*/ 0 w 6081262"/>
              <a:gd name="connsiteY0" fmla="*/ 55008 h 1128677"/>
              <a:gd name="connsiteX1" fmla="*/ 1592866 w 6081262"/>
              <a:gd name="connsiteY1" fmla="*/ 1006757 h 1128677"/>
              <a:gd name="connsiteX2" fmla="*/ 5971246 w 6081262"/>
              <a:gd name="connsiteY2" fmla="*/ 55008 h 1128677"/>
              <a:gd name="connsiteX3" fmla="*/ 5971246 w 6081262"/>
              <a:gd name="connsiteY3" fmla="*/ 0 h 1128677"/>
              <a:gd name="connsiteX4" fmla="*/ 6081262 w 6081262"/>
              <a:gd name="connsiteY4" fmla="*/ 110016 h 1128677"/>
              <a:gd name="connsiteX5" fmla="*/ 5971246 w 6081262"/>
              <a:gd name="connsiteY5" fmla="*/ 220032 h 1128677"/>
              <a:gd name="connsiteX6" fmla="*/ 5971246 w 6081262"/>
              <a:gd name="connsiteY6" fmla="*/ 165024 h 1128677"/>
              <a:gd name="connsiteX7" fmla="*/ 1592866 w 6081262"/>
              <a:gd name="connsiteY7" fmla="*/ 1128677 h 1128677"/>
              <a:gd name="connsiteX8" fmla="*/ 0 w 6081262"/>
              <a:gd name="connsiteY8" fmla="*/ 165024 h 1128677"/>
              <a:gd name="connsiteX9" fmla="*/ 0 w 6081262"/>
              <a:gd name="connsiteY9" fmla="*/ 55008 h 1128677"/>
              <a:gd name="connsiteX0" fmla="*/ 0 w 6081262"/>
              <a:gd name="connsiteY0" fmla="*/ 55008 h 1128677"/>
              <a:gd name="connsiteX1" fmla="*/ 1592866 w 6081262"/>
              <a:gd name="connsiteY1" fmla="*/ 1006757 h 1128677"/>
              <a:gd name="connsiteX2" fmla="*/ 5971246 w 6081262"/>
              <a:gd name="connsiteY2" fmla="*/ 55008 h 1128677"/>
              <a:gd name="connsiteX3" fmla="*/ 5971246 w 6081262"/>
              <a:gd name="connsiteY3" fmla="*/ 0 h 1128677"/>
              <a:gd name="connsiteX4" fmla="*/ 6081262 w 6081262"/>
              <a:gd name="connsiteY4" fmla="*/ 110016 h 1128677"/>
              <a:gd name="connsiteX5" fmla="*/ 5971246 w 6081262"/>
              <a:gd name="connsiteY5" fmla="*/ 220032 h 1128677"/>
              <a:gd name="connsiteX6" fmla="*/ 5971246 w 6081262"/>
              <a:gd name="connsiteY6" fmla="*/ 165024 h 1128677"/>
              <a:gd name="connsiteX7" fmla="*/ 1592866 w 6081262"/>
              <a:gd name="connsiteY7" fmla="*/ 1128677 h 1128677"/>
              <a:gd name="connsiteX8" fmla="*/ 0 w 6081262"/>
              <a:gd name="connsiteY8" fmla="*/ 165024 h 1128677"/>
              <a:gd name="connsiteX9" fmla="*/ 0 w 6081262"/>
              <a:gd name="connsiteY9" fmla="*/ 55008 h 1128677"/>
              <a:gd name="connsiteX0" fmla="*/ 0 w 6081262"/>
              <a:gd name="connsiteY0" fmla="*/ 55008 h 1128677"/>
              <a:gd name="connsiteX1" fmla="*/ 1592866 w 6081262"/>
              <a:gd name="connsiteY1" fmla="*/ 1006757 h 1128677"/>
              <a:gd name="connsiteX2" fmla="*/ 3985546 w 6081262"/>
              <a:gd name="connsiteY2" fmla="*/ 557177 h 1128677"/>
              <a:gd name="connsiteX3" fmla="*/ 5971246 w 6081262"/>
              <a:gd name="connsiteY3" fmla="*/ 55008 h 1128677"/>
              <a:gd name="connsiteX4" fmla="*/ 5971246 w 6081262"/>
              <a:gd name="connsiteY4" fmla="*/ 0 h 1128677"/>
              <a:gd name="connsiteX5" fmla="*/ 6081262 w 6081262"/>
              <a:gd name="connsiteY5" fmla="*/ 110016 h 1128677"/>
              <a:gd name="connsiteX6" fmla="*/ 5971246 w 6081262"/>
              <a:gd name="connsiteY6" fmla="*/ 220032 h 1128677"/>
              <a:gd name="connsiteX7" fmla="*/ 5971246 w 6081262"/>
              <a:gd name="connsiteY7" fmla="*/ 165024 h 1128677"/>
              <a:gd name="connsiteX8" fmla="*/ 1592866 w 6081262"/>
              <a:gd name="connsiteY8" fmla="*/ 1128677 h 1128677"/>
              <a:gd name="connsiteX9" fmla="*/ 0 w 6081262"/>
              <a:gd name="connsiteY9" fmla="*/ 165024 h 1128677"/>
              <a:gd name="connsiteX10" fmla="*/ 0 w 6081262"/>
              <a:gd name="connsiteY10" fmla="*/ 55008 h 1128677"/>
              <a:gd name="connsiteX0" fmla="*/ 0 w 6081262"/>
              <a:gd name="connsiteY0" fmla="*/ 55008 h 1139749"/>
              <a:gd name="connsiteX1" fmla="*/ 1592866 w 6081262"/>
              <a:gd name="connsiteY1" fmla="*/ 1006757 h 1139749"/>
              <a:gd name="connsiteX2" fmla="*/ 3985546 w 6081262"/>
              <a:gd name="connsiteY2" fmla="*/ 557177 h 1139749"/>
              <a:gd name="connsiteX3" fmla="*/ 5971246 w 6081262"/>
              <a:gd name="connsiteY3" fmla="*/ 55008 h 1139749"/>
              <a:gd name="connsiteX4" fmla="*/ 5971246 w 6081262"/>
              <a:gd name="connsiteY4" fmla="*/ 0 h 1139749"/>
              <a:gd name="connsiteX5" fmla="*/ 6081262 w 6081262"/>
              <a:gd name="connsiteY5" fmla="*/ 110016 h 1139749"/>
              <a:gd name="connsiteX6" fmla="*/ 5971246 w 6081262"/>
              <a:gd name="connsiteY6" fmla="*/ 220032 h 1139749"/>
              <a:gd name="connsiteX7" fmla="*/ 5971246 w 6081262"/>
              <a:gd name="connsiteY7" fmla="*/ 165024 h 1139749"/>
              <a:gd name="connsiteX8" fmla="*/ 4000786 w 6081262"/>
              <a:gd name="connsiteY8" fmla="*/ 656237 h 1139749"/>
              <a:gd name="connsiteX9" fmla="*/ 1592866 w 6081262"/>
              <a:gd name="connsiteY9" fmla="*/ 1128677 h 1139749"/>
              <a:gd name="connsiteX10" fmla="*/ 0 w 6081262"/>
              <a:gd name="connsiteY10" fmla="*/ 165024 h 1139749"/>
              <a:gd name="connsiteX11" fmla="*/ 0 w 6081262"/>
              <a:gd name="connsiteY11" fmla="*/ 55008 h 1139749"/>
              <a:gd name="connsiteX0" fmla="*/ 0 w 6081262"/>
              <a:gd name="connsiteY0" fmla="*/ 55008 h 1139749"/>
              <a:gd name="connsiteX1" fmla="*/ 1592866 w 6081262"/>
              <a:gd name="connsiteY1" fmla="*/ 1006757 h 1139749"/>
              <a:gd name="connsiteX2" fmla="*/ 3970306 w 6081262"/>
              <a:gd name="connsiteY2" fmla="*/ 183797 h 1139749"/>
              <a:gd name="connsiteX3" fmla="*/ 5971246 w 6081262"/>
              <a:gd name="connsiteY3" fmla="*/ 55008 h 1139749"/>
              <a:gd name="connsiteX4" fmla="*/ 5971246 w 6081262"/>
              <a:gd name="connsiteY4" fmla="*/ 0 h 1139749"/>
              <a:gd name="connsiteX5" fmla="*/ 6081262 w 6081262"/>
              <a:gd name="connsiteY5" fmla="*/ 110016 h 1139749"/>
              <a:gd name="connsiteX6" fmla="*/ 5971246 w 6081262"/>
              <a:gd name="connsiteY6" fmla="*/ 220032 h 1139749"/>
              <a:gd name="connsiteX7" fmla="*/ 5971246 w 6081262"/>
              <a:gd name="connsiteY7" fmla="*/ 165024 h 1139749"/>
              <a:gd name="connsiteX8" fmla="*/ 4000786 w 6081262"/>
              <a:gd name="connsiteY8" fmla="*/ 656237 h 1139749"/>
              <a:gd name="connsiteX9" fmla="*/ 1592866 w 6081262"/>
              <a:gd name="connsiteY9" fmla="*/ 1128677 h 1139749"/>
              <a:gd name="connsiteX10" fmla="*/ 0 w 6081262"/>
              <a:gd name="connsiteY10" fmla="*/ 165024 h 1139749"/>
              <a:gd name="connsiteX11" fmla="*/ 0 w 6081262"/>
              <a:gd name="connsiteY11" fmla="*/ 55008 h 1139749"/>
              <a:gd name="connsiteX0" fmla="*/ 0 w 6081262"/>
              <a:gd name="connsiteY0" fmla="*/ 55008 h 1129334"/>
              <a:gd name="connsiteX1" fmla="*/ 1592866 w 6081262"/>
              <a:gd name="connsiteY1" fmla="*/ 1006757 h 1129334"/>
              <a:gd name="connsiteX2" fmla="*/ 3970306 w 6081262"/>
              <a:gd name="connsiteY2" fmla="*/ 183797 h 1129334"/>
              <a:gd name="connsiteX3" fmla="*/ 5971246 w 6081262"/>
              <a:gd name="connsiteY3" fmla="*/ 55008 h 1129334"/>
              <a:gd name="connsiteX4" fmla="*/ 5971246 w 6081262"/>
              <a:gd name="connsiteY4" fmla="*/ 0 h 1129334"/>
              <a:gd name="connsiteX5" fmla="*/ 6081262 w 6081262"/>
              <a:gd name="connsiteY5" fmla="*/ 110016 h 1129334"/>
              <a:gd name="connsiteX6" fmla="*/ 5971246 w 6081262"/>
              <a:gd name="connsiteY6" fmla="*/ 220032 h 1129334"/>
              <a:gd name="connsiteX7" fmla="*/ 5971246 w 6081262"/>
              <a:gd name="connsiteY7" fmla="*/ 165024 h 1129334"/>
              <a:gd name="connsiteX8" fmla="*/ 4000786 w 6081262"/>
              <a:gd name="connsiteY8" fmla="*/ 313337 h 1129334"/>
              <a:gd name="connsiteX9" fmla="*/ 1592866 w 6081262"/>
              <a:gd name="connsiteY9" fmla="*/ 1128677 h 1129334"/>
              <a:gd name="connsiteX10" fmla="*/ 0 w 6081262"/>
              <a:gd name="connsiteY10" fmla="*/ 165024 h 1129334"/>
              <a:gd name="connsiteX11" fmla="*/ 0 w 6081262"/>
              <a:gd name="connsiteY11" fmla="*/ 55008 h 1129334"/>
              <a:gd name="connsiteX0" fmla="*/ 0 w 6081262"/>
              <a:gd name="connsiteY0" fmla="*/ 55008 h 1129334"/>
              <a:gd name="connsiteX1" fmla="*/ 1592866 w 6081262"/>
              <a:gd name="connsiteY1" fmla="*/ 1006757 h 1129334"/>
              <a:gd name="connsiteX2" fmla="*/ 3970306 w 6081262"/>
              <a:gd name="connsiteY2" fmla="*/ 183797 h 1129334"/>
              <a:gd name="connsiteX3" fmla="*/ 5971246 w 6081262"/>
              <a:gd name="connsiteY3" fmla="*/ 55008 h 1129334"/>
              <a:gd name="connsiteX4" fmla="*/ 5971246 w 6081262"/>
              <a:gd name="connsiteY4" fmla="*/ 0 h 1129334"/>
              <a:gd name="connsiteX5" fmla="*/ 6081262 w 6081262"/>
              <a:gd name="connsiteY5" fmla="*/ 110016 h 1129334"/>
              <a:gd name="connsiteX6" fmla="*/ 5971246 w 6081262"/>
              <a:gd name="connsiteY6" fmla="*/ 220032 h 1129334"/>
              <a:gd name="connsiteX7" fmla="*/ 5971246 w 6081262"/>
              <a:gd name="connsiteY7" fmla="*/ 165024 h 1129334"/>
              <a:gd name="connsiteX8" fmla="*/ 4000786 w 6081262"/>
              <a:gd name="connsiteY8" fmla="*/ 313337 h 1129334"/>
              <a:gd name="connsiteX9" fmla="*/ 1592866 w 6081262"/>
              <a:gd name="connsiteY9" fmla="*/ 1128677 h 1129334"/>
              <a:gd name="connsiteX10" fmla="*/ 0 w 6081262"/>
              <a:gd name="connsiteY10" fmla="*/ 165024 h 1129334"/>
              <a:gd name="connsiteX11" fmla="*/ 0 w 6081262"/>
              <a:gd name="connsiteY11" fmla="*/ 55008 h 1129334"/>
              <a:gd name="connsiteX0" fmla="*/ 0 w 6081262"/>
              <a:gd name="connsiteY0" fmla="*/ 55008 h 1129334"/>
              <a:gd name="connsiteX1" fmla="*/ 1592866 w 6081262"/>
              <a:gd name="connsiteY1" fmla="*/ 1006757 h 1129334"/>
              <a:gd name="connsiteX2" fmla="*/ 3970306 w 6081262"/>
              <a:gd name="connsiteY2" fmla="*/ 183797 h 1129334"/>
              <a:gd name="connsiteX3" fmla="*/ 5971246 w 6081262"/>
              <a:gd name="connsiteY3" fmla="*/ 55008 h 1129334"/>
              <a:gd name="connsiteX4" fmla="*/ 5971246 w 6081262"/>
              <a:gd name="connsiteY4" fmla="*/ 0 h 1129334"/>
              <a:gd name="connsiteX5" fmla="*/ 6081262 w 6081262"/>
              <a:gd name="connsiteY5" fmla="*/ 110016 h 1129334"/>
              <a:gd name="connsiteX6" fmla="*/ 5971246 w 6081262"/>
              <a:gd name="connsiteY6" fmla="*/ 220032 h 1129334"/>
              <a:gd name="connsiteX7" fmla="*/ 5971246 w 6081262"/>
              <a:gd name="connsiteY7" fmla="*/ 165024 h 1129334"/>
              <a:gd name="connsiteX8" fmla="*/ 4000786 w 6081262"/>
              <a:gd name="connsiteY8" fmla="*/ 313337 h 1129334"/>
              <a:gd name="connsiteX9" fmla="*/ 1592866 w 6081262"/>
              <a:gd name="connsiteY9" fmla="*/ 1128677 h 1129334"/>
              <a:gd name="connsiteX10" fmla="*/ 0 w 6081262"/>
              <a:gd name="connsiteY10" fmla="*/ 165024 h 1129334"/>
              <a:gd name="connsiteX11" fmla="*/ 0 w 6081262"/>
              <a:gd name="connsiteY11" fmla="*/ 55008 h 1129334"/>
              <a:gd name="connsiteX0" fmla="*/ 0 w 6081262"/>
              <a:gd name="connsiteY0" fmla="*/ 55008 h 1129026"/>
              <a:gd name="connsiteX1" fmla="*/ 1592866 w 6081262"/>
              <a:gd name="connsiteY1" fmla="*/ 1006757 h 1129026"/>
              <a:gd name="connsiteX2" fmla="*/ 3970306 w 6081262"/>
              <a:gd name="connsiteY2" fmla="*/ 183797 h 1129026"/>
              <a:gd name="connsiteX3" fmla="*/ 5971246 w 6081262"/>
              <a:gd name="connsiteY3" fmla="*/ 55008 h 1129026"/>
              <a:gd name="connsiteX4" fmla="*/ 5971246 w 6081262"/>
              <a:gd name="connsiteY4" fmla="*/ 0 h 1129026"/>
              <a:gd name="connsiteX5" fmla="*/ 6081262 w 6081262"/>
              <a:gd name="connsiteY5" fmla="*/ 110016 h 1129026"/>
              <a:gd name="connsiteX6" fmla="*/ 5971246 w 6081262"/>
              <a:gd name="connsiteY6" fmla="*/ 220032 h 1129026"/>
              <a:gd name="connsiteX7" fmla="*/ 5971246 w 6081262"/>
              <a:gd name="connsiteY7" fmla="*/ 165024 h 1129026"/>
              <a:gd name="connsiteX8" fmla="*/ 4000786 w 6081262"/>
              <a:gd name="connsiteY8" fmla="*/ 275237 h 1129026"/>
              <a:gd name="connsiteX9" fmla="*/ 1592866 w 6081262"/>
              <a:gd name="connsiteY9" fmla="*/ 1128677 h 1129026"/>
              <a:gd name="connsiteX10" fmla="*/ 0 w 6081262"/>
              <a:gd name="connsiteY10" fmla="*/ 165024 h 1129026"/>
              <a:gd name="connsiteX11" fmla="*/ 0 w 6081262"/>
              <a:gd name="connsiteY11" fmla="*/ 55008 h 1129026"/>
              <a:gd name="connsiteX0" fmla="*/ 0 w 6081262"/>
              <a:gd name="connsiteY0" fmla="*/ 55008 h 1129026"/>
              <a:gd name="connsiteX1" fmla="*/ 1592866 w 6081262"/>
              <a:gd name="connsiteY1" fmla="*/ 1006757 h 1129026"/>
              <a:gd name="connsiteX2" fmla="*/ 3970306 w 6081262"/>
              <a:gd name="connsiteY2" fmla="*/ 183797 h 1129026"/>
              <a:gd name="connsiteX3" fmla="*/ 5971246 w 6081262"/>
              <a:gd name="connsiteY3" fmla="*/ 55008 h 1129026"/>
              <a:gd name="connsiteX4" fmla="*/ 5971246 w 6081262"/>
              <a:gd name="connsiteY4" fmla="*/ 0 h 1129026"/>
              <a:gd name="connsiteX5" fmla="*/ 6081262 w 6081262"/>
              <a:gd name="connsiteY5" fmla="*/ 110016 h 1129026"/>
              <a:gd name="connsiteX6" fmla="*/ 5971246 w 6081262"/>
              <a:gd name="connsiteY6" fmla="*/ 220032 h 1129026"/>
              <a:gd name="connsiteX7" fmla="*/ 5971246 w 6081262"/>
              <a:gd name="connsiteY7" fmla="*/ 165024 h 1129026"/>
              <a:gd name="connsiteX8" fmla="*/ 4000786 w 6081262"/>
              <a:gd name="connsiteY8" fmla="*/ 275237 h 1129026"/>
              <a:gd name="connsiteX9" fmla="*/ 1592866 w 6081262"/>
              <a:gd name="connsiteY9" fmla="*/ 1128677 h 1129026"/>
              <a:gd name="connsiteX10" fmla="*/ 0 w 6081262"/>
              <a:gd name="connsiteY10" fmla="*/ 165024 h 1129026"/>
              <a:gd name="connsiteX11" fmla="*/ 0 w 6081262"/>
              <a:gd name="connsiteY11" fmla="*/ 55008 h 1129026"/>
              <a:gd name="connsiteX0" fmla="*/ 0 w 6081262"/>
              <a:gd name="connsiteY0" fmla="*/ 55008 h 1129026"/>
              <a:gd name="connsiteX1" fmla="*/ 1608106 w 6081262"/>
              <a:gd name="connsiteY1" fmla="*/ 610517 h 1129026"/>
              <a:gd name="connsiteX2" fmla="*/ 3970306 w 6081262"/>
              <a:gd name="connsiteY2" fmla="*/ 183797 h 1129026"/>
              <a:gd name="connsiteX3" fmla="*/ 5971246 w 6081262"/>
              <a:gd name="connsiteY3" fmla="*/ 55008 h 1129026"/>
              <a:gd name="connsiteX4" fmla="*/ 5971246 w 6081262"/>
              <a:gd name="connsiteY4" fmla="*/ 0 h 1129026"/>
              <a:gd name="connsiteX5" fmla="*/ 6081262 w 6081262"/>
              <a:gd name="connsiteY5" fmla="*/ 110016 h 1129026"/>
              <a:gd name="connsiteX6" fmla="*/ 5971246 w 6081262"/>
              <a:gd name="connsiteY6" fmla="*/ 220032 h 1129026"/>
              <a:gd name="connsiteX7" fmla="*/ 5971246 w 6081262"/>
              <a:gd name="connsiteY7" fmla="*/ 165024 h 1129026"/>
              <a:gd name="connsiteX8" fmla="*/ 4000786 w 6081262"/>
              <a:gd name="connsiteY8" fmla="*/ 275237 h 1129026"/>
              <a:gd name="connsiteX9" fmla="*/ 1592866 w 6081262"/>
              <a:gd name="connsiteY9" fmla="*/ 1128677 h 1129026"/>
              <a:gd name="connsiteX10" fmla="*/ 0 w 6081262"/>
              <a:gd name="connsiteY10" fmla="*/ 165024 h 1129026"/>
              <a:gd name="connsiteX11" fmla="*/ 0 w 6081262"/>
              <a:gd name="connsiteY11" fmla="*/ 55008 h 1129026"/>
              <a:gd name="connsiteX0" fmla="*/ 0 w 6081262"/>
              <a:gd name="connsiteY0" fmla="*/ 55008 h 702643"/>
              <a:gd name="connsiteX1" fmla="*/ 1608106 w 6081262"/>
              <a:gd name="connsiteY1" fmla="*/ 610517 h 702643"/>
              <a:gd name="connsiteX2" fmla="*/ 3970306 w 6081262"/>
              <a:gd name="connsiteY2" fmla="*/ 183797 h 702643"/>
              <a:gd name="connsiteX3" fmla="*/ 5971246 w 6081262"/>
              <a:gd name="connsiteY3" fmla="*/ 55008 h 702643"/>
              <a:gd name="connsiteX4" fmla="*/ 5971246 w 6081262"/>
              <a:gd name="connsiteY4" fmla="*/ 0 h 702643"/>
              <a:gd name="connsiteX5" fmla="*/ 6081262 w 6081262"/>
              <a:gd name="connsiteY5" fmla="*/ 110016 h 702643"/>
              <a:gd name="connsiteX6" fmla="*/ 5971246 w 6081262"/>
              <a:gd name="connsiteY6" fmla="*/ 220032 h 702643"/>
              <a:gd name="connsiteX7" fmla="*/ 5971246 w 6081262"/>
              <a:gd name="connsiteY7" fmla="*/ 165024 h 702643"/>
              <a:gd name="connsiteX8" fmla="*/ 4000786 w 6081262"/>
              <a:gd name="connsiteY8" fmla="*/ 275237 h 702643"/>
              <a:gd name="connsiteX9" fmla="*/ 1585246 w 6081262"/>
              <a:gd name="connsiteY9" fmla="*/ 701957 h 702643"/>
              <a:gd name="connsiteX10" fmla="*/ 0 w 6081262"/>
              <a:gd name="connsiteY10" fmla="*/ 165024 h 702643"/>
              <a:gd name="connsiteX11" fmla="*/ 0 w 6081262"/>
              <a:gd name="connsiteY11" fmla="*/ 55008 h 702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081262" h="702643">
                <a:moveTo>
                  <a:pt x="0" y="55008"/>
                </a:moveTo>
                <a:cubicBezTo>
                  <a:pt x="265478" y="195297"/>
                  <a:pt x="946388" y="589052"/>
                  <a:pt x="1608106" y="610517"/>
                </a:cubicBezTo>
                <a:cubicBezTo>
                  <a:pt x="2269824" y="631982"/>
                  <a:pt x="3243116" y="276382"/>
                  <a:pt x="3970306" y="183797"/>
                </a:cubicBezTo>
                <a:cubicBezTo>
                  <a:pt x="4697496" y="91212"/>
                  <a:pt x="5625056" y="71671"/>
                  <a:pt x="5971246" y="55008"/>
                </a:cubicBezTo>
                <a:lnTo>
                  <a:pt x="5971246" y="0"/>
                </a:lnTo>
                <a:lnTo>
                  <a:pt x="6081262" y="110016"/>
                </a:lnTo>
                <a:lnTo>
                  <a:pt x="5971246" y="220032"/>
                </a:lnTo>
                <a:lnTo>
                  <a:pt x="5971246" y="165024"/>
                </a:lnTo>
                <a:cubicBezTo>
                  <a:pt x="5642836" y="180575"/>
                  <a:pt x="4731786" y="185748"/>
                  <a:pt x="4000786" y="275237"/>
                </a:cubicBezTo>
                <a:cubicBezTo>
                  <a:pt x="3269786" y="364726"/>
                  <a:pt x="2252044" y="720326"/>
                  <a:pt x="1585246" y="701957"/>
                </a:cubicBezTo>
                <a:cubicBezTo>
                  <a:pt x="918448" y="683588"/>
                  <a:pt x="265478" y="343969"/>
                  <a:pt x="0" y="165024"/>
                </a:cubicBezTo>
                <a:lnTo>
                  <a:pt x="0" y="5500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9A078E01-6514-5E98-A392-AE4724AAEE80}"/>
              </a:ext>
            </a:extLst>
          </p:cNvPr>
          <p:cNvSpPr txBox="1"/>
          <p:nvPr/>
        </p:nvSpPr>
        <p:spPr>
          <a:xfrm>
            <a:off x="375191" y="6288668"/>
            <a:ext cx="800219" cy="461665"/>
          </a:xfrm>
          <a:prstGeom prst="rect">
            <a:avLst/>
          </a:prstGeom>
          <a:solidFill>
            <a:srgbClr val="FFFFFF">
              <a:alpha val="80000"/>
            </a:srgbClr>
          </a:solidFill>
        </p:spPr>
        <p:txBody>
          <a:bodyPr wrap="none" rtlCol="0" anchor="ctr">
            <a:spAutoFit/>
          </a:bodyPr>
          <a:lstStyle/>
          <a:p>
            <a:r>
              <a:rPr lang="zh-TW" altLang="en-US" sz="2400" b="1"/>
              <a:t>路口</a:t>
            </a:r>
            <a:endParaRPr lang="en-US" altLang="zh-TW" sz="2400" b="1"/>
          </a:p>
        </p:txBody>
      </p:sp>
    </p:spTree>
    <p:extLst>
      <p:ext uri="{BB962C8B-B14F-4D97-AF65-F5344CB8AC3E}">
        <p14:creationId xmlns:p14="http://schemas.microsoft.com/office/powerpoint/2010/main" val="6965183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77619B6-31FE-669D-88B9-E8C3CE3D66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0" y="3824966"/>
            <a:ext cx="9336200" cy="1966233"/>
          </a:xfrm>
        </p:spPr>
        <p:txBody>
          <a:bodyPr/>
          <a:lstStyle/>
          <a:p>
            <a:endParaRPr lang="en-US" altLang="zh-TW" sz="160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24EB386-DA8C-B5E5-12D6-08DD89AEBB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0000" y="1897167"/>
            <a:ext cx="8741150" cy="1744920"/>
          </a:xfrm>
        </p:spPr>
        <p:txBody>
          <a:bodyPr>
            <a:normAutofit/>
          </a:bodyPr>
          <a:lstStyle/>
          <a:p>
            <a:r>
              <a:rPr lang="zh-TW" altLang="en-US"/>
              <a:t>號誌績效評估</a:t>
            </a:r>
            <a:endParaRPr lang="en-US" altLang="zh-TW"/>
          </a:p>
          <a:p>
            <a:r>
              <a:rPr lang="en-US" altLang="zh-TW" sz="2400"/>
              <a:t>Automated Traffic Signal Performance Measure, ATSPM</a:t>
            </a:r>
            <a:endParaRPr lang="zh-TW" altLang="en-US" sz="240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3815586-F734-E646-2D31-CEEF4E4201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D5B10-7F0F-4A29-A088-F269036550CE}" type="datetime3">
              <a:rPr lang="en-US" altLang="zh-TW" smtClean="0"/>
              <a:pPr/>
              <a:t>15 August 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9554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C96152CF-6222-D408-6E65-8914520BC6C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5686" y="1259842"/>
            <a:ext cx="10515600" cy="5296258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CDF0B4E2-D333-56C4-528C-106E0C585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/>
              <a:t>自動化號誌績效評估簡介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CA1C7D28-66ED-E3A9-31F1-7693CE2D68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6E290225-7458-4E5F-AFE5-E142CAAEBF37}" type="slidenum">
              <a:rPr lang="en-US" smtClean="0"/>
              <a:pPr algn="ctr"/>
              <a:t>14</a:t>
            </a:fld>
            <a:endParaRPr 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C1467E6-815A-A9C4-EEA4-8EB9329B08D1}"/>
              </a:ext>
            </a:extLst>
          </p:cNvPr>
          <p:cNvSpPr txBox="1"/>
          <p:nvPr/>
        </p:nvSpPr>
        <p:spPr>
          <a:xfrm>
            <a:off x="472440" y="5466641"/>
            <a:ext cx="3596640" cy="1200329"/>
          </a:xfrm>
          <a:prstGeom prst="rect">
            <a:avLst/>
          </a:prstGeom>
          <a:solidFill>
            <a:srgbClr val="FFFFFF">
              <a:alpha val="80000"/>
            </a:srgbClr>
          </a:solidFill>
        </p:spPr>
        <p:txBody>
          <a:bodyPr wrap="square" rtlCol="0">
            <a:spAutoFit/>
          </a:bodyPr>
          <a:lstStyle/>
          <a:p>
            <a:r>
              <a:rPr lang="zh-TW" altLang="en-US"/>
              <a:t>參數感測：</a:t>
            </a:r>
            <a:endParaRPr lang="en-US" altLang="zh-TW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/>
              <a:t>Split failure: </a:t>
            </a:r>
            <a:r>
              <a:rPr lang="zh-TW" altLang="en-US" sz="1400"/>
              <a:t>綠燈佔有率</a:t>
            </a:r>
            <a:r>
              <a:rPr lang="en-US" altLang="zh-TW" sz="1400"/>
              <a:t>/</a:t>
            </a:r>
            <a:r>
              <a:rPr lang="zh-TW" altLang="en-US" sz="1400"/>
              <a:t>紅燈佔有率</a:t>
            </a:r>
            <a:endParaRPr lang="en-US" altLang="zh-TW" sz="1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/>
              <a:t>行人延滯</a:t>
            </a:r>
            <a:r>
              <a:rPr lang="en-US" altLang="zh-TW"/>
              <a:t>:</a:t>
            </a:r>
            <a:r>
              <a:rPr lang="zh-TW" altLang="en-US"/>
              <a:t> </a:t>
            </a:r>
            <a:r>
              <a:rPr lang="zh-TW" altLang="en-US" sz="1400"/>
              <a:t>行人在路口停等時間</a:t>
            </a:r>
            <a:endParaRPr lang="en-US" altLang="zh-TW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/>
              <a:t>綠燈通過路口車輛數</a:t>
            </a: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4D80AC68-D9A1-8DA8-4ED8-654C92949C74}"/>
              </a:ext>
            </a:extLst>
          </p:cNvPr>
          <p:cNvGraphicFramePr>
            <a:graphicFrameLocks noGrp="1"/>
          </p:cNvGraphicFramePr>
          <p:nvPr/>
        </p:nvGraphicFramePr>
        <p:xfrm>
          <a:off x="12366171" y="245962"/>
          <a:ext cx="5418666" cy="1699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4836">
                  <a:extLst>
                    <a:ext uri="{9D8B030D-6E8A-4147-A177-3AD203B41FA5}">
                      <a16:colId xmlns:a16="http://schemas.microsoft.com/office/drawing/2014/main" val="4277563044"/>
                    </a:ext>
                  </a:extLst>
                </a:gridCol>
                <a:gridCol w="3423830">
                  <a:extLst>
                    <a:ext uri="{9D8B030D-6E8A-4147-A177-3AD203B41FA5}">
                      <a16:colId xmlns:a16="http://schemas.microsoft.com/office/drawing/2014/main" val="15168457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TW" altLang="en-US" sz="1400"/>
                        <a:t>績效評估項目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400"/>
                        <a:t>說明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66180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/>
                      <a:r>
                        <a:rPr lang="zh-TW" altLang="en-US" sz="1400">
                          <a:solidFill>
                            <a:schemeClr val="tx1"/>
                          </a:solidFill>
                        </a:rPr>
                        <a:t>通訊狀況</a:t>
                      </a:r>
                      <a:endParaRPr lang="en-US" altLang="zh-TW" sz="1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400"/>
                        <a:t>紀錄路口聯網設備</a:t>
                      </a:r>
                      <a:r>
                        <a:rPr lang="en-US" altLang="zh-TW" sz="1400"/>
                        <a:t>(</a:t>
                      </a:r>
                      <a:r>
                        <a:rPr lang="zh-TW" altLang="en-US" sz="1400"/>
                        <a:t>感測器、控制器、</a:t>
                      </a:r>
                      <a:r>
                        <a:rPr lang="en-US" altLang="zh-TW" sz="1400"/>
                        <a:t>ITS</a:t>
                      </a:r>
                      <a:r>
                        <a:rPr lang="zh-TW" altLang="en-US" sz="1400"/>
                        <a:t>設備</a:t>
                      </a:r>
                      <a:r>
                        <a:rPr lang="en-US" altLang="zh-TW" sz="1400"/>
                        <a:t>…)</a:t>
                      </a:r>
                      <a:r>
                        <a:rPr lang="zh-TW" altLang="en-US" sz="1400"/>
                        <a:t>之連線是否失常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45232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/>
                      <a:r>
                        <a:rPr lang="en-US" altLang="zh-TW" sz="1400">
                          <a:solidFill>
                            <a:schemeClr val="tx1"/>
                          </a:solidFill>
                        </a:rPr>
                        <a:t>Flash Status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400"/>
                        <a:t>路口</a:t>
                      </a:r>
                      <a:r>
                        <a:rPr lang="zh-TW" altLang="en-US" sz="1400">
                          <a:solidFill>
                            <a:schemeClr val="tx1"/>
                          </a:solidFill>
                        </a:rPr>
                        <a:t>不正常狀態</a:t>
                      </a:r>
                      <a:r>
                        <a:rPr lang="en-US" altLang="zh-TW" sz="140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zh-TW" altLang="en-US" sz="1400">
                          <a:solidFill>
                            <a:schemeClr val="tx1"/>
                          </a:solidFill>
                        </a:rPr>
                        <a:t>如電源失效、控制器失靈</a:t>
                      </a:r>
                      <a:r>
                        <a:rPr lang="en-US" altLang="zh-TW" sz="1400">
                          <a:solidFill>
                            <a:schemeClr val="tx1"/>
                          </a:solidFill>
                        </a:rPr>
                        <a:t>)</a:t>
                      </a:r>
                      <a:endParaRPr lang="zh-TW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20521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/>
                      <a:r>
                        <a:rPr lang="zh-TW" altLang="en-US" sz="1400">
                          <a:solidFill>
                            <a:schemeClr val="tx1"/>
                          </a:solidFill>
                        </a:rPr>
                        <a:t>電源失效</a:t>
                      </a:r>
                      <a:endParaRPr lang="en-US" altLang="zh-TW" sz="1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400"/>
                        <a:t>資訊可做為評估哪裡要設置備援電力之用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76213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/>
                      <a:r>
                        <a:rPr lang="zh-TW" altLang="en-US" sz="1400">
                          <a:solidFill>
                            <a:schemeClr val="tx1"/>
                          </a:solidFill>
                        </a:rPr>
                        <a:t>感測器失靈</a:t>
                      </a:r>
                      <a:endParaRPr lang="en-US" altLang="zh-TW" sz="1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400"/>
                        <a:t>針對感測器偵測異常或失效紀錄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33106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/>
                      <a:r>
                        <a:rPr lang="zh-TW" altLang="en-US" sz="1400">
                          <a:solidFill>
                            <a:schemeClr val="tx1"/>
                          </a:solidFill>
                        </a:rPr>
                        <a:t>交通量</a:t>
                      </a:r>
                      <a:endParaRPr lang="en-US" altLang="zh-TW" sz="1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400"/>
                        <a:t>依據</a:t>
                      </a:r>
                      <a:r>
                        <a:rPr lang="en-US" altLang="zh-TW" sz="1400"/>
                        <a:t>15</a:t>
                      </a:r>
                      <a:r>
                        <a:rPr lang="zh-TW" altLang="en-US" sz="1400"/>
                        <a:t>分鐘或週期紀錄，一般轉換為流率</a:t>
                      </a:r>
                      <a:r>
                        <a:rPr lang="en-US" altLang="zh-TW" sz="1400"/>
                        <a:t>(flow rate, </a:t>
                      </a:r>
                      <a:r>
                        <a:rPr lang="zh-TW" altLang="en-US" sz="1400"/>
                        <a:t>每小時車輛數</a:t>
                      </a:r>
                      <a:r>
                        <a:rPr lang="en-US" altLang="zh-TW" sz="1400"/>
                        <a:t>)</a:t>
                      </a:r>
                      <a:r>
                        <a:rPr lang="zh-TW" altLang="en-US" sz="1400"/>
                        <a:t>作為號誌時制調整依據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9489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/>
                      <a:r>
                        <a:rPr lang="en-US" altLang="zh-TW" sz="1400">
                          <a:solidFill>
                            <a:schemeClr val="tx1"/>
                          </a:solidFill>
                        </a:rPr>
                        <a:t>Phase termination</a:t>
                      </a:r>
                      <a:r>
                        <a:rPr lang="zh-TW" altLang="en-US" sz="140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zh-TW" sz="140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zh-TW" altLang="en-US" sz="1400">
                          <a:solidFill>
                            <a:schemeClr val="tx1"/>
                          </a:solidFill>
                        </a:rPr>
                        <a:t>時相終止</a:t>
                      </a:r>
                      <a:r>
                        <a:rPr lang="en-US" altLang="zh-TW" sz="140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400"/>
                        <a:t>紀錄時相為何終止 </a:t>
                      </a:r>
                      <a:r>
                        <a:rPr lang="en-US" altLang="zh-TW" sz="1400"/>
                        <a:t>(</a:t>
                      </a:r>
                      <a:r>
                        <a:rPr lang="zh-TW" altLang="en-US" sz="1400"/>
                        <a:t>觸動式</a:t>
                      </a:r>
                      <a:r>
                        <a:rPr lang="en-US" altLang="zh-TW" sz="1400"/>
                        <a:t>):</a:t>
                      </a:r>
                      <a:r>
                        <a:rPr lang="zh-TW" altLang="en-US" sz="1400"/>
                        <a:t> </a:t>
                      </a:r>
                      <a:r>
                        <a:rPr lang="en-US" altLang="zh-TW" sz="1400"/>
                        <a:t> gap-outs</a:t>
                      </a:r>
                      <a:r>
                        <a:rPr lang="zh-TW" altLang="en-US" sz="1400"/>
                        <a:t> </a:t>
                      </a:r>
                      <a:r>
                        <a:rPr lang="en-US" altLang="zh-TW" sz="1400"/>
                        <a:t>(</a:t>
                      </a:r>
                      <a:r>
                        <a:rPr lang="zh-TW" altLang="en-US" sz="1400"/>
                        <a:t>太久沒有車輛通過</a:t>
                      </a:r>
                      <a:r>
                        <a:rPr lang="en-US" altLang="zh-TW" sz="1400"/>
                        <a:t>), max-outs, force-offs,</a:t>
                      </a:r>
                      <a:r>
                        <a:rPr lang="zh-TW" altLang="en-US" sz="1400"/>
                        <a:t> </a:t>
                      </a:r>
                      <a:r>
                        <a:rPr lang="en-US" altLang="zh-TW" sz="1400"/>
                        <a:t>and skips</a:t>
                      </a:r>
                      <a:endParaRPr lang="zh-TW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58392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>
                          <a:solidFill>
                            <a:schemeClr val="tx1"/>
                          </a:solidFill>
                        </a:rPr>
                        <a:t>Split(</a:t>
                      </a:r>
                      <a:r>
                        <a:rPr lang="zh-TW" altLang="en-US" sz="1400">
                          <a:solidFill>
                            <a:schemeClr val="tx1"/>
                          </a:solidFill>
                        </a:rPr>
                        <a:t>時比</a:t>
                      </a:r>
                      <a:r>
                        <a:rPr lang="en-US" altLang="zh-TW" sz="1400">
                          <a:solidFill>
                            <a:schemeClr val="tx1"/>
                          </a:solidFill>
                        </a:rPr>
                        <a:t>) Monitor</a:t>
                      </a:r>
                      <a:endParaRPr lang="zh-TW" altLang="en-US" sz="1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400"/>
                        <a:t>時比為各時相長度與週期比率，透過追蹤評估號誌使用及調整後成效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72723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>
                          <a:solidFill>
                            <a:schemeClr val="tx1"/>
                          </a:solidFill>
                        </a:rPr>
                        <a:t>Split Failure</a:t>
                      </a:r>
                      <a:endParaRPr lang="zh-TW" altLang="en-US" sz="1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400"/>
                        <a:t>車輛無法於綠燈通行，需偵測每個車道的綠燈</a:t>
                      </a:r>
                      <a:r>
                        <a:rPr lang="en-US" altLang="zh-TW" sz="1400"/>
                        <a:t>/</a:t>
                      </a:r>
                      <a:r>
                        <a:rPr lang="zh-TW" altLang="en-US" sz="1400"/>
                        <a:t>紅燈佔有率 </a:t>
                      </a:r>
                      <a:r>
                        <a:rPr lang="en-US" altLang="zh-TW" sz="1400"/>
                        <a:t>(</a:t>
                      </a:r>
                      <a:r>
                        <a:rPr lang="zh-TW" altLang="en-US" sz="1400"/>
                        <a:t>綠燈佔有率</a:t>
                      </a:r>
                      <a:r>
                        <a:rPr lang="en-US" altLang="zh-TW" sz="1400"/>
                        <a:t>=</a:t>
                      </a:r>
                      <a:r>
                        <a:rPr lang="zh-TW" altLang="en-US" sz="1400"/>
                        <a:t>綠燈壓占時間</a:t>
                      </a:r>
                      <a:r>
                        <a:rPr lang="en-US" altLang="zh-TW" sz="1400"/>
                        <a:t>/</a:t>
                      </a:r>
                      <a:r>
                        <a:rPr lang="zh-TW" altLang="en-US" sz="1400"/>
                        <a:t>綠燈總時間</a:t>
                      </a:r>
                      <a:r>
                        <a:rPr lang="en-US" altLang="zh-TW" sz="1400"/>
                        <a:t>)</a:t>
                      </a:r>
                      <a:r>
                        <a:rPr lang="zh-TW" altLang="en-US" sz="1400"/>
                        <a:t> </a:t>
                      </a:r>
                      <a:r>
                        <a:rPr lang="en-US" altLang="zh-TW" sz="1400"/>
                        <a:t>(</a:t>
                      </a:r>
                      <a:r>
                        <a:rPr lang="zh-TW" altLang="en-US" sz="1400"/>
                        <a:t>紅燈佔有率</a:t>
                      </a:r>
                      <a:r>
                        <a:rPr lang="en-US" altLang="zh-TW" sz="1400"/>
                        <a:t>=</a:t>
                      </a:r>
                      <a:r>
                        <a:rPr lang="zh-TW" altLang="en-US" sz="1400"/>
                        <a:t>紅燈前</a:t>
                      </a:r>
                      <a:r>
                        <a:rPr lang="en-US" altLang="zh-TW" sz="1400"/>
                        <a:t>x</a:t>
                      </a:r>
                      <a:r>
                        <a:rPr lang="zh-TW" altLang="en-US" sz="1400"/>
                        <a:t>秒占有時間</a:t>
                      </a:r>
                      <a:r>
                        <a:rPr lang="en-US" altLang="zh-TW" sz="1400"/>
                        <a:t>/x</a:t>
                      </a:r>
                      <a:r>
                        <a:rPr lang="zh-TW" altLang="en-US" sz="1400"/>
                        <a:t>，</a:t>
                      </a:r>
                      <a:r>
                        <a:rPr lang="en-US" altLang="zh-TW" sz="1400"/>
                        <a:t>x</a:t>
                      </a:r>
                      <a:r>
                        <a:rPr lang="zh-TW" altLang="en-US" sz="1400"/>
                        <a:t>為</a:t>
                      </a:r>
                      <a:r>
                        <a:rPr lang="en-US" altLang="zh-TW" sz="1400"/>
                        <a:t>)</a:t>
                      </a:r>
                      <a:r>
                        <a:rPr lang="zh-TW" altLang="en-US" sz="1400"/>
                        <a:t> </a:t>
                      </a:r>
                      <a:r>
                        <a:rPr lang="en-US" altLang="zh-TW" sz="1400"/>
                        <a:t>(</a:t>
                      </a:r>
                      <a:r>
                        <a:rPr lang="zh-TW" altLang="en-US" sz="1400"/>
                        <a:t>超過</a:t>
                      </a:r>
                      <a:r>
                        <a:rPr lang="en-US" altLang="zh-TW" sz="1400"/>
                        <a:t>80%</a:t>
                      </a:r>
                      <a:r>
                        <a:rPr lang="zh-TW" altLang="en-US" sz="1400"/>
                        <a:t>有可能會失效</a:t>
                      </a:r>
                      <a:r>
                        <a:rPr lang="en-US" altLang="zh-TW" sz="1400"/>
                        <a:t>)</a:t>
                      </a:r>
                      <a:endParaRPr lang="zh-TW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60263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400">
                          <a:solidFill>
                            <a:schemeClr val="tx1"/>
                          </a:solidFill>
                        </a:rPr>
                        <a:t>預估車輛延誤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400"/>
                        <a:t>一般計算平均車輛延滯，有不同計算方式：</a:t>
                      </a:r>
                      <a:endParaRPr lang="en-US" altLang="zh-TW" sz="1400"/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altLang="zh-TW" sz="1400"/>
                        <a:t>Arrival and Departure Model: </a:t>
                      </a:r>
                      <a:r>
                        <a:rPr lang="zh-TW" altLang="en-US" sz="1400"/>
                        <a:t>偵測車輛到達及離開路口時間</a:t>
                      </a:r>
                      <a:endParaRPr lang="en-US" altLang="zh-TW" sz="1400"/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altLang="zh-TW" sz="1400"/>
                        <a:t>HCM</a:t>
                      </a:r>
                      <a:r>
                        <a:rPr lang="zh-TW" altLang="en-US" sz="1400"/>
                        <a:t> </a:t>
                      </a:r>
                      <a:r>
                        <a:rPr lang="en-US" altLang="zh-TW" sz="1400"/>
                        <a:t>Model: </a:t>
                      </a:r>
                      <a:r>
                        <a:rPr lang="zh-TW" altLang="en-US" sz="1400"/>
                        <a:t>由交通量及綠燈時間推估</a:t>
                      </a:r>
                      <a:endParaRPr lang="en-US" altLang="zh-TW" sz="1400"/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zh-TW" altLang="en-US" sz="1400"/>
                        <a:t>最大車輛延滯</a:t>
                      </a:r>
                      <a:r>
                        <a:rPr lang="en-US" altLang="zh-TW" sz="1400"/>
                        <a:t>:</a:t>
                      </a:r>
                      <a:r>
                        <a:rPr lang="zh-TW" altLang="en-US" sz="1400"/>
                        <a:t> 計算綠燈時段第一輛車壓過停止線到最後一輛車壓過的時間</a:t>
                      </a:r>
                      <a:endParaRPr lang="en-US" altLang="zh-TW" sz="1400"/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altLang="zh-TW" sz="1400"/>
                        <a:t>Time of Service: </a:t>
                      </a:r>
                      <a:r>
                        <a:rPr lang="zh-TW" altLang="en-US" sz="1400"/>
                        <a:t>計算第一次觸動到綠燈開始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37126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400">
                          <a:solidFill>
                            <a:schemeClr val="tx1"/>
                          </a:solidFill>
                        </a:rPr>
                        <a:t>估算車隊長度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17539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400">
                          <a:solidFill>
                            <a:schemeClr val="tx1"/>
                          </a:solidFill>
                        </a:rPr>
                        <a:t>過飽和嚴重度指標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altLang="zh-TW" sz="1400"/>
                        <a:t>Temporal</a:t>
                      </a:r>
                      <a:r>
                        <a:rPr lang="zh-TW" altLang="en-US" sz="1400"/>
                        <a:t> </a:t>
                      </a:r>
                      <a:r>
                        <a:rPr lang="en-US" altLang="zh-TW" sz="1400"/>
                        <a:t>(</a:t>
                      </a:r>
                      <a:r>
                        <a:rPr lang="zh-TW" altLang="en-US" sz="1400"/>
                        <a:t>無法使用的綠燈時間</a:t>
                      </a:r>
                      <a:r>
                        <a:rPr lang="en-US" altLang="zh-TW" sz="1400"/>
                        <a:t>/</a:t>
                      </a:r>
                      <a:r>
                        <a:rPr lang="zh-TW" altLang="en-US" sz="1400"/>
                        <a:t>所有綠燈時間，</a:t>
                      </a:r>
                      <a:r>
                        <a:rPr lang="en-US" altLang="zh-TW" sz="1400"/>
                        <a:t>%): Split Failure</a:t>
                      </a:r>
                      <a:r>
                        <a:rPr lang="zh-TW" altLang="en-US" sz="1400"/>
                        <a:t>的衝擊</a:t>
                      </a:r>
                      <a:endParaRPr lang="en-US" altLang="zh-TW" sz="140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altLang="zh-TW" sz="1400"/>
                        <a:t>Spatial</a:t>
                      </a:r>
                      <a:r>
                        <a:rPr lang="zh-TW" altLang="en-US" sz="1400"/>
                        <a:t> </a:t>
                      </a:r>
                      <a:r>
                        <a:rPr lang="en-US" altLang="zh-TW" sz="1400"/>
                        <a:t>(%):</a:t>
                      </a:r>
                      <a:r>
                        <a:rPr lang="zh-TW" altLang="en-US" sz="1400"/>
                        <a:t> 指下游車隊壅堵回路口的狀況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75174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400">
                          <a:solidFill>
                            <a:schemeClr val="tx1"/>
                          </a:solidFill>
                        </a:rPr>
                        <a:t>行人量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400"/>
                        <a:t>行人停等量及通行量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02675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400">
                          <a:solidFill>
                            <a:schemeClr val="tx1"/>
                          </a:solidFill>
                        </a:rPr>
                        <a:t>行人時相觸動及服務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400"/>
                        <a:t>設置行人觸動按鈕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99287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40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</a:rPr>
                        <a:t>估算行人延滯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400"/>
                        <a:t>行人延滯</a:t>
                      </a:r>
                      <a:r>
                        <a:rPr lang="en-US" altLang="zh-TW" sz="1400"/>
                        <a:t>=</a:t>
                      </a:r>
                      <a:r>
                        <a:rPr lang="zh-TW" altLang="en-US" sz="1400"/>
                        <a:t>行人綠燈開始</a:t>
                      </a:r>
                      <a:r>
                        <a:rPr lang="en-US" altLang="zh-TW" sz="1400"/>
                        <a:t>-</a:t>
                      </a:r>
                      <a:r>
                        <a:rPr lang="zh-TW" altLang="en-US" sz="1400"/>
                        <a:t>行人觸動第一時間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66216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40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</a:rPr>
                        <a:t>估算行人衝突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400"/>
                        <a:t>估算車輛及行人衝突數量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86764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400">
                          <a:solidFill>
                            <a:schemeClr val="tx1"/>
                          </a:solidFill>
                        </a:rPr>
                        <a:t>黃</a:t>
                      </a:r>
                      <a:r>
                        <a:rPr lang="en-US" altLang="zh-TW" sz="140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zh-TW" altLang="en-US" sz="1400">
                          <a:solidFill>
                            <a:schemeClr val="tx1"/>
                          </a:solidFill>
                        </a:rPr>
                        <a:t>紅燈觸動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400"/>
                        <a:t>車輛闖紅燈黃燈狀況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17624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400">
                          <a:solidFill>
                            <a:schemeClr val="tx1"/>
                          </a:solidFill>
                        </a:rPr>
                        <a:t>闖紅燈出現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400"/>
                        <a:t>統計闖紅燈車輛數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58986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400">
                          <a:solidFill>
                            <a:schemeClr val="tx1"/>
                          </a:solidFill>
                        </a:rPr>
                        <a:t>有效週期長度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400"/>
                        <a:t>確認連鎖號誌運作、適應性系統如何調整有效號誌周期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25244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>
                          <a:solidFill>
                            <a:schemeClr val="tx1"/>
                          </a:solidFill>
                        </a:rPr>
                        <a:t>Progression Quality</a:t>
                      </a:r>
                      <a:endParaRPr lang="zh-TW" altLang="en-US" sz="1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400"/>
                        <a:t>連鎖號誌評估指標</a:t>
                      </a:r>
                      <a:endParaRPr lang="en-US" altLang="zh-TW" sz="140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altLang="zh-TW" sz="1400"/>
                        <a:t>percent on green (POG):</a:t>
                      </a:r>
                      <a:r>
                        <a:rPr lang="zh-TW" altLang="en-US" sz="1400"/>
                        <a:t> 綠燈到達車輛數</a:t>
                      </a:r>
                      <a:r>
                        <a:rPr lang="en-US" altLang="zh-TW" sz="1400"/>
                        <a:t>(arrival on green)/</a:t>
                      </a:r>
                      <a:r>
                        <a:rPr lang="zh-TW" altLang="en-US" sz="1400"/>
                        <a:t>所有到達車輛數</a:t>
                      </a:r>
                      <a:r>
                        <a:rPr lang="en-US" altLang="zh-TW" sz="1400"/>
                        <a:t>(60%-80%</a:t>
                      </a:r>
                      <a:r>
                        <a:rPr lang="zh-TW" altLang="en-US" sz="1400"/>
                        <a:t>代表好</a:t>
                      </a:r>
                      <a:r>
                        <a:rPr lang="en-US" altLang="zh-TW" sz="1400"/>
                        <a:t>)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altLang="zh-TW" sz="1400"/>
                        <a:t>Platoon Ratio: POG/(g/C)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altLang="zh-TW" sz="1400"/>
                        <a:t>Arrival type: </a:t>
                      </a:r>
                      <a:r>
                        <a:rPr lang="zh-TW" altLang="en-US" sz="1400"/>
                        <a:t>依據</a:t>
                      </a:r>
                      <a:r>
                        <a:rPr lang="en-US" altLang="zh-TW" sz="1400"/>
                        <a:t>Platoon Ratio</a:t>
                      </a:r>
                      <a:r>
                        <a:rPr lang="zh-TW" altLang="en-US" sz="1400"/>
                        <a:t>評分 </a:t>
                      </a:r>
                      <a:r>
                        <a:rPr lang="en-US" altLang="zh-TW" sz="1400"/>
                        <a:t>(0.33</a:t>
                      </a:r>
                      <a:r>
                        <a:rPr lang="zh-TW" altLang="en-US" sz="1400"/>
                        <a:t>非常差、</a:t>
                      </a:r>
                      <a:r>
                        <a:rPr lang="en-US" altLang="zh-TW" sz="1400"/>
                        <a:t>0.67</a:t>
                      </a:r>
                      <a:r>
                        <a:rPr lang="zh-TW" altLang="en-US" sz="1400"/>
                        <a:t>不太好、</a:t>
                      </a:r>
                      <a:r>
                        <a:rPr lang="en-US" altLang="zh-TW" sz="1400"/>
                        <a:t>1</a:t>
                      </a:r>
                      <a:r>
                        <a:rPr lang="zh-TW" altLang="en-US" sz="1400"/>
                        <a:t>隨機到達、</a:t>
                      </a:r>
                      <a:r>
                        <a:rPr lang="en-US" altLang="zh-TW" sz="1400"/>
                        <a:t>1.33</a:t>
                      </a:r>
                      <a:r>
                        <a:rPr lang="zh-TW" altLang="en-US" sz="1400"/>
                        <a:t>不錯、</a:t>
                      </a:r>
                      <a:r>
                        <a:rPr lang="en-US" altLang="zh-TW" sz="1400"/>
                        <a:t>1.67</a:t>
                      </a:r>
                      <a:r>
                        <a:rPr lang="zh-TW" altLang="en-US" sz="1400"/>
                        <a:t>很棒、</a:t>
                      </a:r>
                      <a:r>
                        <a:rPr lang="en-US" altLang="zh-TW" sz="1400"/>
                        <a:t>2</a:t>
                      </a:r>
                      <a:r>
                        <a:rPr lang="zh-TW" altLang="en-US" sz="1400"/>
                        <a:t>絕佳</a:t>
                      </a:r>
                      <a:r>
                        <a:rPr lang="en-US" altLang="zh-TW" sz="1400"/>
                        <a:t>)</a:t>
                      </a:r>
                      <a:endParaRPr lang="zh-TW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25517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>
                          <a:solidFill>
                            <a:schemeClr val="tx1"/>
                          </a:solidFill>
                        </a:rPr>
                        <a:t>Purdue Progression Diagram</a:t>
                      </a:r>
                      <a:endParaRPr lang="zh-TW" altLang="en-US" sz="1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400"/>
                        <a:t>連鎖號誌評估圖表，重要參數</a:t>
                      </a:r>
                      <a:endParaRPr lang="en-US" altLang="zh-TW" sz="140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sz="1400"/>
                        <a:t>綠燈起始時間</a:t>
                      </a:r>
                      <a:endParaRPr lang="en-US" altLang="zh-TW" sz="140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sz="1400"/>
                        <a:t>綠燈結束時間</a:t>
                      </a:r>
                      <a:endParaRPr lang="en-US" altLang="zh-TW" sz="140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sz="1400"/>
                        <a:t>車輛抵達時間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33979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>
                          <a:solidFill>
                            <a:schemeClr val="tx1"/>
                          </a:solidFill>
                        </a:rPr>
                        <a:t>Cycle</a:t>
                      </a:r>
                      <a:r>
                        <a:rPr lang="zh-TW" altLang="en-US" sz="140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zh-TW" sz="1400">
                          <a:solidFill>
                            <a:schemeClr val="tx1"/>
                          </a:solidFill>
                        </a:rPr>
                        <a:t>flow</a:t>
                      </a:r>
                      <a:r>
                        <a:rPr lang="zh-TW" altLang="en-US" sz="140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zh-TW" sz="1400">
                          <a:solidFill>
                            <a:schemeClr val="tx1"/>
                          </a:solidFill>
                        </a:rPr>
                        <a:t>profile</a:t>
                      </a:r>
                      <a:endParaRPr lang="zh-TW" altLang="en-US" sz="1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400"/>
                        <a:t>連鎖號誌評估圖表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92027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>
                          <a:solidFill>
                            <a:schemeClr val="tx1"/>
                          </a:solidFill>
                        </a:rPr>
                        <a:t>Offset adjustment diagram</a:t>
                      </a:r>
                      <a:endParaRPr lang="zh-TW" altLang="en-US" sz="1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2600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40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</a:rPr>
                        <a:t>旅行時間及平均速度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400"/>
                        <a:t>作為前後績效評估之指標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1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>
                          <a:solidFill>
                            <a:schemeClr val="tx1"/>
                          </a:solidFill>
                        </a:rPr>
                        <a:t>Time-space diagram</a:t>
                      </a:r>
                      <a:endParaRPr lang="zh-TW" altLang="en-US" sz="1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400"/>
                        <a:t>號誌連鎖評估圖表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70627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>
                          <a:solidFill>
                            <a:schemeClr val="tx1"/>
                          </a:solidFill>
                        </a:rPr>
                        <a:t>Preemption detail</a:t>
                      </a:r>
                      <a:endParaRPr lang="zh-TW" altLang="en-US" sz="1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400"/>
                        <a:t>緊急車輛優先通行，可能打破連鎖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00783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>
                          <a:solidFill>
                            <a:schemeClr val="tx1"/>
                          </a:solidFill>
                        </a:rPr>
                        <a:t>Priority detail</a:t>
                      </a:r>
                      <a:endParaRPr lang="zh-TW" altLang="en-US" sz="1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400"/>
                        <a:t>大眾運輸優先通行，可能打破連鎖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55505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584758"/>
                  </a:ext>
                </a:extLst>
              </a:tr>
            </a:tbl>
          </a:graphicData>
        </a:graphic>
      </p:graphicFrame>
      <p:sp>
        <p:nvSpPr>
          <p:cNvPr id="4" name="文字方塊 3">
            <a:extLst>
              <a:ext uri="{FF2B5EF4-FFF2-40B4-BE49-F238E27FC236}">
                <a16:creationId xmlns:a16="http://schemas.microsoft.com/office/drawing/2014/main" id="{D686105C-C00E-3D9F-0F81-26E3514DC936}"/>
              </a:ext>
            </a:extLst>
          </p:cNvPr>
          <p:cNvSpPr txBox="1"/>
          <p:nvPr/>
        </p:nvSpPr>
        <p:spPr>
          <a:xfrm>
            <a:off x="841876" y="1079079"/>
            <a:ext cx="5493812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algn="l"/>
            <a:r>
              <a:rPr lang="zh-TW" altLang="en-US" sz="1800" b="0">
                <a:solidFill>
                  <a:schemeClr val="tx1"/>
                </a:solidFill>
              </a:rPr>
              <a:t>整合感測器及號控器資料，評估路口時制計畫之績效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5A4AE317-0C3E-2E4A-3ABC-945C93A3FE8E}"/>
              </a:ext>
            </a:extLst>
          </p:cNvPr>
          <p:cNvSpPr txBox="1"/>
          <p:nvPr/>
        </p:nvSpPr>
        <p:spPr>
          <a:xfrm>
            <a:off x="8343899" y="5854510"/>
            <a:ext cx="3009901" cy="646331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zh-TW" altLang="en-US" b="1"/>
              <a:t>效益</a:t>
            </a:r>
            <a:r>
              <a:rPr lang="zh-TW" altLang="en-US"/>
              <a:t>：</a:t>
            </a:r>
            <a:endParaRPr lang="en-US" altLang="zh-TW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b="0">
                <a:solidFill>
                  <a:schemeClr val="tx1"/>
                </a:solidFill>
              </a:rPr>
              <a:t>增加路口安全及效率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E3794E14-9A15-9631-84A8-97AC75D8FA19}"/>
              </a:ext>
            </a:extLst>
          </p:cNvPr>
          <p:cNvSpPr txBox="1"/>
          <p:nvPr/>
        </p:nvSpPr>
        <p:spPr>
          <a:xfrm>
            <a:off x="472440" y="3314883"/>
            <a:ext cx="1465489" cy="369332"/>
          </a:xfrm>
          <a:prstGeom prst="rect">
            <a:avLst/>
          </a:prstGeom>
          <a:solidFill>
            <a:srgbClr val="FFFFFF">
              <a:alpha val="80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TW" altLang="en-US"/>
              <a:t>號控器資訊</a:t>
            </a:r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7809372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A5B3248-34E7-52FE-8E56-C11665B8B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號誌績效評估：方案提供商 </a:t>
            </a:r>
            <a:r>
              <a:rPr lang="en-US" altLang="zh-TW" sz="1600"/>
              <a:t>(</a:t>
            </a:r>
            <a:r>
              <a:rPr lang="zh-TW" altLang="en-US" sz="1600"/>
              <a:t>未窮盡</a:t>
            </a:r>
            <a:r>
              <a:rPr lang="en-US" altLang="zh-TW" sz="1600"/>
              <a:t>)</a:t>
            </a:r>
            <a:endParaRPr lang="zh-TW" altLang="en-US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DE03EA6A-5263-B387-A255-D0B0FF9508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6E290225-7458-4E5F-AFE5-E142CAAEBF37}" type="slidenum">
              <a:rPr lang="en-US" smtClean="0"/>
              <a:pPr algn="ctr"/>
              <a:t>15</a:t>
            </a:fld>
            <a:endParaRPr 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F9CF7300-191C-84AA-71C6-09C709DDFB13}"/>
              </a:ext>
            </a:extLst>
          </p:cNvPr>
          <p:cNvSpPr txBox="1"/>
          <p:nvPr/>
        </p:nvSpPr>
        <p:spPr>
          <a:xfrm>
            <a:off x="838200" y="6362070"/>
            <a:ext cx="416716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100">
                <a:hlinkClick r:id="rId2"/>
              </a:rPr>
              <a:t>https://www.westernsystems-inc.com/atspm-data-driven-spm/</a:t>
            </a:r>
            <a:endParaRPr lang="en-US" altLang="zh-TW" sz="1100"/>
          </a:p>
          <a:p>
            <a:r>
              <a:rPr lang="en-US" altLang="zh-TW" sz="1100">
                <a:hlinkClick r:id="rId3"/>
              </a:rPr>
              <a:t>https://www.iteris.com/oursolutions/clearguide-signals/spm</a:t>
            </a:r>
            <a:r>
              <a:rPr lang="zh-TW" altLang="en-US" sz="1100"/>
              <a:t>  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8D22EB86-0EE4-CDB8-F7A0-51F37C519CA6}"/>
              </a:ext>
            </a:extLst>
          </p:cNvPr>
          <p:cNvSpPr txBox="1"/>
          <p:nvPr/>
        </p:nvSpPr>
        <p:spPr>
          <a:xfrm>
            <a:off x="6798207" y="3903705"/>
            <a:ext cx="308602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600" b="1" err="1"/>
              <a:t>Traffop</a:t>
            </a:r>
            <a:r>
              <a:rPr lang="zh-TW" altLang="en-US" sz="1600" b="1"/>
              <a:t> </a:t>
            </a:r>
            <a:r>
              <a:rPr lang="en-US" altLang="zh-TW" sz="1600"/>
              <a:t>(2021</a:t>
            </a:r>
            <a:r>
              <a:rPr lang="zh-TW" altLang="en-US" sz="1600"/>
              <a:t>併購</a:t>
            </a:r>
            <a:r>
              <a:rPr lang="en-US" altLang="zh-TW" sz="160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600"/>
              <a:t>歷史旅行時間資訊</a:t>
            </a:r>
            <a:endParaRPr lang="en-US" altLang="zh-TW" sz="16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600"/>
              <a:t>所有</a:t>
            </a:r>
            <a:r>
              <a:rPr lang="en-US" altLang="zh-TW" sz="1600"/>
              <a:t>ATSPM</a:t>
            </a:r>
            <a:r>
              <a:rPr lang="zh-TW" altLang="en-US" sz="1600"/>
              <a:t>需要參數</a:t>
            </a:r>
            <a:endParaRPr lang="en-US" altLang="zh-TW" sz="16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600"/>
              <a:t>雲端儲存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1A000C94-2343-C429-B565-99CC7BB62245}"/>
              </a:ext>
            </a:extLst>
          </p:cNvPr>
          <p:cNvSpPr txBox="1"/>
          <p:nvPr/>
        </p:nvSpPr>
        <p:spPr>
          <a:xfrm>
            <a:off x="6297386" y="6362070"/>
            <a:ext cx="416716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100" err="1">
                <a:hlinkClick r:id="rId4"/>
              </a:rPr>
              <a:t>Traffop</a:t>
            </a:r>
            <a:r>
              <a:rPr lang="en-US" altLang="zh-TW" sz="1100">
                <a:hlinkClick r:id="rId4"/>
              </a:rPr>
              <a:t> Performance Measures | </a:t>
            </a:r>
            <a:r>
              <a:rPr lang="en-US" altLang="zh-TW" sz="1100" err="1">
                <a:hlinkClick r:id="rId4"/>
              </a:rPr>
              <a:t>Miovision</a:t>
            </a:r>
            <a:endParaRPr lang="en-US" altLang="zh-TW" sz="110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E2411D2-C13B-0470-1D37-142E2AEEAE5D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37002" y="1666210"/>
            <a:ext cx="2315327" cy="2315327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D35EB365-1DB2-F78D-2707-8A29C0C5A9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68081" y="1182679"/>
            <a:ext cx="1854925" cy="353993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A9E6D06F-C4DD-232C-F531-6F74180689AC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4273" y="1644647"/>
            <a:ext cx="3086028" cy="2332156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B916251C-6026-F648-EDEC-119164D4B36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8199" y="1149918"/>
            <a:ext cx="1073298" cy="424847"/>
          </a:xfrm>
          <a:prstGeom prst="rect">
            <a:avLst/>
          </a:prstGeom>
        </p:spPr>
      </p:pic>
      <p:sp>
        <p:nvSpPr>
          <p:cNvPr id="20" name="文字方塊 19">
            <a:extLst>
              <a:ext uri="{FF2B5EF4-FFF2-40B4-BE49-F238E27FC236}">
                <a16:creationId xmlns:a16="http://schemas.microsoft.com/office/drawing/2014/main" id="{70967CFB-8D9A-8127-EAAB-0AE119419405}"/>
              </a:ext>
            </a:extLst>
          </p:cNvPr>
          <p:cNvSpPr txBox="1"/>
          <p:nvPr/>
        </p:nvSpPr>
        <p:spPr>
          <a:xfrm>
            <a:off x="3842852" y="3903705"/>
            <a:ext cx="3086028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600" b="1" err="1"/>
              <a:t>ClearGuide</a:t>
            </a:r>
            <a:r>
              <a:rPr lang="en-US" altLang="zh-TW" sz="1600" b="1"/>
              <a:t> Signal Trend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600"/>
              <a:t>第三方蒐集車流資料</a:t>
            </a:r>
            <a:endParaRPr lang="en-US" altLang="zh-TW" sz="16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600"/>
              <a:t>蒐集平均車輛延滯、轉向比例、路口延滯</a:t>
            </a:r>
            <a:r>
              <a:rPr lang="en-US" altLang="zh-TW" sz="1600"/>
              <a:t>…</a:t>
            </a:r>
            <a:r>
              <a:rPr lang="zh-TW" altLang="en-US" sz="1600"/>
              <a:t>等參數進行績效衡量</a:t>
            </a:r>
          </a:p>
        </p:txBody>
      </p:sp>
      <p:sp>
        <p:nvSpPr>
          <p:cNvPr id="22" name="右大括弧 21">
            <a:extLst>
              <a:ext uri="{FF2B5EF4-FFF2-40B4-BE49-F238E27FC236}">
                <a16:creationId xmlns:a16="http://schemas.microsoft.com/office/drawing/2014/main" id="{24702997-7720-311D-B13A-97904F83D3A2}"/>
              </a:ext>
            </a:extLst>
          </p:cNvPr>
          <p:cNvSpPr/>
          <p:nvPr/>
        </p:nvSpPr>
        <p:spPr>
          <a:xfrm rot="5400000">
            <a:off x="6595498" y="3875849"/>
            <a:ext cx="261257" cy="3172308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4D12884E-2DB4-E6A1-3711-CA4ADD909995}"/>
              </a:ext>
            </a:extLst>
          </p:cNvPr>
          <p:cNvSpPr txBox="1"/>
          <p:nvPr/>
        </p:nvSpPr>
        <p:spPr>
          <a:xfrm>
            <a:off x="3879614" y="5677990"/>
            <a:ext cx="569302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1600" b="1">
                <a:solidFill>
                  <a:schemeClr val="accent2"/>
                </a:solidFill>
              </a:rPr>
              <a:t>透過第三方車載</a:t>
            </a:r>
            <a:r>
              <a:rPr lang="en-US" altLang="zh-TW" sz="1600" b="1">
                <a:solidFill>
                  <a:schemeClr val="accent2"/>
                </a:solidFill>
              </a:rPr>
              <a:t>GPS</a:t>
            </a:r>
            <a:r>
              <a:rPr lang="zh-TW" altLang="en-US" sz="1600" b="1">
                <a:solidFill>
                  <a:schemeClr val="accent2"/>
                </a:solidFill>
              </a:rPr>
              <a:t>資訊評估績效 </a:t>
            </a:r>
            <a:r>
              <a:rPr lang="en-US" altLang="zh-TW" sz="1600" b="1">
                <a:solidFill>
                  <a:schemeClr val="accent2"/>
                </a:solidFill>
              </a:rPr>
              <a:t>(</a:t>
            </a:r>
            <a:r>
              <a:rPr lang="zh-TW" altLang="en-US" sz="1600" b="1">
                <a:solidFill>
                  <a:schemeClr val="accent2"/>
                </a:solidFill>
              </a:rPr>
              <a:t>非透過路側感測器</a:t>
            </a:r>
            <a:r>
              <a:rPr lang="en-US" altLang="zh-TW" sz="1600" b="1">
                <a:solidFill>
                  <a:schemeClr val="accent2"/>
                </a:solidFill>
              </a:rPr>
              <a:t>)</a:t>
            </a:r>
            <a:endParaRPr lang="zh-TW" altLang="en-US" sz="1600" b="1">
              <a:solidFill>
                <a:schemeClr val="accent2"/>
              </a:solidFill>
            </a:endParaRP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DA71AF76-98D7-DBC1-0A05-E2222824B617}"/>
              </a:ext>
            </a:extLst>
          </p:cNvPr>
          <p:cNvSpPr txBox="1"/>
          <p:nvPr/>
        </p:nvSpPr>
        <p:spPr>
          <a:xfrm>
            <a:off x="838199" y="3903705"/>
            <a:ext cx="3086028" cy="184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600" b="1" err="1"/>
              <a:t>ClearGuide</a:t>
            </a:r>
            <a:r>
              <a:rPr lang="en-US" altLang="zh-TW" sz="1600" b="1"/>
              <a:t> SPM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600"/>
              <a:t>依時相切分之細節資料</a:t>
            </a:r>
            <a:endParaRPr lang="en-US" altLang="zh-TW" sz="16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600"/>
              <a:t>評估路網績效及系統延滯</a:t>
            </a:r>
            <a:endParaRPr lang="en-US" altLang="zh-TW" sz="16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600"/>
              <a:t>蒐集參數：</a:t>
            </a:r>
            <a:r>
              <a:rPr lang="en-US" altLang="zh-TW" sz="1000"/>
              <a:t>Arrivals on green/red</a:t>
            </a:r>
            <a:r>
              <a:rPr lang="zh-TW" altLang="en-US" sz="1000"/>
              <a:t>、</a:t>
            </a:r>
            <a:r>
              <a:rPr lang="en-US" altLang="zh-TW" sz="1000"/>
              <a:t>Clearance interval activity</a:t>
            </a:r>
            <a:r>
              <a:rPr lang="zh-TW" altLang="en-US" sz="1000"/>
              <a:t>、</a:t>
            </a:r>
            <a:r>
              <a:rPr lang="en-US" altLang="zh-TW" sz="1000"/>
              <a:t>Coordination diagram</a:t>
            </a:r>
            <a:r>
              <a:rPr lang="zh-TW" altLang="en-US" sz="1000"/>
              <a:t>、</a:t>
            </a:r>
            <a:r>
              <a:rPr lang="en-US" altLang="zh-TW" sz="1000"/>
              <a:t>Pedestrian activity</a:t>
            </a:r>
            <a:r>
              <a:rPr lang="zh-TW" altLang="en-US" sz="1000"/>
              <a:t>、</a:t>
            </a:r>
            <a:r>
              <a:rPr lang="en-US" altLang="zh-TW" sz="1000"/>
              <a:t>Phase termination detail</a:t>
            </a:r>
            <a:r>
              <a:rPr lang="zh-TW" altLang="en-US" sz="1000"/>
              <a:t>、</a:t>
            </a:r>
            <a:r>
              <a:rPr lang="en-US" altLang="zh-TW" sz="1000"/>
              <a:t>Phase termination summary</a:t>
            </a:r>
            <a:r>
              <a:rPr lang="zh-TW" altLang="en-US" sz="1000"/>
              <a:t>、</a:t>
            </a:r>
            <a:r>
              <a:rPr lang="en-US" altLang="zh-TW" sz="1000"/>
              <a:t>Preempt / transition</a:t>
            </a:r>
            <a:r>
              <a:rPr lang="zh-TW" altLang="en-US" sz="1000"/>
              <a:t>、</a:t>
            </a:r>
            <a:r>
              <a:rPr lang="en-US" altLang="zh-TW" sz="1000"/>
              <a:t>Turning movement counts</a:t>
            </a:r>
            <a:r>
              <a:rPr lang="zh-TW" altLang="en-US" sz="1000"/>
              <a:t>、</a:t>
            </a:r>
            <a:r>
              <a:rPr lang="en-US" altLang="zh-TW" sz="1000"/>
              <a:t>Wait time</a:t>
            </a:r>
            <a:endParaRPr lang="zh-TW" altLang="en-US" sz="1600"/>
          </a:p>
        </p:txBody>
      </p:sp>
      <p:pic>
        <p:nvPicPr>
          <p:cNvPr id="25" name="圖片 24">
            <a:extLst>
              <a:ext uri="{FF2B5EF4-FFF2-40B4-BE49-F238E27FC236}">
                <a16:creationId xmlns:a16="http://schemas.microsoft.com/office/drawing/2014/main" id="{3FACC8CB-FBDD-7F31-3154-CF83764EBC4B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42853" y="1639600"/>
            <a:ext cx="2584364" cy="2332156"/>
          </a:xfrm>
          <a:prstGeom prst="rect">
            <a:avLst/>
          </a:prstGeom>
        </p:spPr>
      </p:pic>
      <p:sp>
        <p:nvSpPr>
          <p:cNvPr id="26" name="文字方塊 25">
            <a:extLst>
              <a:ext uri="{FF2B5EF4-FFF2-40B4-BE49-F238E27FC236}">
                <a16:creationId xmlns:a16="http://schemas.microsoft.com/office/drawing/2014/main" id="{9EE64B10-A722-B9FA-1255-6E3EB7D9D7E7}"/>
              </a:ext>
            </a:extLst>
          </p:cNvPr>
          <p:cNvSpPr txBox="1"/>
          <p:nvPr/>
        </p:nvSpPr>
        <p:spPr>
          <a:xfrm>
            <a:off x="-469225" y="5677988"/>
            <a:ext cx="569302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1600" b="1">
                <a:solidFill>
                  <a:schemeClr val="accent2"/>
                </a:solidFill>
              </a:rPr>
              <a:t>透過感測器及號控器評估績效</a:t>
            </a:r>
          </a:p>
        </p:txBody>
      </p:sp>
      <p:pic>
        <p:nvPicPr>
          <p:cNvPr id="27" name="圖片 26">
            <a:extLst>
              <a:ext uri="{FF2B5EF4-FFF2-40B4-BE49-F238E27FC236}">
                <a16:creationId xmlns:a16="http://schemas.microsoft.com/office/drawing/2014/main" id="{93CF908F-7DE3-257E-1865-BF002DC1E765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97814" y="1151109"/>
            <a:ext cx="1854925" cy="423656"/>
          </a:xfrm>
          <a:prstGeom prst="rect">
            <a:avLst/>
          </a:prstGeom>
        </p:spPr>
      </p:pic>
      <p:sp>
        <p:nvSpPr>
          <p:cNvPr id="30" name="文字方塊 29">
            <a:extLst>
              <a:ext uri="{FF2B5EF4-FFF2-40B4-BE49-F238E27FC236}">
                <a16:creationId xmlns:a16="http://schemas.microsoft.com/office/drawing/2014/main" id="{026C7BD1-1325-82B9-E418-EF130756E5BD}"/>
              </a:ext>
            </a:extLst>
          </p:cNvPr>
          <p:cNvSpPr txBox="1"/>
          <p:nvPr/>
        </p:nvSpPr>
        <p:spPr>
          <a:xfrm>
            <a:off x="9654989" y="2120599"/>
            <a:ext cx="272111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000" err="1">
                <a:hlinkClick r:id="rId11"/>
              </a:rPr>
              <a:t>MyCity</a:t>
            </a:r>
            <a:r>
              <a:rPr lang="en-US" altLang="zh-TW" sz="1000">
                <a:hlinkClick r:id="rId11"/>
              </a:rPr>
              <a:t> SPM.pdf (hubspotusercontent-na1.net)</a:t>
            </a:r>
            <a:endParaRPr lang="zh-TW" altLang="en-US" sz="1000"/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45D8806F-72DD-1589-FE24-A251E3F62995}"/>
              </a:ext>
            </a:extLst>
          </p:cNvPr>
          <p:cNvSpPr txBox="1"/>
          <p:nvPr/>
        </p:nvSpPr>
        <p:spPr>
          <a:xfrm>
            <a:off x="9654989" y="1616850"/>
            <a:ext cx="2493469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600" b="1" err="1"/>
              <a:t>MyCity</a:t>
            </a:r>
            <a:r>
              <a:rPr lang="en-US" altLang="zh-TW" sz="1600" b="1"/>
              <a:t> SPM:</a:t>
            </a:r>
            <a:r>
              <a:rPr lang="zh-TW" altLang="en-US" sz="1600" b="1"/>
              <a:t> </a:t>
            </a:r>
            <a:r>
              <a:rPr lang="zh-TW" altLang="en-US" sz="1400"/>
              <a:t>資料分析平台，蒐集感測器</a:t>
            </a:r>
            <a:r>
              <a:rPr lang="en-US" altLang="zh-TW" sz="1400"/>
              <a:t>+</a:t>
            </a:r>
            <a:r>
              <a:rPr lang="zh-TW" altLang="en-US" sz="1400"/>
              <a:t>號控器評估</a:t>
            </a:r>
            <a:endParaRPr lang="zh-TW" altLang="en-US" sz="1600"/>
          </a:p>
        </p:txBody>
      </p:sp>
      <p:pic>
        <p:nvPicPr>
          <p:cNvPr id="32" name="圖片 31">
            <a:extLst>
              <a:ext uri="{FF2B5EF4-FFF2-40B4-BE49-F238E27FC236}">
                <a16:creationId xmlns:a16="http://schemas.microsoft.com/office/drawing/2014/main" id="{B0C7B426-3C0E-4C9C-DB81-49A07A042C95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57675" y="2605214"/>
            <a:ext cx="1854925" cy="320275"/>
          </a:xfrm>
          <a:prstGeom prst="rect">
            <a:avLst/>
          </a:prstGeom>
        </p:spPr>
      </p:pic>
      <p:sp>
        <p:nvSpPr>
          <p:cNvPr id="33" name="文字方塊 32">
            <a:extLst>
              <a:ext uri="{FF2B5EF4-FFF2-40B4-BE49-F238E27FC236}">
                <a16:creationId xmlns:a16="http://schemas.microsoft.com/office/drawing/2014/main" id="{3DDAB135-FCDE-9DA4-D305-FC949CB73608}"/>
              </a:ext>
            </a:extLst>
          </p:cNvPr>
          <p:cNvSpPr txBox="1"/>
          <p:nvPr/>
        </p:nvSpPr>
        <p:spPr>
          <a:xfrm>
            <a:off x="9654989" y="3480207"/>
            <a:ext cx="272111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000" err="1">
                <a:hlinkClick r:id="rId13"/>
              </a:rPr>
              <a:t>Centracs</a:t>
            </a:r>
            <a:r>
              <a:rPr lang="en-US" altLang="zh-TW" sz="1000">
                <a:hlinkClick r:id="rId13"/>
              </a:rPr>
              <a:t> SPM Specification - Econolite</a:t>
            </a:r>
            <a:endParaRPr lang="zh-TW" altLang="en-US" sz="1000"/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215A0B79-CF89-FAC7-830C-19D77E56E971}"/>
              </a:ext>
            </a:extLst>
          </p:cNvPr>
          <p:cNvSpPr txBox="1"/>
          <p:nvPr/>
        </p:nvSpPr>
        <p:spPr>
          <a:xfrm>
            <a:off x="9654989" y="2976458"/>
            <a:ext cx="2493469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600" b="1" err="1"/>
              <a:t>Centracs</a:t>
            </a:r>
            <a:r>
              <a:rPr lang="en-US" altLang="zh-TW" sz="1600" b="1"/>
              <a:t> SPM: </a:t>
            </a:r>
            <a:r>
              <a:rPr lang="zh-TW" altLang="en-US" sz="1400"/>
              <a:t>資料分析平台，蒐集感測器</a:t>
            </a:r>
            <a:r>
              <a:rPr lang="en-US" altLang="zh-TW" sz="1400"/>
              <a:t>+</a:t>
            </a:r>
            <a:r>
              <a:rPr lang="zh-TW" altLang="en-US" sz="1400"/>
              <a:t>號控器評估</a:t>
            </a:r>
            <a:endParaRPr lang="zh-TW" altLang="en-US" sz="1600"/>
          </a:p>
        </p:txBody>
      </p:sp>
      <p:pic>
        <p:nvPicPr>
          <p:cNvPr id="36" name="圖片 35">
            <a:extLst>
              <a:ext uri="{FF2B5EF4-FFF2-40B4-BE49-F238E27FC236}">
                <a16:creationId xmlns:a16="http://schemas.microsoft.com/office/drawing/2014/main" id="{D9FC7B84-E779-7447-E570-37E0F5102A6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357675" y="3886512"/>
            <a:ext cx="1790950" cy="323895"/>
          </a:xfrm>
          <a:prstGeom prst="rect">
            <a:avLst/>
          </a:prstGeom>
        </p:spPr>
      </p:pic>
      <p:sp>
        <p:nvSpPr>
          <p:cNvPr id="37" name="文字方塊 36">
            <a:extLst>
              <a:ext uri="{FF2B5EF4-FFF2-40B4-BE49-F238E27FC236}">
                <a16:creationId xmlns:a16="http://schemas.microsoft.com/office/drawing/2014/main" id="{C277C393-6479-ACF4-08D2-781C0AF5A974}"/>
              </a:ext>
            </a:extLst>
          </p:cNvPr>
          <p:cNvSpPr txBox="1"/>
          <p:nvPr/>
        </p:nvSpPr>
        <p:spPr>
          <a:xfrm>
            <a:off x="9654989" y="4739688"/>
            <a:ext cx="27211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000">
                <a:hlinkClick r:id="rId15"/>
              </a:rPr>
              <a:t>Cubic Transportation | Signal Performance Measures (SPM)</a:t>
            </a:r>
            <a:endParaRPr lang="zh-TW" altLang="en-US" sz="1000"/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031489AD-2488-09EE-71E4-983CFC5FA5D3}"/>
              </a:ext>
            </a:extLst>
          </p:cNvPr>
          <p:cNvSpPr txBox="1"/>
          <p:nvPr/>
        </p:nvSpPr>
        <p:spPr>
          <a:xfrm>
            <a:off x="9654989" y="4235939"/>
            <a:ext cx="2493469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600" b="1"/>
              <a:t>SPM: </a:t>
            </a:r>
            <a:r>
              <a:rPr lang="zh-TW" altLang="en-US" sz="1400"/>
              <a:t>資料分析平台，蒐集感測器</a:t>
            </a:r>
            <a:r>
              <a:rPr lang="en-US" altLang="zh-TW" sz="1400"/>
              <a:t>+</a:t>
            </a:r>
            <a:r>
              <a:rPr lang="zh-TW" altLang="en-US" sz="1400"/>
              <a:t>號控器評估</a:t>
            </a:r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8965909A-8CA3-3ACB-DC34-2D0B9B6F19C8}"/>
              </a:ext>
            </a:extLst>
          </p:cNvPr>
          <p:cNvSpPr txBox="1"/>
          <p:nvPr/>
        </p:nvSpPr>
        <p:spPr>
          <a:xfrm>
            <a:off x="1911497" y="117501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>
                <a:solidFill>
                  <a:schemeClr val="accent3"/>
                </a:solidFill>
              </a:rPr>
              <a:t>軟體</a:t>
            </a:r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C603A05A-366B-6176-4CED-033DA9908D17}"/>
              </a:ext>
            </a:extLst>
          </p:cNvPr>
          <p:cNvSpPr txBox="1"/>
          <p:nvPr/>
        </p:nvSpPr>
        <p:spPr>
          <a:xfrm>
            <a:off x="8623006" y="117501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>
                <a:solidFill>
                  <a:schemeClr val="accent3"/>
                </a:solidFill>
              </a:rPr>
              <a:t>軟體</a:t>
            </a:r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0E08B2E3-12F3-1E86-8DB3-E22478B568E2}"/>
              </a:ext>
            </a:extLst>
          </p:cNvPr>
          <p:cNvSpPr txBox="1"/>
          <p:nvPr/>
        </p:nvSpPr>
        <p:spPr>
          <a:xfrm>
            <a:off x="11318120" y="117501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>
                <a:solidFill>
                  <a:schemeClr val="accent3"/>
                </a:solidFill>
              </a:rPr>
              <a:t>軟體</a:t>
            </a:r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B22F3545-FD42-BA05-97AB-AA11B2387E75}"/>
              </a:ext>
            </a:extLst>
          </p:cNvPr>
          <p:cNvSpPr txBox="1"/>
          <p:nvPr/>
        </p:nvSpPr>
        <p:spPr>
          <a:xfrm>
            <a:off x="11318120" y="2568423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>
                <a:solidFill>
                  <a:schemeClr val="accent3"/>
                </a:solidFill>
              </a:rPr>
              <a:t>軟體</a:t>
            </a:r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D25E7BF4-2FBB-EE08-1074-5E1AB54EC334}"/>
              </a:ext>
            </a:extLst>
          </p:cNvPr>
          <p:cNvSpPr txBox="1"/>
          <p:nvPr/>
        </p:nvSpPr>
        <p:spPr>
          <a:xfrm>
            <a:off x="11318120" y="388955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>
                <a:solidFill>
                  <a:schemeClr val="accent3"/>
                </a:solidFill>
              </a:rPr>
              <a:t>軟體</a:t>
            </a:r>
          </a:p>
        </p:txBody>
      </p:sp>
    </p:spTree>
    <p:extLst>
      <p:ext uri="{BB962C8B-B14F-4D97-AF65-F5344CB8AC3E}">
        <p14:creationId xmlns:p14="http://schemas.microsoft.com/office/powerpoint/2010/main" val="36896988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手繪多邊形: 圖案 26">
            <a:extLst>
              <a:ext uri="{FF2B5EF4-FFF2-40B4-BE49-F238E27FC236}">
                <a16:creationId xmlns:a16="http://schemas.microsoft.com/office/drawing/2014/main" id="{5C47A8CF-EE42-2206-4451-31A732E5D77D}"/>
              </a:ext>
            </a:extLst>
          </p:cNvPr>
          <p:cNvSpPr/>
          <p:nvPr/>
        </p:nvSpPr>
        <p:spPr>
          <a:xfrm>
            <a:off x="1104900" y="1155700"/>
            <a:ext cx="7340600" cy="5588000"/>
          </a:xfrm>
          <a:custGeom>
            <a:avLst/>
            <a:gdLst>
              <a:gd name="connsiteX0" fmla="*/ 0 w 7962900"/>
              <a:gd name="connsiteY0" fmla="*/ 0 h 5588000"/>
              <a:gd name="connsiteX1" fmla="*/ 7962900 w 7962900"/>
              <a:gd name="connsiteY1" fmla="*/ 0 h 5588000"/>
              <a:gd name="connsiteX2" fmla="*/ 7962900 w 7962900"/>
              <a:gd name="connsiteY2" fmla="*/ 5588000 h 5588000"/>
              <a:gd name="connsiteX3" fmla="*/ 5765800 w 7962900"/>
              <a:gd name="connsiteY3" fmla="*/ 5588000 h 5588000"/>
              <a:gd name="connsiteX4" fmla="*/ 4025900 w 7962900"/>
              <a:gd name="connsiteY4" fmla="*/ 3848100 h 5588000"/>
              <a:gd name="connsiteX5" fmla="*/ 2768600 w 7962900"/>
              <a:gd name="connsiteY5" fmla="*/ 3848100 h 5588000"/>
              <a:gd name="connsiteX6" fmla="*/ 2768600 w 7962900"/>
              <a:gd name="connsiteY6" fmla="*/ 2870200 h 5588000"/>
              <a:gd name="connsiteX7" fmla="*/ 63500 w 7962900"/>
              <a:gd name="connsiteY7" fmla="*/ 2870200 h 5588000"/>
              <a:gd name="connsiteX8" fmla="*/ 63500 w 7962900"/>
              <a:gd name="connsiteY8" fmla="*/ 0 h 5588000"/>
              <a:gd name="connsiteX0" fmla="*/ 7620 w 7899400"/>
              <a:gd name="connsiteY0" fmla="*/ 0 h 5588000"/>
              <a:gd name="connsiteX1" fmla="*/ 7899400 w 7899400"/>
              <a:gd name="connsiteY1" fmla="*/ 0 h 5588000"/>
              <a:gd name="connsiteX2" fmla="*/ 7899400 w 7899400"/>
              <a:gd name="connsiteY2" fmla="*/ 5588000 h 5588000"/>
              <a:gd name="connsiteX3" fmla="*/ 5702300 w 7899400"/>
              <a:gd name="connsiteY3" fmla="*/ 5588000 h 5588000"/>
              <a:gd name="connsiteX4" fmla="*/ 3962400 w 7899400"/>
              <a:gd name="connsiteY4" fmla="*/ 3848100 h 5588000"/>
              <a:gd name="connsiteX5" fmla="*/ 2705100 w 7899400"/>
              <a:gd name="connsiteY5" fmla="*/ 3848100 h 5588000"/>
              <a:gd name="connsiteX6" fmla="*/ 2705100 w 7899400"/>
              <a:gd name="connsiteY6" fmla="*/ 2870200 h 5588000"/>
              <a:gd name="connsiteX7" fmla="*/ 0 w 7899400"/>
              <a:gd name="connsiteY7" fmla="*/ 2870200 h 5588000"/>
              <a:gd name="connsiteX8" fmla="*/ 0 w 7899400"/>
              <a:gd name="connsiteY8" fmla="*/ 0 h 5588000"/>
              <a:gd name="connsiteX0" fmla="*/ 7620 w 7899400"/>
              <a:gd name="connsiteY0" fmla="*/ 0 h 5588000"/>
              <a:gd name="connsiteX1" fmla="*/ 7899400 w 7899400"/>
              <a:gd name="connsiteY1" fmla="*/ 0 h 5588000"/>
              <a:gd name="connsiteX2" fmla="*/ 7899400 w 7899400"/>
              <a:gd name="connsiteY2" fmla="*/ 5588000 h 5588000"/>
              <a:gd name="connsiteX3" fmla="*/ 5702300 w 7899400"/>
              <a:gd name="connsiteY3" fmla="*/ 5588000 h 5588000"/>
              <a:gd name="connsiteX4" fmla="*/ 5249811 w 7899400"/>
              <a:gd name="connsiteY4" fmla="*/ 3840480 h 5588000"/>
              <a:gd name="connsiteX5" fmla="*/ 2705100 w 7899400"/>
              <a:gd name="connsiteY5" fmla="*/ 3848100 h 5588000"/>
              <a:gd name="connsiteX6" fmla="*/ 2705100 w 7899400"/>
              <a:gd name="connsiteY6" fmla="*/ 2870200 h 5588000"/>
              <a:gd name="connsiteX7" fmla="*/ 0 w 7899400"/>
              <a:gd name="connsiteY7" fmla="*/ 2870200 h 5588000"/>
              <a:gd name="connsiteX8" fmla="*/ 0 w 7899400"/>
              <a:gd name="connsiteY8" fmla="*/ 0 h 5588000"/>
              <a:gd name="connsiteX0" fmla="*/ 7620 w 7899400"/>
              <a:gd name="connsiteY0" fmla="*/ 0 h 5588000"/>
              <a:gd name="connsiteX1" fmla="*/ 7899400 w 7899400"/>
              <a:gd name="connsiteY1" fmla="*/ 0 h 5588000"/>
              <a:gd name="connsiteX2" fmla="*/ 7899400 w 7899400"/>
              <a:gd name="connsiteY2" fmla="*/ 5588000 h 5588000"/>
              <a:gd name="connsiteX3" fmla="*/ 5702300 w 7899400"/>
              <a:gd name="connsiteY3" fmla="*/ 5588000 h 5588000"/>
              <a:gd name="connsiteX4" fmla="*/ 5233411 w 7899400"/>
              <a:gd name="connsiteY4" fmla="*/ 3863340 h 5588000"/>
              <a:gd name="connsiteX5" fmla="*/ 2705100 w 7899400"/>
              <a:gd name="connsiteY5" fmla="*/ 3848100 h 5588000"/>
              <a:gd name="connsiteX6" fmla="*/ 2705100 w 7899400"/>
              <a:gd name="connsiteY6" fmla="*/ 2870200 h 5588000"/>
              <a:gd name="connsiteX7" fmla="*/ 0 w 7899400"/>
              <a:gd name="connsiteY7" fmla="*/ 2870200 h 5588000"/>
              <a:gd name="connsiteX8" fmla="*/ 0 w 7899400"/>
              <a:gd name="connsiteY8" fmla="*/ 0 h 5588000"/>
              <a:gd name="connsiteX0" fmla="*/ 7620 w 7899400"/>
              <a:gd name="connsiteY0" fmla="*/ 0 h 5588000"/>
              <a:gd name="connsiteX1" fmla="*/ 7899400 w 7899400"/>
              <a:gd name="connsiteY1" fmla="*/ 0 h 5588000"/>
              <a:gd name="connsiteX2" fmla="*/ 7899400 w 7899400"/>
              <a:gd name="connsiteY2" fmla="*/ 5588000 h 5588000"/>
              <a:gd name="connsiteX3" fmla="*/ 5702300 w 7899400"/>
              <a:gd name="connsiteY3" fmla="*/ 5588000 h 5588000"/>
              <a:gd name="connsiteX4" fmla="*/ 5233411 w 7899400"/>
              <a:gd name="connsiteY4" fmla="*/ 3840480 h 5588000"/>
              <a:gd name="connsiteX5" fmla="*/ 2705100 w 7899400"/>
              <a:gd name="connsiteY5" fmla="*/ 3848100 h 5588000"/>
              <a:gd name="connsiteX6" fmla="*/ 2705100 w 7899400"/>
              <a:gd name="connsiteY6" fmla="*/ 2870200 h 5588000"/>
              <a:gd name="connsiteX7" fmla="*/ 0 w 7899400"/>
              <a:gd name="connsiteY7" fmla="*/ 2870200 h 5588000"/>
              <a:gd name="connsiteX8" fmla="*/ 0 w 7899400"/>
              <a:gd name="connsiteY8" fmla="*/ 0 h 558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899400" h="5588000">
                <a:moveTo>
                  <a:pt x="7620" y="0"/>
                </a:moveTo>
                <a:lnTo>
                  <a:pt x="7899400" y="0"/>
                </a:lnTo>
                <a:lnTo>
                  <a:pt x="7899400" y="5588000"/>
                </a:lnTo>
                <a:lnTo>
                  <a:pt x="5702300" y="5588000"/>
                </a:lnTo>
                <a:lnTo>
                  <a:pt x="5233411" y="3840480"/>
                </a:lnTo>
                <a:lnTo>
                  <a:pt x="2705100" y="3848100"/>
                </a:lnTo>
                <a:lnTo>
                  <a:pt x="2705100" y="2870200"/>
                </a:lnTo>
                <a:lnTo>
                  <a:pt x="0" y="2870200"/>
                </a:lnTo>
                <a:lnTo>
                  <a:pt x="0" y="0"/>
                </a:lnTo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021AECE-3687-0FB0-239D-4C61C3F104A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13462" y="2686397"/>
            <a:ext cx="2219692" cy="1770766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540C1BAF-5279-5148-5939-10EA90828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自動化號誌績效評估：數據傳輸方向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614B2299-DE30-38F9-4088-67517F3263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6E290225-7458-4E5F-AFE5-E142CAAEBF37}" type="slidenum">
              <a:rPr lang="en-US" smtClean="0"/>
              <a:pPr algn="ctr"/>
              <a:t>16</a:t>
            </a:fld>
            <a:endParaRPr 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657B0B9E-1353-E38F-F127-38D8C6B02E67}"/>
              </a:ext>
            </a:extLst>
          </p:cNvPr>
          <p:cNvSpPr txBox="1"/>
          <p:nvPr/>
        </p:nvSpPr>
        <p:spPr>
          <a:xfrm>
            <a:off x="4289347" y="1947587"/>
            <a:ext cx="1067921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zh-TW" altLang="en-US" sz="2400" b="1"/>
              <a:t>邊緣</a:t>
            </a:r>
            <a:r>
              <a:rPr lang="en-US" altLang="zh-TW" sz="2400" b="1"/>
              <a:t>AI</a:t>
            </a:r>
            <a:endParaRPr lang="zh-TW" altLang="en-US" sz="2400" b="1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B8F2D9DC-BA6E-3ED2-C65A-202A6A2A9D09}"/>
              </a:ext>
            </a:extLst>
          </p:cNvPr>
          <p:cNvSpPr txBox="1"/>
          <p:nvPr/>
        </p:nvSpPr>
        <p:spPr>
          <a:xfrm>
            <a:off x="6639848" y="1329034"/>
            <a:ext cx="1415772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zh-TW" altLang="en-US" sz="2400" b="1"/>
              <a:t>通訊模組</a:t>
            </a: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17AA0E43-3140-6061-7EBE-B7937842F0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4194" y="2054058"/>
            <a:ext cx="1507066" cy="1457654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13DD94AE-6635-0C4B-8280-602D324649F2}"/>
              </a:ext>
            </a:extLst>
          </p:cNvPr>
          <p:cNvSpPr txBox="1"/>
          <p:nvPr/>
        </p:nvSpPr>
        <p:spPr>
          <a:xfrm>
            <a:off x="1453729" y="1329034"/>
            <a:ext cx="1107996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zh-TW" altLang="en-US" sz="2400" b="1"/>
              <a:t>感測器</a:t>
            </a: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C108DDCA-F3FE-181C-B4DD-532D8284BE33}"/>
              </a:ext>
            </a:extLst>
          </p:cNvPr>
          <p:cNvSpPr txBox="1"/>
          <p:nvPr/>
        </p:nvSpPr>
        <p:spPr>
          <a:xfrm>
            <a:off x="7224919" y="4135179"/>
            <a:ext cx="701026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zh-TW" sz="2400" b="1"/>
              <a:t>RSU</a:t>
            </a:r>
            <a:endParaRPr lang="zh-TW" altLang="en-US" sz="2400" b="1"/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F42A6BDC-83DC-A06B-2A30-796406F6A4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192" y="4432300"/>
            <a:ext cx="3223796" cy="2311400"/>
          </a:xfrm>
          <a:prstGeom prst="rect">
            <a:avLst/>
          </a:prstGeom>
        </p:spPr>
      </p:pic>
      <p:sp>
        <p:nvSpPr>
          <p:cNvPr id="18" name="等腰三角形 17">
            <a:extLst>
              <a:ext uri="{FF2B5EF4-FFF2-40B4-BE49-F238E27FC236}">
                <a16:creationId xmlns:a16="http://schemas.microsoft.com/office/drawing/2014/main" id="{9FE563FD-0F94-BA49-4C81-568AB884ED86}"/>
              </a:ext>
            </a:extLst>
          </p:cNvPr>
          <p:cNvSpPr/>
          <p:nvPr/>
        </p:nvSpPr>
        <p:spPr>
          <a:xfrm>
            <a:off x="838200" y="3042441"/>
            <a:ext cx="2297778" cy="2738142"/>
          </a:xfrm>
          <a:prstGeom prst="triangle">
            <a:avLst/>
          </a:prstGeom>
          <a:solidFill>
            <a:srgbClr val="FFF368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橢圓 18">
            <a:extLst>
              <a:ext uri="{FF2B5EF4-FFF2-40B4-BE49-F238E27FC236}">
                <a16:creationId xmlns:a16="http://schemas.microsoft.com/office/drawing/2014/main" id="{D9462067-A52F-2B1C-91D3-8CA1E82EEA8B}"/>
              </a:ext>
            </a:extLst>
          </p:cNvPr>
          <p:cNvSpPr/>
          <p:nvPr/>
        </p:nvSpPr>
        <p:spPr>
          <a:xfrm>
            <a:off x="838200" y="5168267"/>
            <a:ext cx="2273300" cy="1261423"/>
          </a:xfrm>
          <a:prstGeom prst="ellipse">
            <a:avLst/>
          </a:prstGeom>
          <a:solidFill>
            <a:srgbClr val="FFF368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4C5F6E5B-E334-84F7-069E-BE8A1DF18B52}"/>
              </a:ext>
            </a:extLst>
          </p:cNvPr>
          <p:cNvSpPr txBox="1"/>
          <p:nvPr/>
        </p:nvSpPr>
        <p:spPr>
          <a:xfrm>
            <a:off x="1299843" y="1721949"/>
            <a:ext cx="1415772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zh-TW" altLang="en-US" sz="1600"/>
              <a:t>感測交通狀況</a:t>
            </a: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53D0FEF0-862D-CF95-AC9D-15CDFCF6C926}"/>
              </a:ext>
            </a:extLst>
          </p:cNvPr>
          <p:cNvSpPr txBox="1"/>
          <p:nvPr/>
        </p:nvSpPr>
        <p:spPr>
          <a:xfrm>
            <a:off x="4115423" y="2336731"/>
            <a:ext cx="1415772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zh-TW" altLang="en-US" sz="1600"/>
              <a:t>影像辨識運算</a:t>
            </a: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D9081D72-78A0-F74B-C296-768640D42295}"/>
              </a:ext>
            </a:extLst>
          </p:cNvPr>
          <p:cNvSpPr txBox="1"/>
          <p:nvPr/>
        </p:nvSpPr>
        <p:spPr>
          <a:xfrm>
            <a:off x="6570118" y="1721949"/>
            <a:ext cx="1555234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zh-TW" altLang="en-US" sz="1600"/>
              <a:t>資料接收</a:t>
            </a:r>
            <a:r>
              <a:rPr lang="en-US" altLang="zh-TW" sz="1600"/>
              <a:t>&amp;</a:t>
            </a:r>
            <a:r>
              <a:rPr lang="zh-TW" altLang="en-US" sz="1600"/>
              <a:t>傳輸</a:t>
            </a:r>
          </a:p>
        </p:txBody>
      </p:sp>
      <p:pic>
        <p:nvPicPr>
          <p:cNvPr id="28" name="圖片 27">
            <a:extLst>
              <a:ext uri="{FF2B5EF4-FFF2-40B4-BE49-F238E27FC236}">
                <a16:creationId xmlns:a16="http://schemas.microsoft.com/office/drawing/2014/main" id="{88A722D3-AA0E-4E94-AE4A-59237EE998E9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02066" y="5148709"/>
            <a:ext cx="1731088" cy="1594991"/>
          </a:xfrm>
          <a:prstGeom prst="rect">
            <a:avLst/>
          </a:prstGeom>
        </p:spPr>
      </p:pic>
      <p:sp>
        <p:nvSpPr>
          <p:cNvPr id="30" name="文字方塊 29">
            <a:extLst>
              <a:ext uri="{FF2B5EF4-FFF2-40B4-BE49-F238E27FC236}">
                <a16:creationId xmlns:a16="http://schemas.microsoft.com/office/drawing/2014/main" id="{13A76D9D-25EF-21D8-08D4-E45AA860E625}"/>
              </a:ext>
            </a:extLst>
          </p:cNvPr>
          <p:cNvSpPr txBox="1"/>
          <p:nvPr/>
        </p:nvSpPr>
        <p:spPr>
          <a:xfrm>
            <a:off x="3927897" y="1326481"/>
            <a:ext cx="1581715" cy="584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altLang="zh-TW" sz="3200" b="1"/>
              <a:t>InterLux</a:t>
            </a:r>
            <a:endParaRPr lang="zh-TW" altLang="en-US" sz="3200" b="1"/>
          </a:p>
        </p:txBody>
      </p:sp>
      <p:pic>
        <p:nvPicPr>
          <p:cNvPr id="32" name="圖片 31">
            <a:extLst>
              <a:ext uri="{FF2B5EF4-FFF2-40B4-BE49-F238E27FC236}">
                <a16:creationId xmlns:a16="http://schemas.microsoft.com/office/drawing/2014/main" id="{797AF3F4-F0C2-D17A-7460-A1B10BE585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3134" y="2464816"/>
            <a:ext cx="2933700" cy="1562100"/>
          </a:xfrm>
          <a:prstGeom prst="rect">
            <a:avLst/>
          </a:prstGeom>
        </p:spPr>
      </p:pic>
      <p:sp>
        <p:nvSpPr>
          <p:cNvPr id="33" name="文字方塊 32">
            <a:extLst>
              <a:ext uri="{FF2B5EF4-FFF2-40B4-BE49-F238E27FC236}">
                <a16:creationId xmlns:a16="http://schemas.microsoft.com/office/drawing/2014/main" id="{0CC081D5-D225-F0C7-3E57-7B8AC0614C1B}"/>
              </a:ext>
            </a:extLst>
          </p:cNvPr>
          <p:cNvSpPr txBox="1"/>
          <p:nvPr/>
        </p:nvSpPr>
        <p:spPr>
          <a:xfrm>
            <a:off x="9255957" y="1749205"/>
            <a:ext cx="2779927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zh-TW" altLang="en-US" sz="2400" b="1"/>
              <a:t>交控中心</a:t>
            </a:r>
            <a:r>
              <a:rPr lang="en-US" altLang="zh-TW" sz="2400" b="1"/>
              <a:t>/</a:t>
            </a:r>
            <a:r>
              <a:rPr lang="zh-TW" altLang="en-US" sz="2400" b="1"/>
              <a:t>管理平台</a:t>
            </a: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5F7656E1-0900-FBB1-8C0E-09409C8510AE}"/>
              </a:ext>
            </a:extLst>
          </p:cNvPr>
          <p:cNvSpPr txBox="1"/>
          <p:nvPr/>
        </p:nvSpPr>
        <p:spPr>
          <a:xfrm>
            <a:off x="9663116" y="2142120"/>
            <a:ext cx="1965603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zh-TW" altLang="en-US" sz="1600"/>
              <a:t>資訊接收</a:t>
            </a:r>
            <a:r>
              <a:rPr lang="en-US" altLang="zh-TW" sz="1600"/>
              <a:t>&amp;</a:t>
            </a:r>
            <a:r>
              <a:rPr lang="zh-TW" altLang="en-US" sz="1600"/>
              <a:t>決策下達</a:t>
            </a:r>
          </a:p>
        </p:txBody>
      </p:sp>
      <p:sp>
        <p:nvSpPr>
          <p:cNvPr id="80" name="箭號: 向右 54">
            <a:extLst>
              <a:ext uri="{FF2B5EF4-FFF2-40B4-BE49-F238E27FC236}">
                <a16:creationId xmlns:a16="http://schemas.microsoft.com/office/drawing/2014/main" id="{674D3275-591D-2A94-90AD-DCB0D8EB9932}"/>
              </a:ext>
            </a:extLst>
          </p:cNvPr>
          <p:cNvSpPr/>
          <p:nvPr/>
        </p:nvSpPr>
        <p:spPr>
          <a:xfrm>
            <a:off x="2910554" y="2626346"/>
            <a:ext cx="6081262" cy="702643"/>
          </a:xfrm>
          <a:custGeom>
            <a:avLst/>
            <a:gdLst>
              <a:gd name="connsiteX0" fmla="*/ 0 w 6081262"/>
              <a:gd name="connsiteY0" fmla="*/ 55008 h 220032"/>
              <a:gd name="connsiteX1" fmla="*/ 5971246 w 6081262"/>
              <a:gd name="connsiteY1" fmla="*/ 55008 h 220032"/>
              <a:gd name="connsiteX2" fmla="*/ 5971246 w 6081262"/>
              <a:gd name="connsiteY2" fmla="*/ 0 h 220032"/>
              <a:gd name="connsiteX3" fmla="*/ 6081262 w 6081262"/>
              <a:gd name="connsiteY3" fmla="*/ 110016 h 220032"/>
              <a:gd name="connsiteX4" fmla="*/ 5971246 w 6081262"/>
              <a:gd name="connsiteY4" fmla="*/ 220032 h 220032"/>
              <a:gd name="connsiteX5" fmla="*/ 5971246 w 6081262"/>
              <a:gd name="connsiteY5" fmla="*/ 165024 h 220032"/>
              <a:gd name="connsiteX6" fmla="*/ 0 w 6081262"/>
              <a:gd name="connsiteY6" fmla="*/ 165024 h 220032"/>
              <a:gd name="connsiteX7" fmla="*/ 0 w 6081262"/>
              <a:gd name="connsiteY7" fmla="*/ 55008 h 220032"/>
              <a:gd name="connsiteX0" fmla="*/ 0 w 6081262"/>
              <a:gd name="connsiteY0" fmla="*/ 55008 h 220032"/>
              <a:gd name="connsiteX1" fmla="*/ 708946 w 6081262"/>
              <a:gd name="connsiteY1" fmla="*/ 54257 h 220032"/>
              <a:gd name="connsiteX2" fmla="*/ 5971246 w 6081262"/>
              <a:gd name="connsiteY2" fmla="*/ 55008 h 220032"/>
              <a:gd name="connsiteX3" fmla="*/ 5971246 w 6081262"/>
              <a:gd name="connsiteY3" fmla="*/ 0 h 220032"/>
              <a:gd name="connsiteX4" fmla="*/ 6081262 w 6081262"/>
              <a:gd name="connsiteY4" fmla="*/ 110016 h 220032"/>
              <a:gd name="connsiteX5" fmla="*/ 5971246 w 6081262"/>
              <a:gd name="connsiteY5" fmla="*/ 220032 h 220032"/>
              <a:gd name="connsiteX6" fmla="*/ 5971246 w 6081262"/>
              <a:gd name="connsiteY6" fmla="*/ 165024 h 220032"/>
              <a:gd name="connsiteX7" fmla="*/ 0 w 6081262"/>
              <a:gd name="connsiteY7" fmla="*/ 165024 h 220032"/>
              <a:gd name="connsiteX8" fmla="*/ 0 w 6081262"/>
              <a:gd name="connsiteY8" fmla="*/ 55008 h 220032"/>
              <a:gd name="connsiteX0" fmla="*/ 0 w 6081262"/>
              <a:gd name="connsiteY0" fmla="*/ 55008 h 1006757"/>
              <a:gd name="connsiteX1" fmla="*/ 1592866 w 6081262"/>
              <a:gd name="connsiteY1" fmla="*/ 1006757 h 1006757"/>
              <a:gd name="connsiteX2" fmla="*/ 5971246 w 6081262"/>
              <a:gd name="connsiteY2" fmla="*/ 55008 h 1006757"/>
              <a:gd name="connsiteX3" fmla="*/ 5971246 w 6081262"/>
              <a:gd name="connsiteY3" fmla="*/ 0 h 1006757"/>
              <a:gd name="connsiteX4" fmla="*/ 6081262 w 6081262"/>
              <a:gd name="connsiteY4" fmla="*/ 110016 h 1006757"/>
              <a:gd name="connsiteX5" fmla="*/ 5971246 w 6081262"/>
              <a:gd name="connsiteY5" fmla="*/ 220032 h 1006757"/>
              <a:gd name="connsiteX6" fmla="*/ 5971246 w 6081262"/>
              <a:gd name="connsiteY6" fmla="*/ 165024 h 1006757"/>
              <a:gd name="connsiteX7" fmla="*/ 0 w 6081262"/>
              <a:gd name="connsiteY7" fmla="*/ 165024 h 1006757"/>
              <a:gd name="connsiteX8" fmla="*/ 0 w 6081262"/>
              <a:gd name="connsiteY8" fmla="*/ 55008 h 1006757"/>
              <a:gd name="connsiteX0" fmla="*/ 0 w 6081262"/>
              <a:gd name="connsiteY0" fmla="*/ 55008 h 1006757"/>
              <a:gd name="connsiteX1" fmla="*/ 1592866 w 6081262"/>
              <a:gd name="connsiteY1" fmla="*/ 1006757 h 1006757"/>
              <a:gd name="connsiteX2" fmla="*/ 5971246 w 6081262"/>
              <a:gd name="connsiteY2" fmla="*/ 55008 h 1006757"/>
              <a:gd name="connsiteX3" fmla="*/ 5971246 w 6081262"/>
              <a:gd name="connsiteY3" fmla="*/ 0 h 1006757"/>
              <a:gd name="connsiteX4" fmla="*/ 6081262 w 6081262"/>
              <a:gd name="connsiteY4" fmla="*/ 110016 h 1006757"/>
              <a:gd name="connsiteX5" fmla="*/ 5971246 w 6081262"/>
              <a:gd name="connsiteY5" fmla="*/ 220032 h 1006757"/>
              <a:gd name="connsiteX6" fmla="*/ 5971246 w 6081262"/>
              <a:gd name="connsiteY6" fmla="*/ 165024 h 1006757"/>
              <a:gd name="connsiteX7" fmla="*/ 91726 w 6081262"/>
              <a:gd name="connsiteY7" fmla="*/ 168557 h 1006757"/>
              <a:gd name="connsiteX8" fmla="*/ 0 w 6081262"/>
              <a:gd name="connsiteY8" fmla="*/ 165024 h 1006757"/>
              <a:gd name="connsiteX9" fmla="*/ 0 w 6081262"/>
              <a:gd name="connsiteY9" fmla="*/ 55008 h 1006757"/>
              <a:gd name="connsiteX0" fmla="*/ 0 w 6081262"/>
              <a:gd name="connsiteY0" fmla="*/ 55008 h 1128677"/>
              <a:gd name="connsiteX1" fmla="*/ 1592866 w 6081262"/>
              <a:gd name="connsiteY1" fmla="*/ 1006757 h 1128677"/>
              <a:gd name="connsiteX2" fmla="*/ 5971246 w 6081262"/>
              <a:gd name="connsiteY2" fmla="*/ 55008 h 1128677"/>
              <a:gd name="connsiteX3" fmla="*/ 5971246 w 6081262"/>
              <a:gd name="connsiteY3" fmla="*/ 0 h 1128677"/>
              <a:gd name="connsiteX4" fmla="*/ 6081262 w 6081262"/>
              <a:gd name="connsiteY4" fmla="*/ 110016 h 1128677"/>
              <a:gd name="connsiteX5" fmla="*/ 5971246 w 6081262"/>
              <a:gd name="connsiteY5" fmla="*/ 220032 h 1128677"/>
              <a:gd name="connsiteX6" fmla="*/ 5971246 w 6081262"/>
              <a:gd name="connsiteY6" fmla="*/ 165024 h 1128677"/>
              <a:gd name="connsiteX7" fmla="*/ 1592866 w 6081262"/>
              <a:gd name="connsiteY7" fmla="*/ 1128677 h 1128677"/>
              <a:gd name="connsiteX8" fmla="*/ 0 w 6081262"/>
              <a:gd name="connsiteY8" fmla="*/ 165024 h 1128677"/>
              <a:gd name="connsiteX9" fmla="*/ 0 w 6081262"/>
              <a:gd name="connsiteY9" fmla="*/ 55008 h 1128677"/>
              <a:gd name="connsiteX0" fmla="*/ 0 w 6081262"/>
              <a:gd name="connsiteY0" fmla="*/ 55008 h 1128677"/>
              <a:gd name="connsiteX1" fmla="*/ 1592866 w 6081262"/>
              <a:gd name="connsiteY1" fmla="*/ 1006757 h 1128677"/>
              <a:gd name="connsiteX2" fmla="*/ 5971246 w 6081262"/>
              <a:gd name="connsiteY2" fmla="*/ 55008 h 1128677"/>
              <a:gd name="connsiteX3" fmla="*/ 5971246 w 6081262"/>
              <a:gd name="connsiteY3" fmla="*/ 0 h 1128677"/>
              <a:gd name="connsiteX4" fmla="*/ 6081262 w 6081262"/>
              <a:gd name="connsiteY4" fmla="*/ 110016 h 1128677"/>
              <a:gd name="connsiteX5" fmla="*/ 5971246 w 6081262"/>
              <a:gd name="connsiteY5" fmla="*/ 220032 h 1128677"/>
              <a:gd name="connsiteX6" fmla="*/ 5971246 w 6081262"/>
              <a:gd name="connsiteY6" fmla="*/ 165024 h 1128677"/>
              <a:gd name="connsiteX7" fmla="*/ 1592866 w 6081262"/>
              <a:gd name="connsiteY7" fmla="*/ 1128677 h 1128677"/>
              <a:gd name="connsiteX8" fmla="*/ 0 w 6081262"/>
              <a:gd name="connsiteY8" fmla="*/ 165024 h 1128677"/>
              <a:gd name="connsiteX9" fmla="*/ 0 w 6081262"/>
              <a:gd name="connsiteY9" fmla="*/ 55008 h 1128677"/>
              <a:gd name="connsiteX0" fmla="*/ 0 w 6081262"/>
              <a:gd name="connsiteY0" fmla="*/ 55008 h 1128677"/>
              <a:gd name="connsiteX1" fmla="*/ 1592866 w 6081262"/>
              <a:gd name="connsiteY1" fmla="*/ 1006757 h 1128677"/>
              <a:gd name="connsiteX2" fmla="*/ 5971246 w 6081262"/>
              <a:gd name="connsiteY2" fmla="*/ 55008 h 1128677"/>
              <a:gd name="connsiteX3" fmla="*/ 5971246 w 6081262"/>
              <a:gd name="connsiteY3" fmla="*/ 0 h 1128677"/>
              <a:gd name="connsiteX4" fmla="*/ 6081262 w 6081262"/>
              <a:gd name="connsiteY4" fmla="*/ 110016 h 1128677"/>
              <a:gd name="connsiteX5" fmla="*/ 5971246 w 6081262"/>
              <a:gd name="connsiteY5" fmla="*/ 220032 h 1128677"/>
              <a:gd name="connsiteX6" fmla="*/ 5971246 w 6081262"/>
              <a:gd name="connsiteY6" fmla="*/ 165024 h 1128677"/>
              <a:gd name="connsiteX7" fmla="*/ 1592866 w 6081262"/>
              <a:gd name="connsiteY7" fmla="*/ 1128677 h 1128677"/>
              <a:gd name="connsiteX8" fmla="*/ 0 w 6081262"/>
              <a:gd name="connsiteY8" fmla="*/ 165024 h 1128677"/>
              <a:gd name="connsiteX9" fmla="*/ 0 w 6081262"/>
              <a:gd name="connsiteY9" fmla="*/ 55008 h 1128677"/>
              <a:gd name="connsiteX0" fmla="*/ 0 w 6081262"/>
              <a:gd name="connsiteY0" fmla="*/ 55008 h 1128677"/>
              <a:gd name="connsiteX1" fmla="*/ 1592866 w 6081262"/>
              <a:gd name="connsiteY1" fmla="*/ 1006757 h 1128677"/>
              <a:gd name="connsiteX2" fmla="*/ 3985546 w 6081262"/>
              <a:gd name="connsiteY2" fmla="*/ 557177 h 1128677"/>
              <a:gd name="connsiteX3" fmla="*/ 5971246 w 6081262"/>
              <a:gd name="connsiteY3" fmla="*/ 55008 h 1128677"/>
              <a:gd name="connsiteX4" fmla="*/ 5971246 w 6081262"/>
              <a:gd name="connsiteY4" fmla="*/ 0 h 1128677"/>
              <a:gd name="connsiteX5" fmla="*/ 6081262 w 6081262"/>
              <a:gd name="connsiteY5" fmla="*/ 110016 h 1128677"/>
              <a:gd name="connsiteX6" fmla="*/ 5971246 w 6081262"/>
              <a:gd name="connsiteY6" fmla="*/ 220032 h 1128677"/>
              <a:gd name="connsiteX7" fmla="*/ 5971246 w 6081262"/>
              <a:gd name="connsiteY7" fmla="*/ 165024 h 1128677"/>
              <a:gd name="connsiteX8" fmla="*/ 1592866 w 6081262"/>
              <a:gd name="connsiteY8" fmla="*/ 1128677 h 1128677"/>
              <a:gd name="connsiteX9" fmla="*/ 0 w 6081262"/>
              <a:gd name="connsiteY9" fmla="*/ 165024 h 1128677"/>
              <a:gd name="connsiteX10" fmla="*/ 0 w 6081262"/>
              <a:gd name="connsiteY10" fmla="*/ 55008 h 1128677"/>
              <a:gd name="connsiteX0" fmla="*/ 0 w 6081262"/>
              <a:gd name="connsiteY0" fmla="*/ 55008 h 1139749"/>
              <a:gd name="connsiteX1" fmla="*/ 1592866 w 6081262"/>
              <a:gd name="connsiteY1" fmla="*/ 1006757 h 1139749"/>
              <a:gd name="connsiteX2" fmla="*/ 3985546 w 6081262"/>
              <a:gd name="connsiteY2" fmla="*/ 557177 h 1139749"/>
              <a:gd name="connsiteX3" fmla="*/ 5971246 w 6081262"/>
              <a:gd name="connsiteY3" fmla="*/ 55008 h 1139749"/>
              <a:gd name="connsiteX4" fmla="*/ 5971246 w 6081262"/>
              <a:gd name="connsiteY4" fmla="*/ 0 h 1139749"/>
              <a:gd name="connsiteX5" fmla="*/ 6081262 w 6081262"/>
              <a:gd name="connsiteY5" fmla="*/ 110016 h 1139749"/>
              <a:gd name="connsiteX6" fmla="*/ 5971246 w 6081262"/>
              <a:gd name="connsiteY6" fmla="*/ 220032 h 1139749"/>
              <a:gd name="connsiteX7" fmla="*/ 5971246 w 6081262"/>
              <a:gd name="connsiteY7" fmla="*/ 165024 h 1139749"/>
              <a:gd name="connsiteX8" fmla="*/ 4000786 w 6081262"/>
              <a:gd name="connsiteY8" fmla="*/ 656237 h 1139749"/>
              <a:gd name="connsiteX9" fmla="*/ 1592866 w 6081262"/>
              <a:gd name="connsiteY9" fmla="*/ 1128677 h 1139749"/>
              <a:gd name="connsiteX10" fmla="*/ 0 w 6081262"/>
              <a:gd name="connsiteY10" fmla="*/ 165024 h 1139749"/>
              <a:gd name="connsiteX11" fmla="*/ 0 w 6081262"/>
              <a:gd name="connsiteY11" fmla="*/ 55008 h 1139749"/>
              <a:gd name="connsiteX0" fmla="*/ 0 w 6081262"/>
              <a:gd name="connsiteY0" fmla="*/ 55008 h 1139749"/>
              <a:gd name="connsiteX1" fmla="*/ 1592866 w 6081262"/>
              <a:gd name="connsiteY1" fmla="*/ 1006757 h 1139749"/>
              <a:gd name="connsiteX2" fmla="*/ 3970306 w 6081262"/>
              <a:gd name="connsiteY2" fmla="*/ 183797 h 1139749"/>
              <a:gd name="connsiteX3" fmla="*/ 5971246 w 6081262"/>
              <a:gd name="connsiteY3" fmla="*/ 55008 h 1139749"/>
              <a:gd name="connsiteX4" fmla="*/ 5971246 w 6081262"/>
              <a:gd name="connsiteY4" fmla="*/ 0 h 1139749"/>
              <a:gd name="connsiteX5" fmla="*/ 6081262 w 6081262"/>
              <a:gd name="connsiteY5" fmla="*/ 110016 h 1139749"/>
              <a:gd name="connsiteX6" fmla="*/ 5971246 w 6081262"/>
              <a:gd name="connsiteY6" fmla="*/ 220032 h 1139749"/>
              <a:gd name="connsiteX7" fmla="*/ 5971246 w 6081262"/>
              <a:gd name="connsiteY7" fmla="*/ 165024 h 1139749"/>
              <a:gd name="connsiteX8" fmla="*/ 4000786 w 6081262"/>
              <a:gd name="connsiteY8" fmla="*/ 656237 h 1139749"/>
              <a:gd name="connsiteX9" fmla="*/ 1592866 w 6081262"/>
              <a:gd name="connsiteY9" fmla="*/ 1128677 h 1139749"/>
              <a:gd name="connsiteX10" fmla="*/ 0 w 6081262"/>
              <a:gd name="connsiteY10" fmla="*/ 165024 h 1139749"/>
              <a:gd name="connsiteX11" fmla="*/ 0 w 6081262"/>
              <a:gd name="connsiteY11" fmla="*/ 55008 h 1139749"/>
              <a:gd name="connsiteX0" fmla="*/ 0 w 6081262"/>
              <a:gd name="connsiteY0" fmla="*/ 55008 h 1129334"/>
              <a:gd name="connsiteX1" fmla="*/ 1592866 w 6081262"/>
              <a:gd name="connsiteY1" fmla="*/ 1006757 h 1129334"/>
              <a:gd name="connsiteX2" fmla="*/ 3970306 w 6081262"/>
              <a:gd name="connsiteY2" fmla="*/ 183797 h 1129334"/>
              <a:gd name="connsiteX3" fmla="*/ 5971246 w 6081262"/>
              <a:gd name="connsiteY3" fmla="*/ 55008 h 1129334"/>
              <a:gd name="connsiteX4" fmla="*/ 5971246 w 6081262"/>
              <a:gd name="connsiteY4" fmla="*/ 0 h 1129334"/>
              <a:gd name="connsiteX5" fmla="*/ 6081262 w 6081262"/>
              <a:gd name="connsiteY5" fmla="*/ 110016 h 1129334"/>
              <a:gd name="connsiteX6" fmla="*/ 5971246 w 6081262"/>
              <a:gd name="connsiteY6" fmla="*/ 220032 h 1129334"/>
              <a:gd name="connsiteX7" fmla="*/ 5971246 w 6081262"/>
              <a:gd name="connsiteY7" fmla="*/ 165024 h 1129334"/>
              <a:gd name="connsiteX8" fmla="*/ 4000786 w 6081262"/>
              <a:gd name="connsiteY8" fmla="*/ 313337 h 1129334"/>
              <a:gd name="connsiteX9" fmla="*/ 1592866 w 6081262"/>
              <a:gd name="connsiteY9" fmla="*/ 1128677 h 1129334"/>
              <a:gd name="connsiteX10" fmla="*/ 0 w 6081262"/>
              <a:gd name="connsiteY10" fmla="*/ 165024 h 1129334"/>
              <a:gd name="connsiteX11" fmla="*/ 0 w 6081262"/>
              <a:gd name="connsiteY11" fmla="*/ 55008 h 1129334"/>
              <a:gd name="connsiteX0" fmla="*/ 0 w 6081262"/>
              <a:gd name="connsiteY0" fmla="*/ 55008 h 1129334"/>
              <a:gd name="connsiteX1" fmla="*/ 1592866 w 6081262"/>
              <a:gd name="connsiteY1" fmla="*/ 1006757 h 1129334"/>
              <a:gd name="connsiteX2" fmla="*/ 3970306 w 6081262"/>
              <a:gd name="connsiteY2" fmla="*/ 183797 h 1129334"/>
              <a:gd name="connsiteX3" fmla="*/ 5971246 w 6081262"/>
              <a:gd name="connsiteY3" fmla="*/ 55008 h 1129334"/>
              <a:gd name="connsiteX4" fmla="*/ 5971246 w 6081262"/>
              <a:gd name="connsiteY4" fmla="*/ 0 h 1129334"/>
              <a:gd name="connsiteX5" fmla="*/ 6081262 w 6081262"/>
              <a:gd name="connsiteY5" fmla="*/ 110016 h 1129334"/>
              <a:gd name="connsiteX6" fmla="*/ 5971246 w 6081262"/>
              <a:gd name="connsiteY6" fmla="*/ 220032 h 1129334"/>
              <a:gd name="connsiteX7" fmla="*/ 5971246 w 6081262"/>
              <a:gd name="connsiteY7" fmla="*/ 165024 h 1129334"/>
              <a:gd name="connsiteX8" fmla="*/ 4000786 w 6081262"/>
              <a:gd name="connsiteY8" fmla="*/ 313337 h 1129334"/>
              <a:gd name="connsiteX9" fmla="*/ 1592866 w 6081262"/>
              <a:gd name="connsiteY9" fmla="*/ 1128677 h 1129334"/>
              <a:gd name="connsiteX10" fmla="*/ 0 w 6081262"/>
              <a:gd name="connsiteY10" fmla="*/ 165024 h 1129334"/>
              <a:gd name="connsiteX11" fmla="*/ 0 w 6081262"/>
              <a:gd name="connsiteY11" fmla="*/ 55008 h 1129334"/>
              <a:gd name="connsiteX0" fmla="*/ 0 w 6081262"/>
              <a:gd name="connsiteY0" fmla="*/ 55008 h 1129334"/>
              <a:gd name="connsiteX1" fmla="*/ 1592866 w 6081262"/>
              <a:gd name="connsiteY1" fmla="*/ 1006757 h 1129334"/>
              <a:gd name="connsiteX2" fmla="*/ 3970306 w 6081262"/>
              <a:gd name="connsiteY2" fmla="*/ 183797 h 1129334"/>
              <a:gd name="connsiteX3" fmla="*/ 5971246 w 6081262"/>
              <a:gd name="connsiteY3" fmla="*/ 55008 h 1129334"/>
              <a:gd name="connsiteX4" fmla="*/ 5971246 w 6081262"/>
              <a:gd name="connsiteY4" fmla="*/ 0 h 1129334"/>
              <a:gd name="connsiteX5" fmla="*/ 6081262 w 6081262"/>
              <a:gd name="connsiteY5" fmla="*/ 110016 h 1129334"/>
              <a:gd name="connsiteX6" fmla="*/ 5971246 w 6081262"/>
              <a:gd name="connsiteY6" fmla="*/ 220032 h 1129334"/>
              <a:gd name="connsiteX7" fmla="*/ 5971246 w 6081262"/>
              <a:gd name="connsiteY7" fmla="*/ 165024 h 1129334"/>
              <a:gd name="connsiteX8" fmla="*/ 4000786 w 6081262"/>
              <a:gd name="connsiteY8" fmla="*/ 313337 h 1129334"/>
              <a:gd name="connsiteX9" fmla="*/ 1592866 w 6081262"/>
              <a:gd name="connsiteY9" fmla="*/ 1128677 h 1129334"/>
              <a:gd name="connsiteX10" fmla="*/ 0 w 6081262"/>
              <a:gd name="connsiteY10" fmla="*/ 165024 h 1129334"/>
              <a:gd name="connsiteX11" fmla="*/ 0 w 6081262"/>
              <a:gd name="connsiteY11" fmla="*/ 55008 h 1129334"/>
              <a:gd name="connsiteX0" fmla="*/ 0 w 6081262"/>
              <a:gd name="connsiteY0" fmla="*/ 55008 h 1129026"/>
              <a:gd name="connsiteX1" fmla="*/ 1592866 w 6081262"/>
              <a:gd name="connsiteY1" fmla="*/ 1006757 h 1129026"/>
              <a:gd name="connsiteX2" fmla="*/ 3970306 w 6081262"/>
              <a:gd name="connsiteY2" fmla="*/ 183797 h 1129026"/>
              <a:gd name="connsiteX3" fmla="*/ 5971246 w 6081262"/>
              <a:gd name="connsiteY3" fmla="*/ 55008 h 1129026"/>
              <a:gd name="connsiteX4" fmla="*/ 5971246 w 6081262"/>
              <a:gd name="connsiteY4" fmla="*/ 0 h 1129026"/>
              <a:gd name="connsiteX5" fmla="*/ 6081262 w 6081262"/>
              <a:gd name="connsiteY5" fmla="*/ 110016 h 1129026"/>
              <a:gd name="connsiteX6" fmla="*/ 5971246 w 6081262"/>
              <a:gd name="connsiteY6" fmla="*/ 220032 h 1129026"/>
              <a:gd name="connsiteX7" fmla="*/ 5971246 w 6081262"/>
              <a:gd name="connsiteY7" fmla="*/ 165024 h 1129026"/>
              <a:gd name="connsiteX8" fmla="*/ 4000786 w 6081262"/>
              <a:gd name="connsiteY8" fmla="*/ 275237 h 1129026"/>
              <a:gd name="connsiteX9" fmla="*/ 1592866 w 6081262"/>
              <a:gd name="connsiteY9" fmla="*/ 1128677 h 1129026"/>
              <a:gd name="connsiteX10" fmla="*/ 0 w 6081262"/>
              <a:gd name="connsiteY10" fmla="*/ 165024 h 1129026"/>
              <a:gd name="connsiteX11" fmla="*/ 0 w 6081262"/>
              <a:gd name="connsiteY11" fmla="*/ 55008 h 1129026"/>
              <a:gd name="connsiteX0" fmla="*/ 0 w 6081262"/>
              <a:gd name="connsiteY0" fmla="*/ 55008 h 1129026"/>
              <a:gd name="connsiteX1" fmla="*/ 1592866 w 6081262"/>
              <a:gd name="connsiteY1" fmla="*/ 1006757 h 1129026"/>
              <a:gd name="connsiteX2" fmla="*/ 3970306 w 6081262"/>
              <a:gd name="connsiteY2" fmla="*/ 183797 h 1129026"/>
              <a:gd name="connsiteX3" fmla="*/ 5971246 w 6081262"/>
              <a:gd name="connsiteY3" fmla="*/ 55008 h 1129026"/>
              <a:gd name="connsiteX4" fmla="*/ 5971246 w 6081262"/>
              <a:gd name="connsiteY4" fmla="*/ 0 h 1129026"/>
              <a:gd name="connsiteX5" fmla="*/ 6081262 w 6081262"/>
              <a:gd name="connsiteY5" fmla="*/ 110016 h 1129026"/>
              <a:gd name="connsiteX6" fmla="*/ 5971246 w 6081262"/>
              <a:gd name="connsiteY6" fmla="*/ 220032 h 1129026"/>
              <a:gd name="connsiteX7" fmla="*/ 5971246 w 6081262"/>
              <a:gd name="connsiteY7" fmla="*/ 165024 h 1129026"/>
              <a:gd name="connsiteX8" fmla="*/ 4000786 w 6081262"/>
              <a:gd name="connsiteY8" fmla="*/ 275237 h 1129026"/>
              <a:gd name="connsiteX9" fmla="*/ 1592866 w 6081262"/>
              <a:gd name="connsiteY9" fmla="*/ 1128677 h 1129026"/>
              <a:gd name="connsiteX10" fmla="*/ 0 w 6081262"/>
              <a:gd name="connsiteY10" fmla="*/ 165024 h 1129026"/>
              <a:gd name="connsiteX11" fmla="*/ 0 w 6081262"/>
              <a:gd name="connsiteY11" fmla="*/ 55008 h 1129026"/>
              <a:gd name="connsiteX0" fmla="*/ 0 w 6081262"/>
              <a:gd name="connsiteY0" fmla="*/ 55008 h 1129026"/>
              <a:gd name="connsiteX1" fmla="*/ 1608106 w 6081262"/>
              <a:gd name="connsiteY1" fmla="*/ 610517 h 1129026"/>
              <a:gd name="connsiteX2" fmla="*/ 3970306 w 6081262"/>
              <a:gd name="connsiteY2" fmla="*/ 183797 h 1129026"/>
              <a:gd name="connsiteX3" fmla="*/ 5971246 w 6081262"/>
              <a:gd name="connsiteY3" fmla="*/ 55008 h 1129026"/>
              <a:gd name="connsiteX4" fmla="*/ 5971246 w 6081262"/>
              <a:gd name="connsiteY4" fmla="*/ 0 h 1129026"/>
              <a:gd name="connsiteX5" fmla="*/ 6081262 w 6081262"/>
              <a:gd name="connsiteY5" fmla="*/ 110016 h 1129026"/>
              <a:gd name="connsiteX6" fmla="*/ 5971246 w 6081262"/>
              <a:gd name="connsiteY6" fmla="*/ 220032 h 1129026"/>
              <a:gd name="connsiteX7" fmla="*/ 5971246 w 6081262"/>
              <a:gd name="connsiteY7" fmla="*/ 165024 h 1129026"/>
              <a:gd name="connsiteX8" fmla="*/ 4000786 w 6081262"/>
              <a:gd name="connsiteY8" fmla="*/ 275237 h 1129026"/>
              <a:gd name="connsiteX9" fmla="*/ 1592866 w 6081262"/>
              <a:gd name="connsiteY9" fmla="*/ 1128677 h 1129026"/>
              <a:gd name="connsiteX10" fmla="*/ 0 w 6081262"/>
              <a:gd name="connsiteY10" fmla="*/ 165024 h 1129026"/>
              <a:gd name="connsiteX11" fmla="*/ 0 w 6081262"/>
              <a:gd name="connsiteY11" fmla="*/ 55008 h 1129026"/>
              <a:gd name="connsiteX0" fmla="*/ 0 w 6081262"/>
              <a:gd name="connsiteY0" fmla="*/ 55008 h 702643"/>
              <a:gd name="connsiteX1" fmla="*/ 1608106 w 6081262"/>
              <a:gd name="connsiteY1" fmla="*/ 610517 h 702643"/>
              <a:gd name="connsiteX2" fmla="*/ 3970306 w 6081262"/>
              <a:gd name="connsiteY2" fmla="*/ 183797 h 702643"/>
              <a:gd name="connsiteX3" fmla="*/ 5971246 w 6081262"/>
              <a:gd name="connsiteY3" fmla="*/ 55008 h 702643"/>
              <a:gd name="connsiteX4" fmla="*/ 5971246 w 6081262"/>
              <a:gd name="connsiteY4" fmla="*/ 0 h 702643"/>
              <a:gd name="connsiteX5" fmla="*/ 6081262 w 6081262"/>
              <a:gd name="connsiteY5" fmla="*/ 110016 h 702643"/>
              <a:gd name="connsiteX6" fmla="*/ 5971246 w 6081262"/>
              <a:gd name="connsiteY6" fmla="*/ 220032 h 702643"/>
              <a:gd name="connsiteX7" fmla="*/ 5971246 w 6081262"/>
              <a:gd name="connsiteY7" fmla="*/ 165024 h 702643"/>
              <a:gd name="connsiteX8" fmla="*/ 4000786 w 6081262"/>
              <a:gd name="connsiteY8" fmla="*/ 275237 h 702643"/>
              <a:gd name="connsiteX9" fmla="*/ 1585246 w 6081262"/>
              <a:gd name="connsiteY9" fmla="*/ 701957 h 702643"/>
              <a:gd name="connsiteX10" fmla="*/ 0 w 6081262"/>
              <a:gd name="connsiteY10" fmla="*/ 165024 h 702643"/>
              <a:gd name="connsiteX11" fmla="*/ 0 w 6081262"/>
              <a:gd name="connsiteY11" fmla="*/ 55008 h 702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081262" h="702643">
                <a:moveTo>
                  <a:pt x="0" y="55008"/>
                </a:moveTo>
                <a:cubicBezTo>
                  <a:pt x="265478" y="195297"/>
                  <a:pt x="946388" y="589052"/>
                  <a:pt x="1608106" y="610517"/>
                </a:cubicBezTo>
                <a:cubicBezTo>
                  <a:pt x="2269824" y="631982"/>
                  <a:pt x="3243116" y="276382"/>
                  <a:pt x="3970306" y="183797"/>
                </a:cubicBezTo>
                <a:cubicBezTo>
                  <a:pt x="4697496" y="91212"/>
                  <a:pt x="5625056" y="71671"/>
                  <a:pt x="5971246" y="55008"/>
                </a:cubicBezTo>
                <a:lnTo>
                  <a:pt x="5971246" y="0"/>
                </a:lnTo>
                <a:lnTo>
                  <a:pt x="6081262" y="110016"/>
                </a:lnTo>
                <a:lnTo>
                  <a:pt x="5971246" y="220032"/>
                </a:lnTo>
                <a:lnTo>
                  <a:pt x="5971246" y="165024"/>
                </a:lnTo>
                <a:cubicBezTo>
                  <a:pt x="5642836" y="180575"/>
                  <a:pt x="4731786" y="185748"/>
                  <a:pt x="4000786" y="275237"/>
                </a:cubicBezTo>
                <a:cubicBezTo>
                  <a:pt x="3269786" y="364726"/>
                  <a:pt x="2252044" y="720326"/>
                  <a:pt x="1585246" y="701957"/>
                </a:cubicBezTo>
                <a:cubicBezTo>
                  <a:pt x="918448" y="683588"/>
                  <a:pt x="265478" y="343969"/>
                  <a:pt x="0" y="165024"/>
                </a:cubicBezTo>
                <a:lnTo>
                  <a:pt x="0" y="5500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87" name="群組 86">
            <a:extLst>
              <a:ext uri="{FF2B5EF4-FFF2-40B4-BE49-F238E27FC236}">
                <a16:creationId xmlns:a16="http://schemas.microsoft.com/office/drawing/2014/main" id="{B1A439DB-316C-31D8-97D2-C57EB76A00F5}"/>
              </a:ext>
            </a:extLst>
          </p:cNvPr>
          <p:cNvGrpSpPr/>
          <p:nvPr/>
        </p:nvGrpSpPr>
        <p:grpSpPr>
          <a:xfrm>
            <a:off x="15413591" y="5141848"/>
            <a:ext cx="334940" cy="369332"/>
            <a:chOff x="8619651" y="263234"/>
            <a:chExt cx="334940" cy="369332"/>
          </a:xfrm>
        </p:grpSpPr>
        <p:sp>
          <p:nvSpPr>
            <p:cNvPr id="88" name="橢圓 87">
              <a:extLst>
                <a:ext uri="{FF2B5EF4-FFF2-40B4-BE49-F238E27FC236}">
                  <a16:creationId xmlns:a16="http://schemas.microsoft.com/office/drawing/2014/main" id="{2411AC5D-100D-7F14-1AD1-3E1784C93E75}"/>
                </a:ext>
              </a:extLst>
            </p:cNvPr>
            <p:cNvSpPr/>
            <p:nvPr/>
          </p:nvSpPr>
          <p:spPr>
            <a:xfrm>
              <a:off x="8619651" y="274346"/>
              <a:ext cx="334940" cy="334940"/>
            </a:xfrm>
            <a:prstGeom prst="ellipse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accent4"/>
                </a:solidFill>
              </a:endParaRPr>
            </a:p>
          </p:txBody>
        </p:sp>
        <p:sp>
          <p:nvSpPr>
            <p:cNvPr id="89" name="文字方塊 88">
              <a:extLst>
                <a:ext uri="{FF2B5EF4-FFF2-40B4-BE49-F238E27FC236}">
                  <a16:creationId xmlns:a16="http://schemas.microsoft.com/office/drawing/2014/main" id="{939D81F4-241C-01E5-87A2-11ED36C65613}"/>
                </a:ext>
              </a:extLst>
            </p:cNvPr>
            <p:cNvSpPr txBox="1"/>
            <p:nvPr/>
          </p:nvSpPr>
          <p:spPr>
            <a:xfrm>
              <a:off x="8636278" y="263234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>
                  <a:solidFill>
                    <a:schemeClr val="accent4"/>
                  </a:solidFill>
                </a:rPr>
                <a:t>4</a:t>
              </a:r>
              <a:endParaRPr lang="zh-TW" altLang="en-US">
                <a:solidFill>
                  <a:schemeClr val="accent4"/>
                </a:solidFill>
              </a:endParaRPr>
            </a:p>
          </p:txBody>
        </p:sp>
      </p:grp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4AD92DFB-8075-40A5-4829-8692721F0E59}"/>
              </a:ext>
            </a:extLst>
          </p:cNvPr>
          <p:cNvSpPr txBox="1"/>
          <p:nvPr/>
        </p:nvSpPr>
        <p:spPr>
          <a:xfrm>
            <a:off x="4202067" y="6288668"/>
            <a:ext cx="1107996" cy="461665"/>
          </a:xfrm>
          <a:prstGeom prst="rect">
            <a:avLst/>
          </a:prstGeom>
          <a:solidFill>
            <a:srgbClr val="FFFFFF">
              <a:alpha val="80000"/>
            </a:srgbClr>
          </a:solidFill>
        </p:spPr>
        <p:txBody>
          <a:bodyPr wrap="none" rtlCol="0" anchor="ctr">
            <a:spAutoFit/>
          </a:bodyPr>
          <a:lstStyle/>
          <a:p>
            <a:pPr algn="ctr"/>
            <a:r>
              <a:rPr lang="zh-TW" altLang="en-US" sz="2400" b="1"/>
              <a:t>號控器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497D98BE-CA2D-107C-C916-643CAA33DFB9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04610" y="2071615"/>
            <a:ext cx="1772337" cy="1513245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C7CE695B-19CE-2798-4963-4B8D2D740A7B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36" b="1036"/>
          <a:stretch/>
        </p:blipFill>
        <p:spPr>
          <a:xfrm>
            <a:off x="7023719" y="4248150"/>
            <a:ext cx="1103426" cy="2413200"/>
          </a:xfrm>
          <a:prstGeom prst="rect">
            <a:avLst/>
          </a:prstGeom>
        </p:spPr>
      </p:pic>
      <p:sp>
        <p:nvSpPr>
          <p:cNvPr id="26" name="文字方塊 25">
            <a:extLst>
              <a:ext uri="{FF2B5EF4-FFF2-40B4-BE49-F238E27FC236}">
                <a16:creationId xmlns:a16="http://schemas.microsoft.com/office/drawing/2014/main" id="{78932D08-EBE6-5B1D-EB6E-53A3F13AC9C0}"/>
              </a:ext>
            </a:extLst>
          </p:cNvPr>
          <p:cNvSpPr txBox="1"/>
          <p:nvPr/>
        </p:nvSpPr>
        <p:spPr>
          <a:xfrm>
            <a:off x="6797818" y="4513325"/>
            <a:ext cx="1555233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zh-TW" altLang="en-US" sz="1600"/>
              <a:t>資料接收</a:t>
            </a:r>
            <a:r>
              <a:rPr lang="en-US" altLang="zh-TW" sz="1600"/>
              <a:t>&amp;</a:t>
            </a:r>
            <a:r>
              <a:rPr lang="zh-TW" altLang="en-US" sz="1600"/>
              <a:t>播送</a:t>
            </a:r>
          </a:p>
        </p:txBody>
      </p:sp>
      <p:sp>
        <p:nvSpPr>
          <p:cNvPr id="90" name="箭號: 向右 89">
            <a:extLst>
              <a:ext uri="{FF2B5EF4-FFF2-40B4-BE49-F238E27FC236}">
                <a16:creationId xmlns:a16="http://schemas.microsoft.com/office/drawing/2014/main" id="{0E9D6F28-6D5B-06BC-CA16-008507E81E55}"/>
              </a:ext>
            </a:extLst>
          </p:cNvPr>
          <p:cNvSpPr/>
          <p:nvPr/>
        </p:nvSpPr>
        <p:spPr>
          <a:xfrm>
            <a:off x="9277187" y="6189798"/>
            <a:ext cx="360000" cy="252000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4" name="文字方塊 103">
            <a:extLst>
              <a:ext uri="{FF2B5EF4-FFF2-40B4-BE49-F238E27FC236}">
                <a16:creationId xmlns:a16="http://schemas.microsoft.com/office/drawing/2014/main" id="{96E083F6-04EB-ADE1-BF68-A238C2798FEC}"/>
              </a:ext>
            </a:extLst>
          </p:cNvPr>
          <p:cNvSpPr txBox="1"/>
          <p:nvPr/>
        </p:nvSpPr>
        <p:spPr>
          <a:xfrm>
            <a:off x="9578248" y="6156977"/>
            <a:ext cx="1555234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zh-TW" altLang="en-US" sz="1600"/>
              <a:t>數據處理</a:t>
            </a:r>
            <a:r>
              <a:rPr lang="en-US" altLang="zh-TW" sz="1600"/>
              <a:t>&amp;</a:t>
            </a:r>
            <a:r>
              <a:rPr lang="zh-TW" altLang="en-US" sz="1600"/>
              <a:t>傳輸</a:t>
            </a:r>
          </a:p>
        </p:txBody>
      </p:sp>
      <p:sp>
        <p:nvSpPr>
          <p:cNvPr id="107" name="文字方塊 106">
            <a:extLst>
              <a:ext uri="{FF2B5EF4-FFF2-40B4-BE49-F238E27FC236}">
                <a16:creationId xmlns:a16="http://schemas.microsoft.com/office/drawing/2014/main" id="{00B3D703-EBE5-9023-5FA5-F6A085783F31}"/>
              </a:ext>
            </a:extLst>
          </p:cNvPr>
          <p:cNvSpPr txBox="1"/>
          <p:nvPr/>
        </p:nvSpPr>
        <p:spPr>
          <a:xfrm>
            <a:off x="841876" y="945972"/>
            <a:ext cx="10801355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zh-TW" altLang="en-US"/>
              <a:t>感測器偵測 </a:t>
            </a:r>
            <a:r>
              <a:rPr lang="en-US" altLang="zh-TW"/>
              <a:t>+</a:t>
            </a:r>
            <a:r>
              <a:rPr lang="zh-TW" altLang="en-US"/>
              <a:t> 號控器數據 </a:t>
            </a:r>
            <a:r>
              <a:rPr lang="en-US" altLang="zh-TW"/>
              <a:t>+</a:t>
            </a:r>
            <a:r>
              <a:rPr lang="zh-TW" altLang="en-US"/>
              <a:t> 邊緣</a:t>
            </a:r>
            <a:r>
              <a:rPr lang="en-US" altLang="zh-TW"/>
              <a:t>/</a:t>
            </a:r>
            <a:r>
              <a:rPr lang="zh-TW" altLang="en-US"/>
              <a:t>中心運算：</a:t>
            </a:r>
            <a:r>
              <a:rPr lang="zh-TW" altLang="en-US">
                <a:sym typeface="Wingdings" panose="05000000000000000000" pitchFamily="2" charset="2"/>
              </a:rPr>
              <a:t>評估號誌時制時相設計之優劣</a:t>
            </a:r>
            <a:r>
              <a:rPr lang="zh-TW" altLang="en-US"/>
              <a:t> </a:t>
            </a:r>
            <a:r>
              <a:rPr lang="en-US" altLang="zh-TW">
                <a:sym typeface="Wingdings" panose="05000000000000000000" pitchFamily="2" charset="2"/>
              </a:rPr>
              <a:t> </a:t>
            </a:r>
            <a:r>
              <a:rPr lang="zh-TW" altLang="en-US">
                <a:sym typeface="Wingdings" panose="05000000000000000000" pitchFamily="2" charset="2"/>
              </a:rPr>
              <a:t>交控工程師用做改善依據</a:t>
            </a:r>
            <a:endParaRPr lang="zh-TW" altLang="en-US"/>
          </a:p>
        </p:txBody>
      </p:sp>
      <p:sp>
        <p:nvSpPr>
          <p:cNvPr id="113" name="箭號: 向右 54">
            <a:extLst>
              <a:ext uri="{FF2B5EF4-FFF2-40B4-BE49-F238E27FC236}">
                <a16:creationId xmlns:a16="http://schemas.microsoft.com/office/drawing/2014/main" id="{A94352B3-0EE7-21BD-0E65-2DB9DDF3CEB0}"/>
              </a:ext>
            </a:extLst>
          </p:cNvPr>
          <p:cNvSpPr/>
          <p:nvPr/>
        </p:nvSpPr>
        <p:spPr>
          <a:xfrm>
            <a:off x="2893136" y="3177626"/>
            <a:ext cx="6098679" cy="2981154"/>
          </a:xfrm>
          <a:custGeom>
            <a:avLst/>
            <a:gdLst>
              <a:gd name="connsiteX0" fmla="*/ 0 w 6081262"/>
              <a:gd name="connsiteY0" fmla="*/ 55008 h 220032"/>
              <a:gd name="connsiteX1" fmla="*/ 5971246 w 6081262"/>
              <a:gd name="connsiteY1" fmla="*/ 55008 h 220032"/>
              <a:gd name="connsiteX2" fmla="*/ 5971246 w 6081262"/>
              <a:gd name="connsiteY2" fmla="*/ 0 h 220032"/>
              <a:gd name="connsiteX3" fmla="*/ 6081262 w 6081262"/>
              <a:gd name="connsiteY3" fmla="*/ 110016 h 220032"/>
              <a:gd name="connsiteX4" fmla="*/ 5971246 w 6081262"/>
              <a:gd name="connsiteY4" fmla="*/ 220032 h 220032"/>
              <a:gd name="connsiteX5" fmla="*/ 5971246 w 6081262"/>
              <a:gd name="connsiteY5" fmla="*/ 165024 h 220032"/>
              <a:gd name="connsiteX6" fmla="*/ 0 w 6081262"/>
              <a:gd name="connsiteY6" fmla="*/ 165024 h 220032"/>
              <a:gd name="connsiteX7" fmla="*/ 0 w 6081262"/>
              <a:gd name="connsiteY7" fmla="*/ 55008 h 220032"/>
              <a:gd name="connsiteX0" fmla="*/ 0 w 6081262"/>
              <a:gd name="connsiteY0" fmla="*/ 55008 h 220032"/>
              <a:gd name="connsiteX1" fmla="*/ 708946 w 6081262"/>
              <a:gd name="connsiteY1" fmla="*/ 54257 h 220032"/>
              <a:gd name="connsiteX2" fmla="*/ 5971246 w 6081262"/>
              <a:gd name="connsiteY2" fmla="*/ 55008 h 220032"/>
              <a:gd name="connsiteX3" fmla="*/ 5971246 w 6081262"/>
              <a:gd name="connsiteY3" fmla="*/ 0 h 220032"/>
              <a:gd name="connsiteX4" fmla="*/ 6081262 w 6081262"/>
              <a:gd name="connsiteY4" fmla="*/ 110016 h 220032"/>
              <a:gd name="connsiteX5" fmla="*/ 5971246 w 6081262"/>
              <a:gd name="connsiteY5" fmla="*/ 220032 h 220032"/>
              <a:gd name="connsiteX6" fmla="*/ 5971246 w 6081262"/>
              <a:gd name="connsiteY6" fmla="*/ 165024 h 220032"/>
              <a:gd name="connsiteX7" fmla="*/ 0 w 6081262"/>
              <a:gd name="connsiteY7" fmla="*/ 165024 h 220032"/>
              <a:gd name="connsiteX8" fmla="*/ 0 w 6081262"/>
              <a:gd name="connsiteY8" fmla="*/ 55008 h 220032"/>
              <a:gd name="connsiteX0" fmla="*/ 0 w 6081262"/>
              <a:gd name="connsiteY0" fmla="*/ 55008 h 1006757"/>
              <a:gd name="connsiteX1" fmla="*/ 1592866 w 6081262"/>
              <a:gd name="connsiteY1" fmla="*/ 1006757 h 1006757"/>
              <a:gd name="connsiteX2" fmla="*/ 5971246 w 6081262"/>
              <a:gd name="connsiteY2" fmla="*/ 55008 h 1006757"/>
              <a:gd name="connsiteX3" fmla="*/ 5971246 w 6081262"/>
              <a:gd name="connsiteY3" fmla="*/ 0 h 1006757"/>
              <a:gd name="connsiteX4" fmla="*/ 6081262 w 6081262"/>
              <a:gd name="connsiteY4" fmla="*/ 110016 h 1006757"/>
              <a:gd name="connsiteX5" fmla="*/ 5971246 w 6081262"/>
              <a:gd name="connsiteY5" fmla="*/ 220032 h 1006757"/>
              <a:gd name="connsiteX6" fmla="*/ 5971246 w 6081262"/>
              <a:gd name="connsiteY6" fmla="*/ 165024 h 1006757"/>
              <a:gd name="connsiteX7" fmla="*/ 0 w 6081262"/>
              <a:gd name="connsiteY7" fmla="*/ 165024 h 1006757"/>
              <a:gd name="connsiteX8" fmla="*/ 0 w 6081262"/>
              <a:gd name="connsiteY8" fmla="*/ 55008 h 1006757"/>
              <a:gd name="connsiteX0" fmla="*/ 0 w 6081262"/>
              <a:gd name="connsiteY0" fmla="*/ 55008 h 1006757"/>
              <a:gd name="connsiteX1" fmla="*/ 1592866 w 6081262"/>
              <a:gd name="connsiteY1" fmla="*/ 1006757 h 1006757"/>
              <a:gd name="connsiteX2" fmla="*/ 5971246 w 6081262"/>
              <a:gd name="connsiteY2" fmla="*/ 55008 h 1006757"/>
              <a:gd name="connsiteX3" fmla="*/ 5971246 w 6081262"/>
              <a:gd name="connsiteY3" fmla="*/ 0 h 1006757"/>
              <a:gd name="connsiteX4" fmla="*/ 6081262 w 6081262"/>
              <a:gd name="connsiteY4" fmla="*/ 110016 h 1006757"/>
              <a:gd name="connsiteX5" fmla="*/ 5971246 w 6081262"/>
              <a:gd name="connsiteY5" fmla="*/ 220032 h 1006757"/>
              <a:gd name="connsiteX6" fmla="*/ 5971246 w 6081262"/>
              <a:gd name="connsiteY6" fmla="*/ 165024 h 1006757"/>
              <a:gd name="connsiteX7" fmla="*/ 91726 w 6081262"/>
              <a:gd name="connsiteY7" fmla="*/ 168557 h 1006757"/>
              <a:gd name="connsiteX8" fmla="*/ 0 w 6081262"/>
              <a:gd name="connsiteY8" fmla="*/ 165024 h 1006757"/>
              <a:gd name="connsiteX9" fmla="*/ 0 w 6081262"/>
              <a:gd name="connsiteY9" fmla="*/ 55008 h 1006757"/>
              <a:gd name="connsiteX0" fmla="*/ 0 w 6081262"/>
              <a:gd name="connsiteY0" fmla="*/ 55008 h 1128677"/>
              <a:gd name="connsiteX1" fmla="*/ 1592866 w 6081262"/>
              <a:gd name="connsiteY1" fmla="*/ 1006757 h 1128677"/>
              <a:gd name="connsiteX2" fmla="*/ 5971246 w 6081262"/>
              <a:gd name="connsiteY2" fmla="*/ 55008 h 1128677"/>
              <a:gd name="connsiteX3" fmla="*/ 5971246 w 6081262"/>
              <a:gd name="connsiteY3" fmla="*/ 0 h 1128677"/>
              <a:gd name="connsiteX4" fmla="*/ 6081262 w 6081262"/>
              <a:gd name="connsiteY4" fmla="*/ 110016 h 1128677"/>
              <a:gd name="connsiteX5" fmla="*/ 5971246 w 6081262"/>
              <a:gd name="connsiteY5" fmla="*/ 220032 h 1128677"/>
              <a:gd name="connsiteX6" fmla="*/ 5971246 w 6081262"/>
              <a:gd name="connsiteY6" fmla="*/ 165024 h 1128677"/>
              <a:gd name="connsiteX7" fmla="*/ 1592866 w 6081262"/>
              <a:gd name="connsiteY7" fmla="*/ 1128677 h 1128677"/>
              <a:gd name="connsiteX8" fmla="*/ 0 w 6081262"/>
              <a:gd name="connsiteY8" fmla="*/ 165024 h 1128677"/>
              <a:gd name="connsiteX9" fmla="*/ 0 w 6081262"/>
              <a:gd name="connsiteY9" fmla="*/ 55008 h 1128677"/>
              <a:gd name="connsiteX0" fmla="*/ 0 w 6081262"/>
              <a:gd name="connsiteY0" fmla="*/ 55008 h 1128677"/>
              <a:gd name="connsiteX1" fmla="*/ 1592866 w 6081262"/>
              <a:gd name="connsiteY1" fmla="*/ 1006757 h 1128677"/>
              <a:gd name="connsiteX2" fmla="*/ 5971246 w 6081262"/>
              <a:gd name="connsiteY2" fmla="*/ 55008 h 1128677"/>
              <a:gd name="connsiteX3" fmla="*/ 5971246 w 6081262"/>
              <a:gd name="connsiteY3" fmla="*/ 0 h 1128677"/>
              <a:gd name="connsiteX4" fmla="*/ 6081262 w 6081262"/>
              <a:gd name="connsiteY4" fmla="*/ 110016 h 1128677"/>
              <a:gd name="connsiteX5" fmla="*/ 5971246 w 6081262"/>
              <a:gd name="connsiteY5" fmla="*/ 220032 h 1128677"/>
              <a:gd name="connsiteX6" fmla="*/ 5971246 w 6081262"/>
              <a:gd name="connsiteY6" fmla="*/ 165024 h 1128677"/>
              <a:gd name="connsiteX7" fmla="*/ 1592866 w 6081262"/>
              <a:gd name="connsiteY7" fmla="*/ 1128677 h 1128677"/>
              <a:gd name="connsiteX8" fmla="*/ 0 w 6081262"/>
              <a:gd name="connsiteY8" fmla="*/ 165024 h 1128677"/>
              <a:gd name="connsiteX9" fmla="*/ 0 w 6081262"/>
              <a:gd name="connsiteY9" fmla="*/ 55008 h 1128677"/>
              <a:gd name="connsiteX0" fmla="*/ 0 w 6081262"/>
              <a:gd name="connsiteY0" fmla="*/ 55008 h 1128677"/>
              <a:gd name="connsiteX1" fmla="*/ 1592866 w 6081262"/>
              <a:gd name="connsiteY1" fmla="*/ 1006757 h 1128677"/>
              <a:gd name="connsiteX2" fmla="*/ 5971246 w 6081262"/>
              <a:gd name="connsiteY2" fmla="*/ 55008 h 1128677"/>
              <a:gd name="connsiteX3" fmla="*/ 5971246 w 6081262"/>
              <a:gd name="connsiteY3" fmla="*/ 0 h 1128677"/>
              <a:gd name="connsiteX4" fmla="*/ 6081262 w 6081262"/>
              <a:gd name="connsiteY4" fmla="*/ 110016 h 1128677"/>
              <a:gd name="connsiteX5" fmla="*/ 5971246 w 6081262"/>
              <a:gd name="connsiteY5" fmla="*/ 220032 h 1128677"/>
              <a:gd name="connsiteX6" fmla="*/ 5971246 w 6081262"/>
              <a:gd name="connsiteY6" fmla="*/ 165024 h 1128677"/>
              <a:gd name="connsiteX7" fmla="*/ 1592866 w 6081262"/>
              <a:gd name="connsiteY7" fmla="*/ 1128677 h 1128677"/>
              <a:gd name="connsiteX8" fmla="*/ 0 w 6081262"/>
              <a:gd name="connsiteY8" fmla="*/ 165024 h 1128677"/>
              <a:gd name="connsiteX9" fmla="*/ 0 w 6081262"/>
              <a:gd name="connsiteY9" fmla="*/ 55008 h 1128677"/>
              <a:gd name="connsiteX0" fmla="*/ 0 w 6081262"/>
              <a:gd name="connsiteY0" fmla="*/ 55008 h 1128677"/>
              <a:gd name="connsiteX1" fmla="*/ 1592866 w 6081262"/>
              <a:gd name="connsiteY1" fmla="*/ 1006757 h 1128677"/>
              <a:gd name="connsiteX2" fmla="*/ 3985546 w 6081262"/>
              <a:gd name="connsiteY2" fmla="*/ 557177 h 1128677"/>
              <a:gd name="connsiteX3" fmla="*/ 5971246 w 6081262"/>
              <a:gd name="connsiteY3" fmla="*/ 55008 h 1128677"/>
              <a:gd name="connsiteX4" fmla="*/ 5971246 w 6081262"/>
              <a:gd name="connsiteY4" fmla="*/ 0 h 1128677"/>
              <a:gd name="connsiteX5" fmla="*/ 6081262 w 6081262"/>
              <a:gd name="connsiteY5" fmla="*/ 110016 h 1128677"/>
              <a:gd name="connsiteX6" fmla="*/ 5971246 w 6081262"/>
              <a:gd name="connsiteY6" fmla="*/ 220032 h 1128677"/>
              <a:gd name="connsiteX7" fmla="*/ 5971246 w 6081262"/>
              <a:gd name="connsiteY7" fmla="*/ 165024 h 1128677"/>
              <a:gd name="connsiteX8" fmla="*/ 1592866 w 6081262"/>
              <a:gd name="connsiteY8" fmla="*/ 1128677 h 1128677"/>
              <a:gd name="connsiteX9" fmla="*/ 0 w 6081262"/>
              <a:gd name="connsiteY9" fmla="*/ 165024 h 1128677"/>
              <a:gd name="connsiteX10" fmla="*/ 0 w 6081262"/>
              <a:gd name="connsiteY10" fmla="*/ 55008 h 1128677"/>
              <a:gd name="connsiteX0" fmla="*/ 0 w 6081262"/>
              <a:gd name="connsiteY0" fmla="*/ 55008 h 1139749"/>
              <a:gd name="connsiteX1" fmla="*/ 1592866 w 6081262"/>
              <a:gd name="connsiteY1" fmla="*/ 1006757 h 1139749"/>
              <a:gd name="connsiteX2" fmla="*/ 3985546 w 6081262"/>
              <a:gd name="connsiteY2" fmla="*/ 557177 h 1139749"/>
              <a:gd name="connsiteX3" fmla="*/ 5971246 w 6081262"/>
              <a:gd name="connsiteY3" fmla="*/ 55008 h 1139749"/>
              <a:gd name="connsiteX4" fmla="*/ 5971246 w 6081262"/>
              <a:gd name="connsiteY4" fmla="*/ 0 h 1139749"/>
              <a:gd name="connsiteX5" fmla="*/ 6081262 w 6081262"/>
              <a:gd name="connsiteY5" fmla="*/ 110016 h 1139749"/>
              <a:gd name="connsiteX6" fmla="*/ 5971246 w 6081262"/>
              <a:gd name="connsiteY6" fmla="*/ 220032 h 1139749"/>
              <a:gd name="connsiteX7" fmla="*/ 5971246 w 6081262"/>
              <a:gd name="connsiteY7" fmla="*/ 165024 h 1139749"/>
              <a:gd name="connsiteX8" fmla="*/ 4000786 w 6081262"/>
              <a:gd name="connsiteY8" fmla="*/ 656237 h 1139749"/>
              <a:gd name="connsiteX9" fmla="*/ 1592866 w 6081262"/>
              <a:gd name="connsiteY9" fmla="*/ 1128677 h 1139749"/>
              <a:gd name="connsiteX10" fmla="*/ 0 w 6081262"/>
              <a:gd name="connsiteY10" fmla="*/ 165024 h 1139749"/>
              <a:gd name="connsiteX11" fmla="*/ 0 w 6081262"/>
              <a:gd name="connsiteY11" fmla="*/ 55008 h 1139749"/>
              <a:gd name="connsiteX0" fmla="*/ 0 w 6081262"/>
              <a:gd name="connsiteY0" fmla="*/ 55008 h 1139749"/>
              <a:gd name="connsiteX1" fmla="*/ 1592866 w 6081262"/>
              <a:gd name="connsiteY1" fmla="*/ 1006757 h 1139749"/>
              <a:gd name="connsiteX2" fmla="*/ 3970306 w 6081262"/>
              <a:gd name="connsiteY2" fmla="*/ 183797 h 1139749"/>
              <a:gd name="connsiteX3" fmla="*/ 5971246 w 6081262"/>
              <a:gd name="connsiteY3" fmla="*/ 55008 h 1139749"/>
              <a:gd name="connsiteX4" fmla="*/ 5971246 w 6081262"/>
              <a:gd name="connsiteY4" fmla="*/ 0 h 1139749"/>
              <a:gd name="connsiteX5" fmla="*/ 6081262 w 6081262"/>
              <a:gd name="connsiteY5" fmla="*/ 110016 h 1139749"/>
              <a:gd name="connsiteX6" fmla="*/ 5971246 w 6081262"/>
              <a:gd name="connsiteY6" fmla="*/ 220032 h 1139749"/>
              <a:gd name="connsiteX7" fmla="*/ 5971246 w 6081262"/>
              <a:gd name="connsiteY7" fmla="*/ 165024 h 1139749"/>
              <a:gd name="connsiteX8" fmla="*/ 4000786 w 6081262"/>
              <a:gd name="connsiteY8" fmla="*/ 656237 h 1139749"/>
              <a:gd name="connsiteX9" fmla="*/ 1592866 w 6081262"/>
              <a:gd name="connsiteY9" fmla="*/ 1128677 h 1139749"/>
              <a:gd name="connsiteX10" fmla="*/ 0 w 6081262"/>
              <a:gd name="connsiteY10" fmla="*/ 165024 h 1139749"/>
              <a:gd name="connsiteX11" fmla="*/ 0 w 6081262"/>
              <a:gd name="connsiteY11" fmla="*/ 55008 h 1139749"/>
              <a:gd name="connsiteX0" fmla="*/ 0 w 6081262"/>
              <a:gd name="connsiteY0" fmla="*/ 55008 h 1129334"/>
              <a:gd name="connsiteX1" fmla="*/ 1592866 w 6081262"/>
              <a:gd name="connsiteY1" fmla="*/ 1006757 h 1129334"/>
              <a:gd name="connsiteX2" fmla="*/ 3970306 w 6081262"/>
              <a:gd name="connsiteY2" fmla="*/ 183797 h 1129334"/>
              <a:gd name="connsiteX3" fmla="*/ 5971246 w 6081262"/>
              <a:gd name="connsiteY3" fmla="*/ 55008 h 1129334"/>
              <a:gd name="connsiteX4" fmla="*/ 5971246 w 6081262"/>
              <a:gd name="connsiteY4" fmla="*/ 0 h 1129334"/>
              <a:gd name="connsiteX5" fmla="*/ 6081262 w 6081262"/>
              <a:gd name="connsiteY5" fmla="*/ 110016 h 1129334"/>
              <a:gd name="connsiteX6" fmla="*/ 5971246 w 6081262"/>
              <a:gd name="connsiteY6" fmla="*/ 220032 h 1129334"/>
              <a:gd name="connsiteX7" fmla="*/ 5971246 w 6081262"/>
              <a:gd name="connsiteY7" fmla="*/ 165024 h 1129334"/>
              <a:gd name="connsiteX8" fmla="*/ 4000786 w 6081262"/>
              <a:gd name="connsiteY8" fmla="*/ 313337 h 1129334"/>
              <a:gd name="connsiteX9" fmla="*/ 1592866 w 6081262"/>
              <a:gd name="connsiteY9" fmla="*/ 1128677 h 1129334"/>
              <a:gd name="connsiteX10" fmla="*/ 0 w 6081262"/>
              <a:gd name="connsiteY10" fmla="*/ 165024 h 1129334"/>
              <a:gd name="connsiteX11" fmla="*/ 0 w 6081262"/>
              <a:gd name="connsiteY11" fmla="*/ 55008 h 1129334"/>
              <a:gd name="connsiteX0" fmla="*/ 0 w 6081262"/>
              <a:gd name="connsiteY0" fmla="*/ 55008 h 1129334"/>
              <a:gd name="connsiteX1" fmla="*/ 1592866 w 6081262"/>
              <a:gd name="connsiteY1" fmla="*/ 1006757 h 1129334"/>
              <a:gd name="connsiteX2" fmla="*/ 3970306 w 6081262"/>
              <a:gd name="connsiteY2" fmla="*/ 183797 h 1129334"/>
              <a:gd name="connsiteX3" fmla="*/ 5971246 w 6081262"/>
              <a:gd name="connsiteY3" fmla="*/ 55008 h 1129334"/>
              <a:gd name="connsiteX4" fmla="*/ 5971246 w 6081262"/>
              <a:gd name="connsiteY4" fmla="*/ 0 h 1129334"/>
              <a:gd name="connsiteX5" fmla="*/ 6081262 w 6081262"/>
              <a:gd name="connsiteY5" fmla="*/ 110016 h 1129334"/>
              <a:gd name="connsiteX6" fmla="*/ 5971246 w 6081262"/>
              <a:gd name="connsiteY6" fmla="*/ 220032 h 1129334"/>
              <a:gd name="connsiteX7" fmla="*/ 5971246 w 6081262"/>
              <a:gd name="connsiteY7" fmla="*/ 165024 h 1129334"/>
              <a:gd name="connsiteX8" fmla="*/ 4000786 w 6081262"/>
              <a:gd name="connsiteY8" fmla="*/ 313337 h 1129334"/>
              <a:gd name="connsiteX9" fmla="*/ 1592866 w 6081262"/>
              <a:gd name="connsiteY9" fmla="*/ 1128677 h 1129334"/>
              <a:gd name="connsiteX10" fmla="*/ 0 w 6081262"/>
              <a:gd name="connsiteY10" fmla="*/ 165024 h 1129334"/>
              <a:gd name="connsiteX11" fmla="*/ 0 w 6081262"/>
              <a:gd name="connsiteY11" fmla="*/ 55008 h 1129334"/>
              <a:gd name="connsiteX0" fmla="*/ 0 w 6081262"/>
              <a:gd name="connsiteY0" fmla="*/ 55008 h 1129334"/>
              <a:gd name="connsiteX1" fmla="*/ 1592866 w 6081262"/>
              <a:gd name="connsiteY1" fmla="*/ 1006757 h 1129334"/>
              <a:gd name="connsiteX2" fmla="*/ 3970306 w 6081262"/>
              <a:gd name="connsiteY2" fmla="*/ 183797 h 1129334"/>
              <a:gd name="connsiteX3" fmla="*/ 5971246 w 6081262"/>
              <a:gd name="connsiteY3" fmla="*/ 55008 h 1129334"/>
              <a:gd name="connsiteX4" fmla="*/ 5971246 w 6081262"/>
              <a:gd name="connsiteY4" fmla="*/ 0 h 1129334"/>
              <a:gd name="connsiteX5" fmla="*/ 6081262 w 6081262"/>
              <a:gd name="connsiteY5" fmla="*/ 110016 h 1129334"/>
              <a:gd name="connsiteX6" fmla="*/ 5971246 w 6081262"/>
              <a:gd name="connsiteY6" fmla="*/ 220032 h 1129334"/>
              <a:gd name="connsiteX7" fmla="*/ 5971246 w 6081262"/>
              <a:gd name="connsiteY7" fmla="*/ 165024 h 1129334"/>
              <a:gd name="connsiteX8" fmla="*/ 4000786 w 6081262"/>
              <a:gd name="connsiteY8" fmla="*/ 313337 h 1129334"/>
              <a:gd name="connsiteX9" fmla="*/ 1592866 w 6081262"/>
              <a:gd name="connsiteY9" fmla="*/ 1128677 h 1129334"/>
              <a:gd name="connsiteX10" fmla="*/ 0 w 6081262"/>
              <a:gd name="connsiteY10" fmla="*/ 165024 h 1129334"/>
              <a:gd name="connsiteX11" fmla="*/ 0 w 6081262"/>
              <a:gd name="connsiteY11" fmla="*/ 55008 h 1129334"/>
              <a:gd name="connsiteX0" fmla="*/ 0 w 6081262"/>
              <a:gd name="connsiteY0" fmla="*/ 55008 h 1129026"/>
              <a:gd name="connsiteX1" fmla="*/ 1592866 w 6081262"/>
              <a:gd name="connsiteY1" fmla="*/ 1006757 h 1129026"/>
              <a:gd name="connsiteX2" fmla="*/ 3970306 w 6081262"/>
              <a:gd name="connsiteY2" fmla="*/ 183797 h 1129026"/>
              <a:gd name="connsiteX3" fmla="*/ 5971246 w 6081262"/>
              <a:gd name="connsiteY3" fmla="*/ 55008 h 1129026"/>
              <a:gd name="connsiteX4" fmla="*/ 5971246 w 6081262"/>
              <a:gd name="connsiteY4" fmla="*/ 0 h 1129026"/>
              <a:gd name="connsiteX5" fmla="*/ 6081262 w 6081262"/>
              <a:gd name="connsiteY5" fmla="*/ 110016 h 1129026"/>
              <a:gd name="connsiteX6" fmla="*/ 5971246 w 6081262"/>
              <a:gd name="connsiteY6" fmla="*/ 220032 h 1129026"/>
              <a:gd name="connsiteX7" fmla="*/ 5971246 w 6081262"/>
              <a:gd name="connsiteY7" fmla="*/ 165024 h 1129026"/>
              <a:gd name="connsiteX8" fmla="*/ 4000786 w 6081262"/>
              <a:gd name="connsiteY8" fmla="*/ 275237 h 1129026"/>
              <a:gd name="connsiteX9" fmla="*/ 1592866 w 6081262"/>
              <a:gd name="connsiteY9" fmla="*/ 1128677 h 1129026"/>
              <a:gd name="connsiteX10" fmla="*/ 0 w 6081262"/>
              <a:gd name="connsiteY10" fmla="*/ 165024 h 1129026"/>
              <a:gd name="connsiteX11" fmla="*/ 0 w 6081262"/>
              <a:gd name="connsiteY11" fmla="*/ 55008 h 1129026"/>
              <a:gd name="connsiteX0" fmla="*/ 0 w 6081262"/>
              <a:gd name="connsiteY0" fmla="*/ 55008 h 1129026"/>
              <a:gd name="connsiteX1" fmla="*/ 1592866 w 6081262"/>
              <a:gd name="connsiteY1" fmla="*/ 1006757 h 1129026"/>
              <a:gd name="connsiteX2" fmla="*/ 3970306 w 6081262"/>
              <a:gd name="connsiteY2" fmla="*/ 183797 h 1129026"/>
              <a:gd name="connsiteX3" fmla="*/ 5971246 w 6081262"/>
              <a:gd name="connsiteY3" fmla="*/ 55008 h 1129026"/>
              <a:gd name="connsiteX4" fmla="*/ 5971246 w 6081262"/>
              <a:gd name="connsiteY4" fmla="*/ 0 h 1129026"/>
              <a:gd name="connsiteX5" fmla="*/ 6081262 w 6081262"/>
              <a:gd name="connsiteY5" fmla="*/ 110016 h 1129026"/>
              <a:gd name="connsiteX6" fmla="*/ 5971246 w 6081262"/>
              <a:gd name="connsiteY6" fmla="*/ 220032 h 1129026"/>
              <a:gd name="connsiteX7" fmla="*/ 5971246 w 6081262"/>
              <a:gd name="connsiteY7" fmla="*/ 165024 h 1129026"/>
              <a:gd name="connsiteX8" fmla="*/ 4000786 w 6081262"/>
              <a:gd name="connsiteY8" fmla="*/ 275237 h 1129026"/>
              <a:gd name="connsiteX9" fmla="*/ 1592866 w 6081262"/>
              <a:gd name="connsiteY9" fmla="*/ 1128677 h 1129026"/>
              <a:gd name="connsiteX10" fmla="*/ 0 w 6081262"/>
              <a:gd name="connsiteY10" fmla="*/ 165024 h 1129026"/>
              <a:gd name="connsiteX11" fmla="*/ 0 w 6081262"/>
              <a:gd name="connsiteY11" fmla="*/ 55008 h 1129026"/>
              <a:gd name="connsiteX0" fmla="*/ 0 w 6081262"/>
              <a:gd name="connsiteY0" fmla="*/ 55008 h 1129026"/>
              <a:gd name="connsiteX1" fmla="*/ 1608106 w 6081262"/>
              <a:gd name="connsiteY1" fmla="*/ 610517 h 1129026"/>
              <a:gd name="connsiteX2" fmla="*/ 3970306 w 6081262"/>
              <a:gd name="connsiteY2" fmla="*/ 183797 h 1129026"/>
              <a:gd name="connsiteX3" fmla="*/ 5971246 w 6081262"/>
              <a:gd name="connsiteY3" fmla="*/ 55008 h 1129026"/>
              <a:gd name="connsiteX4" fmla="*/ 5971246 w 6081262"/>
              <a:gd name="connsiteY4" fmla="*/ 0 h 1129026"/>
              <a:gd name="connsiteX5" fmla="*/ 6081262 w 6081262"/>
              <a:gd name="connsiteY5" fmla="*/ 110016 h 1129026"/>
              <a:gd name="connsiteX6" fmla="*/ 5971246 w 6081262"/>
              <a:gd name="connsiteY6" fmla="*/ 220032 h 1129026"/>
              <a:gd name="connsiteX7" fmla="*/ 5971246 w 6081262"/>
              <a:gd name="connsiteY7" fmla="*/ 165024 h 1129026"/>
              <a:gd name="connsiteX8" fmla="*/ 4000786 w 6081262"/>
              <a:gd name="connsiteY8" fmla="*/ 275237 h 1129026"/>
              <a:gd name="connsiteX9" fmla="*/ 1592866 w 6081262"/>
              <a:gd name="connsiteY9" fmla="*/ 1128677 h 1129026"/>
              <a:gd name="connsiteX10" fmla="*/ 0 w 6081262"/>
              <a:gd name="connsiteY10" fmla="*/ 165024 h 1129026"/>
              <a:gd name="connsiteX11" fmla="*/ 0 w 6081262"/>
              <a:gd name="connsiteY11" fmla="*/ 55008 h 1129026"/>
              <a:gd name="connsiteX0" fmla="*/ 0 w 6081262"/>
              <a:gd name="connsiteY0" fmla="*/ 55008 h 702643"/>
              <a:gd name="connsiteX1" fmla="*/ 1608106 w 6081262"/>
              <a:gd name="connsiteY1" fmla="*/ 610517 h 702643"/>
              <a:gd name="connsiteX2" fmla="*/ 3970306 w 6081262"/>
              <a:gd name="connsiteY2" fmla="*/ 183797 h 702643"/>
              <a:gd name="connsiteX3" fmla="*/ 5971246 w 6081262"/>
              <a:gd name="connsiteY3" fmla="*/ 55008 h 702643"/>
              <a:gd name="connsiteX4" fmla="*/ 5971246 w 6081262"/>
              <a:gd name="connsiteY4" fmla="*/ 0 h 702643"/>
              <a:gd name="connsiteX5" fmla="*/ 6081262 w 6081262"/>
              <a:gd name="connsiteY5" fmla="*/ 110016 h 702643"/>
              <a:gd name="connsiteX6" fmla="*/ 5971246 w 6081262"/>
              <a:gd name="connsiteY6" fmla="*/ 220032 h 702643"/>
              <a:gd name="connsiteX7" fmla="*/ 5971246 w 6081262"/>
              <a:gd name="connsiteY7" fmla="*/ 165024 h 702643"/>
              <a:gd name="connsiteX8" fmla="*/ 4000786 w 6081262"/>
              <a:gd name="connsiteY8" fmla="*/ 275237 h 702643"/>
              <a:gd name="connsiteX9" fmla="*/ 1585246 w 6081262"/>
              <a:gd name="connsiteY9" fmla="*/ 701957 h 702643"/>
              <a:gd name="connsiteX10" fmla="*/ 0 w 6081262"/>
              <a:gd name="connsiteY10" fmla="*/ 165024 h 702643"/>
              <a:gd name="connsiteX11" fmla="*/ 0 w 6081262"/>
              <a:gd name="connsiteY11" fmla="*/ 55008 h 702643"/>
              <a:gd name="connsiteX0" fmla="*/ 0 w 6081262"/>
              <a:gd name="connsiteY0" fmla="*/ 55008 h 2226111"/>
              <a:gd name="connsiteX1" fmla="*/ 1608106 w 6081262"/>
              <a:gd name="connsiteY1" fmla="*/ 610517 h 2226111"/>
              <a:gd name="connsiteX2" fmla="*/ 3970306 w 6081262"/>
              <a:gd name="connsiteY2" fmla="*/ 183797 h 2226111"/>
              <a:gd name="connsiteX3" fmla="*/ 5971246 w 6081262"/>
              <a:gd name="connsiteY3" fmla="*/ 55008 h 2226111"/>
              <a:gd name="connsiteX4" fmla="*/ 5971246 w 6081262"/>
              <a:gd name="connsiteY4" fmla="*/ 0 h 2226111"/>
              <a:gd name="connsiteX5" fmla="*/ 6081262 w 6081262"/>
              <a:gd name="connsiteY5" fmla="*/ 110016 h 2226111"/>
              <a:gd name="connsiteX6" fmla="*/ 5971246 w 6081262"/>
              <a:gd name="connsiteY6" fmla="*/ 220032 h 2226111"/>
              <a:gd name="connsiteX7" fmla="*/ 5971246 w 6081262"/>
              <a:gd name="connsiteY7" fmla="*/ 165024 h 2226111"/>
              <a:gd name="connsiteX8" fmla="*/ 4000786 w 6081262"/>
              <a:gd name="connsiteY8" fmla="*/ 275237 h 2226111"/>
              <a:gd name="connsiteX9" fmla="*/ 1698458 w 6081262"/>
              <a:gd name="connsiteY9" fmla="*/ 2225957 h 2226111"/>
              <a:gd name="connsiteX10" fmla="*/ 0 w 6081262"/>
              <a:gd name="connsiteY10" fmla="*/ 165024 h 2226111"/>
              <a:gd name="connsiteX11" fmla="*/ 0 w 6081262"/>
              <a:gd name="connsiteY11" fmla="*/ 55008 h 2226111"/>
              <a:gd name="connsiteX0" fmla="*/ 0 w 6081262"/>
              <a:gd name="connsiteY0" fmla="*/ 60346 h 2231449"/>
              <a:gd name="connsiteX1" fmla="*/ 1651649 w 6081262"/>
              <a:gd name="connsiteY1" fmla="*/ 2113730 h 2231449"/>
              <a:gd name="connsiteX2" fmla="*/ 3970306 w 6081262"/>
              <a:gd name="connsiteY2" fmla="*/ 189135 h 2231449"/>
              <a:gd name="connsiteX3" fmla="*/ 5971246 w 6081262"/>
              <a:gd name="connsiteY3" fmla="*/ 60346 h 2231449"/>
              <a:gd name="connsiteX4" fmla="*/ 5971246 w 6081262"/>
              <a:gd name="connsiteY4" fmla="*/ 5338 h 2231449"/>
              <a:gd name="connsiteX5" fmla="*/ 6081262 w 6081262"/>
              <a:gd name="connsiteY5" fmla="*/ 115354 h 2231449"/>
              <a:gd name="connsiteX6" fmla="*/ 5971246 w 6081262"/>
              <a:gd name="connsiteY6" fmla="*/ 225370 h 2231449"/>
              <a:gd name="connsiteX7" fmla="*/ 5971246 w 6081262"/>
              <a:gd name="connsiteY7" fmla="*/ 170362 h 2231449"/>
              <a:gd name="connsiteX8" fmla="*/ 4000786 w 6081262"/>
              <a:gd name="connsiteY8" fmla="*/ 280575 h 2231449"/>
              <a:gd name="connsiteX9" fmla="*/ 1698458 w 6081262"/>
              <a:gd name="connsiteY9" fmla="*/ 2231295 h 2231449"/>
              <a:gd name="connsiteX10" fmla="*/ 0 w 6081262"/>
              <a:gd name="connsiteY10" fmla="*/ 170362 h 2231449"/>
              <a:gd name="connsiteX11" fmla="*/ 0 w 6081262"/>
              <a:gd name="connsiteY11" fmla="*/ 60346 h 2231449"/>
              <a:gd name="connsiteX0" fmla="*/ 0 w 6081262"/>
              <a:gd name="connsiteY0" fmla="*/ 60346 h 2692974"/>
              <a:gd name="connsiteX1" fmla="*/ 1651649 w 6081262"/>
              <a:gd name="connsiteY1" fmla="*/ 2113730 h 2692974"/>
              <a:gd name="connsiteX2" fmla="*/ 3970306 w 6081262"/>
              <a:gd name="connsiteY2" fmla="*/ 189135 h 2692974"/>
              <a:gd name="connsiteX3" fmla="*/ 5971246 w 6081262"/>
              <a:gd name="connsiteY3" fmla="*/ 60346 h 2692974"/>
              <a:gd name="connsiteX4" fmla="*/ 5971246 w 6081262"/>
              <a:gd name="connsiteY4" fmla="*/ 5338 h 2692974"/>
              <a:gd name="connsiteX5" fmla="*/ 6081262 w 6081262"/>
              <a:gd name="connsiteY5" fmla="*/ 115354 h 2692974"/>
              <a:gd name="connsiteX6" fmla="*/ 5971246 w 6081262"/>
              <a:gd name="connsiteY6" fmla="*/ 225370 h 2692974"/>
              <a:gd name="connsiteX7" fmla="*/ 5971246 w 6081262"/>
              <a:gd name="connsiteY7" fmla="*/ 170362 h 2692974"/>
              <a:gd name="connsiteX8" fmla="*/ 4000786 w 6081262"/>
              <a:gd name="connsiteY8" fmla="*/ 280575 h 2692974"/>
              <a:gd name="connsiteX9" fmla="*/ 2081635 w 6081262"/>
              <a:gd name="connsiteY9" fmla="*/ 2692849 h 2692974"/>
              <a:gd name="connsiteX10" fmla="*/ 0 w 6081262"/>
              <a:gd name="connsiteY10" fmla="*/ 170362 h 2692974"/>
              <a:gd name="connsiteX11" fmla="*/ 0 w 6081262"/>
              <a:gd name="connsiteY11" fmla="*/ 60346 h 2692974"/>
              <a:gd name="connsiteX0" fmla="*/ 0 w 6081262"/>
              <a:gd name="connsiteY0" fmla="*/ 93537 h 2726165"/>
              <a:gd name="connsiteX1" fmla="*/ 2087078 w 6081262"/>
              <a:gd name="connsiteY1" fmla="*/ 2617184 h 2726165"/>
              <a:gd name="connsiteX2" fmla="*/ 3970306 w 6081262"/>
              <a:gd name="connsiteY2" fmla="*/ 222326 h 2726165"/>
              <a:gd name="connsiteX3" fmla="*/ 5971246 w 6081262"/>
              <a:gd name="connsiteY3" fmla="*/ 93537 h 2726165"/>
              <a:gd name="connsiteX4" fmla="*/ 5971246 w 6081262"/>
              <a:gd name="connsiteY4" fmla="*/ 38529 h 2726165"/>
              <a:gd name="connsiteX5" fmla="*/ 6081262 w 6081262"/>
              <a:gd name="connsiteY5" fmla="*/ 148545 h 2726165"/>
              <a:gd name="connsiteX6" fmla="*/ 5971246 w 6081262"/>
              <a:gd name="connsiteY6" fmla="*/ 258561 h 2726165"/>
              <a:gd name="connsiteX7" fmla="*/ 5971246 w 6081262"/>
              <a:gd name="connsiteY7" fmla="*/ 203553 h 2726165"/>
              <a:gd name="connsiteX8" fmla="*/ 4000786 w 6081262"/>
              <a:gd name="connsiteY8" fmla="*/ 313766 h 2726165"/>
              <a:gd name="connsiteX9" fmla="*/ 2081635 w 6081262"/>
              <a:gd name="connsiteY9" fmla="*/ 2726040 h 2726165"/>
              <a:gd name="connsiteX10" fmla="*/ 0 w 6081262"/>
              <a:gd name="connsiteY10" fmla="*/ 203553 h 2726165"/>
              <a:gd name="connsiteX11" fmla="*/ 0 w 6081262"/>
              <a:gd name="connsiteY11" fmla="*/ 93537 h 2726165"/>
              <a:gd name="connsiteX0" fmla="*/ 0 w 6081262"/>
              <a:gd name="connsiteY0" fmla="*/ 93537 h 2726195"/>
              <a:gd name="connsiteX1" fmla="*/ 2087078 w 6081262"/>
              <a:gd name="connsiteY1" fmla="*/ 2617184 h 2726195"/>
              <a:gd name="connsiteX2" fmla="*/ 3970306 w 6081262"/>
              <a:gd name="connsiteY2" fmla="*/ 222326 h 2726195"/>
              <a:gd name="connsiteX3" fmla="*/ 5971246 w 6081262"/>
              <a:gd name="connsiteY3" fmla="*/ 93537 h 2726195"/>
              <a:gd name="connsiteX4" fmla="*/ 5971246 w 6081262"/>
              <a:gd name="connsiteY4" fmla="*/ 38529 h 2726195"/>
              <a:gd name="connsiteX5" fmla="*/ 6081262 w 6081262"/>
              <a:gd name="connsiteY5" fmla="*/ 148545 h 2726195"/>
              <a:gd name="connsiteX6" fmla="*/ 5971246 w 6081262"/>
              <a:gd name="connsiteY6" fmla="*/ 258561 h 2726195"/>
              <a:gd name="connsiteX7" fmla="*/ 5971246 w 6081262"/>
              <a:gd name="connsiteY7" fmla="*/ 203553 h 2726195"/>
              <a:gd name="connsiteX8" fmla="*/ 3965952 w 6081262"/>
              <a:gd name="connsiteY8" fmla="*/ 714360 h 2726195"/>
              <a:gd name="connsiteX9" fmla="*/ 2081635 w 6081262"/>
              <a:gd name="connsiteY9" fmla="*/ 2726040 h 2726195"/>
              <a:gd name="connsiteX10" fmla="*/ 0 w 6081262"/>
              <a:gd name="connsiteY10" fmla="*/ 203553 h 2726195"/>
              <a:gd name="connsiteX11" fmla="*/ 0 w 6081262"/>
              <a:gd name="connsiteY11" fmla="*/ 93537 h 2726195"/>
              <a:gd name="connsiteX0" fmla="*/ 0 w 6081262"/>
              <a:gd name="connsiteY0" fmla="*/ 55008 h 2687666"/>
              <a:gd name="connsiteX1" fmla="*/ 2087078 w 6081262"/>
              <a:gd name="connsiteY1" fmla="*/ 2578655 h 2687666"/>
              <a:gd name="connsiteX2" fmla="*/ 3891929 w 6081262"/>
              <a:gd name="connsiteY2" fmla="*/ 532140 h 2687666"/>
              <a:gd name="connsiteX3" fmla="*/ 5971246 w 6081262"/>
              <a:gd name="connsiteY3" fmla="*/ 55008 h 2687666"/>
              <a:gd name="connsiteX4" fmla="*/ 5971246 w 6081262"/>
              <a:gd name="connsiteY4" fmla="*/ 0 h 2687666"/>
              <a:gd name="connsiteX5" fmla="*/ 6081262 w 6081262"/>
              <a:gd name="connsiteY5" fmla="*/ 110016 h 2687666"/>
              <a:gd name="connsiteX6" fmla="*/ 5971246 w 6081262"/>
              <a:gd name="connsiteY6" fmla="*/ 220032 h 2687666"/>
              <a:gd name="connsiteX7" fmla="*/ 5971246 w 6081262"/>
              <a:gd name="connsiteY7" fmla="*/ 165024 h 2687666"/>
              <a:gd name="connsiteX8" fmla="*/ 3965952 w 6081262"/>
              <a:gd name="connsiteY8" fmla="*/ 675831 h 2687666"/>
              <a:gd name="connsiteX9" fmla="*/ 2081635 w 6081262"/>
              <a:gd name="connsiteY9" fmla="*/ 2687511 h 2687666"/>
              <a:gd name="connsiteX10" fmla="*/ 0 w 6081262"/>
              <a:gd name="connsiteY10" fmla="*/ 165024 h 2687666"/>
              <a:gd name="connsiteX11" fmla="*/ 0 w 6081262"/>
              <a:gd name="connsiteY11" fmla="*/ 55008 h 2687666"/>
              <a:gd name="connsiteX0" fmla="*/ 0 w 6081262"/>
              <a:gd name="connsiteY0" fmla="*/ 55008 h 2687666"/>
              <a:gd name="connsiteX1" fmla="*/ 2087078 w 6081262"/>
              <a:gd name="connsiteY1" fmla="*/ 2578655 h 2687666"/>
              <a:gd name="connsiteX2" fmla="*/ 3891929 w 6081262"/>
              <a:gd name="connsiteY2" fmla="*/ 619225 h 2687666"/>
              <a:gd name="connsiteX3" fmla="*/ 5971246 w 6081262"/>
              <a:gd name="connsiteY3" fmla="*/ 55008 h 2687666"/>
              <a:gd name="connsiteX4" fmla="*/ 5971246 w 6081262"/>
              <a:gd name="connsiteY4" fmla="*/ 0 h 2687666"/>
              <a:gd name="connsiteX5" fmla="*/ 6081262 w 6081262"/>
              <a:gd name="connsiteY5" fmla="*/ 110016 h 2687666"/>
              <a:gd name="connsiteX6" fmla="*/ 5971246 w 6081262"/>
              <a:gd name="connsiteY6" fmla="*/ 220032 h 2687666"/>
              <a:gd name="connsiteX7" fmla="*/ 5971246 w 6081262"/>
              <a:gd name="connsiteY7" fmla="*/ 165024 h 2687666"/>
              <a:gd name="connsiteX8" fmla="*/ 3965952 w 6081262"/>
              <a:gd name="connsiteY8" fmla="*/ 675831 h 2687666"/>
              <a:gd name="connsiteX9" fmla="*/ 2081635 w 6081262"/>
              <a:gd name="connsiteY9" fmla="*/ 2687511 h 2687666"/>
              <a:gd name="connsiteX10" fmla="*/ 0 w 6081262"/>
              <a:gd name="connsiteY10" fmla="*/ 165024 h 2687666"/>
              <a:gd name="connsiteX11" fmla="*/ 0 w 6081262"/>
              <a:gd name="connsiteY11" fmla="*/ 55008 h 2687666"/>
              <a:gd name="connsiteX0" fmla="*/ 0 w 6081262"/>
              <a:gd name="connsiteY0" fmla="*/ 55008 h 2687666"/>
              <a:gd name="connsiteX1" fmla="*/ 2087078 w 6081262"/>
              <a:gd name="connsiteY1" fmla="*/ 2578655 h 2687666"/>
              <a:gd name="connsiteX2" fmla="*/ 3891929 w 6081262"/>
              <a:gd name="connsiteY2" fmla="*/ 619225 h 2687666"/>
              <a:gd name="connsiteX3" fmla="*/ 5971246 w 6081262"/>
              <a:gd name="connsiteY3" fmla="*/ 55008 h 2687666"/>
              <a:gd name="connsiteX4" fmla="*/ 5971246 w 6081262"/>
              <a:gd name="connsiteY4" fmla="*/ 0 h 2687666"/>
              <a:gd name="connsiteX5" fmla="*/ 6081262 w 6081262"/>
              <a:gd name="connsiteY5" fmla="*/ 110016 h 2687666"/>
              <a:gd name="connsiteX6" fmla="*/ 5971246 w 6081262"/>
              <a:gd name="connsiteY6" fmla="*/ 220032 h 2687666"/>
              <a:gd name="connsiteX7" fmla="*/ 5971246 w 6081262"/>
              <a:gd name="connsiteY7" fmla="*/ 165024 h 2687666"/>
              <a:gd name="connsiteX8" fmla="*/ 3965952 w 6081262"/>
              <a:gd name="connsiteY8" fmla="*/ 675831 h 2687666"/>
              <a:gd name="connsiteX9" fmla="*/ 2081635 w 6081262"/>
              <a:gd name="connsiteY9" fmla="*/ 2687511 h 2687666"/>
              <a:gd name="connsiteX10" fmla="*/ 0 w 6081262"/>
              <a:gd name="connsiteY10" fmla="*/ 165024 h 2687666"/>
              <a:gd name="connsiteX11" fmla="*/ 0 w 6081262"/>
              <a:gd name="connsiteY11" fmla="*/ 55008 h 2687666"/>
              <a:gd name="connsiteX0" fmla="*/ 0 w 6098679"/>
              <a:gd name="connsiteY0" fmla="*/ 0 h 2981000"/>
              <a:gd name="connsiteX1" fmla="*/ 2104495 w 6098679"/>
              <a:gd name="connsiteY1" fmla="*/ 2871989 h 2981000"/>
              <a:gd name="connsiteX2" fmla="*/ 3909346 w 6098679"/>
              <a:gd name="connsiteY2" fmla="*/ 912559 h 2981000"/>
              <a:gd name="connsiteX3" fmla="*/ 5988663 w 6098679"/>
              <a:gd name="connsiteY3" fmla="*/ 348342 h 2981000"/>
              <a:gd name="connsiteX4" fmla="*/ 5988663 w 6098679"/>
              <a:gd name="connsiteY4" fmla="*/ 293334 h 2981000"/>
              <a:gd name="connsiteX5" fmla="*/ 6098679 w 6098679"/>
              <a:gd name="connsiteY5" fmla="*/ 403350 h 2981000"/>
              <a:gd name="connsiteX6" fmla="*/ 5988663 w 6098679"/>
              <a:gd name="connsiteY6" fmla="*/ 513366 h 2981000"/>
              <a:gd name="connsiteX7" fmla="*/ 5988663 w 6098679"/>
              <a:gd name="connsiteY7" fmla="*/ 458358 h 2981000"/>
              <a:gd name="connsiteX8" fmla="*/ 3983369 w 6098679"/>
              <a:gd name="connsiteY8" fmla="*/ 969165 h 2981000"/>
              <a:gd name="connsiteX9" fmla="*/ 2099052 w 6098679"/>
              <a:gd name="connsiteY9" fmla="*/ 2980845 h 2981000"/>
              <a:gd name="connsiteX10" fmla="*/ 17417 w 6098679"/>
              <a:gd name="connsiteY10" fmla="*/ 458358 h 2981000"/>
              <a:gd name="connsiteX11" fmla="*/ 0 w 6098679"/>
              <a:gd name="connsiteY11" fmla="*/ 0 h 2981000"/>
              <a:gd name="connsiteX0" fmla="*/ 0 w 6098679"/>
              <a:gd name="connsiteY0" fmla="*/ 0 h 2981000"/>
              <a:gd name="connsiteX1" fmla="*/ 2104495 w 6098679"/>
              <a:gd name="connsiteY1" fmla="*/ 2871989 h 2981000"/>
              <a:gd name="connsiteX2" fmla="*/ 3909346 w 6098679"/>
              <a:gd name="connsiteY2" fmla="*/ 912559 h 2981000"/>
              <a:gd name="connsiteX3" fmla="*/ 5988663 w 6098679"/>
              <a:gd name="connsiteY3" fmla="*/ 348342 h 2981000"/>
              <a:gd name="connsiteX4" fmla="*/ 5988663 w 6098679"/>
              <a:gd name="connsiteY4" fmla="*/ 293334 h 2981000"/>
              <a:gd name="connsiteX5" fmla="*/ 6098679 w 6098679"/>
              <a:gd name="connsiteY5" fmla="*/ 403350 h 2981000"/>
              <a:gd name="connsiteX6" fmla="*/ 5988663 w 6098679"/>
              <a:gd name="connsiteY6" fmla="*/ 513366 h 2981000"/>
              <a:gd name="connsiteX7" fmla="*/ 5988663 w 6098679"/>
              <a:gd name="connsiteY7" fmla="*/ 458358 h 2981000"/>
              <a:gd name="connsiteX8" fmla="*/ 3983369 w 6098679"/>
              <a:gd name="connsiteY8" fmla="*/ 969165 h 2981000"/>
              <a:gd name="connsiteX9" fmla="*/ 2099052 w 6098679"/>
              <a:gd name="connsiteY9" fmla="*/ 2980845 h 2981000"/>
              <a:gd name="connsiteX10" fmla="*/ 17417 w 6098679"/>
              <a:gd name="connsiteY10" fmla="*/ 162267 h 2981000"/>
              <a:gd name="connsiteX11" fmla="*/ 0 w 6098679"/>
              <a:gd name="connsiteY11" fmla="*/ 0 h 2981000"/>
              <a:gd name="connsiteX0" fmla="*/ 0 w 6098679"/>
              <a:gd name="connsiteY0" fmla="*/ 0 h 2981000"/>
              <a:gd name="connsiteX1" fmla="*/ 677378 w 6098679"/>
              <a:gd name="connsiteY1" fmla="*/ 1019905 h 2981000"/>
              <a:gd name="connsiteX2" fmla="*/ 2104495 w 6098679"/>
              <a:gd name="connsiteY2" fmla="*/ 2871989 h 2981000"/>
              <a:gd name="connsiteX3" fmla="*/ 3909346 w 6098679"/>
              <a:gd name="connsiteY3" fmla="*/ 912559 h 2981000"/>
              <a:gd name="connsiteX4" fmla="*/ 5988663 w 6098679"/>
              <a:gd name="connsiteY4" fmla="*/ 348342 h 2981000"/>
              <a:gd name="connsiteX5" fmla="*/ 5988663 w 6098679"/>
              <a:gd name="connsiteY5" fmla="*/ 293334 h 2981000"/>
              <a:gd name="connsiteX6" fmla="*/ 6098679 w 6098679"/>
              <a:gd name="connsiteY6" fmla="*/ 403350 h 2981000"/>
              <a:gd name="connsiteX7" fmla="*/ 5988663 w 6098679"/>
              <a:gd name="connsiteY7" fmla="*/ 513366 h 2981000"/>
              <a:gd name="connsiteX8" fmla="*/ 5988663 w 6098679"/>
              <a:gd name="connsiteY8" fmla="*/ 458358 h 2981000"/>
              <a:gd name="connsiteX9" fmla="*/ 3983369 w 6098679"/>
              <a:gd name="connsiteY9" fmla="*/ 969165 h 2981000"/>
              <a:gd name="connsiteX10" fmla="*/ 2099052 w 6098679"/>
              <a:gd name="connsiteY10" fmla="*/ 2980845 h 2981000"/>
              <a:gd name="connsiteX11" fmla="*/ 17417 w 6098679"/>
              <a:gd name="connsiteY11" fmla="*/ 162267 h 2981000"/>
              <a:gd name="connsiteX12" fmla="*/ 0 w 6098679"/>
              <a:gd name="connsiteY12" fmla="*/ 0 h 2981000"/>
              <a:gd name="connsiteX0" fmla="*/ 0 w 6098679"/>
              <a:gd name="connsiteY0" fmla="*/ 0 h 2981000"/>
              <a:gd name="connsiteX1" fmla="*/ 1043138 w 6098679"/>
              <a:gd name="connsiteY1" fmla="*/ 837025 h 2981000"/>
              <a:gd name="connsiteX2" fmla="*/ 2104495 w 6098679"/>
              <a:gd name="connsiteY2" fmla="*/ 2871989 h 2981000"/>
              <a:gd name="connsiteX3" fmla="*/ 3909346 w 6098679"/>
              <a:gd name="connsiteY3" fmla="*/ 912559 h 2981000"/>
              <a:gd name="connsiteX4" fmla="*/ 5988663 w 6098679"/>
              <a:gd name="connsiteY4" fmla="*/ 348342 h 2981000"/>
              <a:gd name="connsiteX5" fmla="*/ 5988663 w 6098679"/>
              <a:gd name="connsiteY5" fmla="*/ 293334 h 2981000"/>
              <a:gd name="connsiteX6" fmla="*/ 6098679 w 6098679"/>
              <a:gd name="connsiteY6" fmla="*/ 403350 h 2981000"/>
              <a:gd name="connsiteX7" fmla="*/ 5988663 w 6098679"/>
              <a:gd name="connsiteY7" fmla="*/ 513366 h 2981000"/>
              <a:gd name="connsiteX8" fmla="*/ 5988663 w 6098679"/>
              <a:gd name="connsiteY8" fmla="*/ 458358 h 2981000"/>
              <a:gd name="connsiteX9" fmla="*/ 3983369 w 6098679"/>
              <a:gd name="connsiteY9" fmla="*/ 969165 h 2981000"/>
              <a:gd name="connsiteX10" fmla="*/ 2099052 w 6098679"/>
              <a:gd name="connsiteY10" fmla="*/ 2980845 h 2981000"/>
              <a:gd name="connsiteX11" fmla="*/ 17417 w 6098679"/>
              <a:gd name="connsiteY11" fmla="*/ 162267 h 2981000"/>
              <a:gd name="connsiteX12" fmla="*/ 0 w 6098679"/>
              <a:gd name="connsiteY12" fmla="*/ 0 h 2981000"/>
              <a:gd name="connsiteX0" fmla="*/ 0 w 6098679"/>
              <a:gd name="connsiteY0" fmla="*/ 0 h 2981195"/>
              <a:gd name="connsiteX1" fmla="*/ 1043138 w 6098679"/>
              <a:gd name="connsiteY1" fmla="*/ 837025 h 2981195"/>
              <a:gd name="connsiteX2" fmla="*/ 2104495 w 6098679"/>
              <a:gd name="connsiteY2" fmla="*/ 2871989 h 2981195"/>
              <a:gd name="connsiteX3" fmla="*/ 3909346 w 6098679"/>
              <a:gd name="connsiteY3" fmla="*/ 912559 h 2981195"/>
              <a:gd name="connsiteX4" fmla="*/ 5988663 w 6098679"/>
              <a:gd name="connsiteY4" fmla="*/ 348342 h 2981195"/>
              <a:gd name="connsiteX5" fmla="*/ 5988663 w 6098679"/>
              <a:gd name="connsiteY5" fmla="*/ 293334 h 2981195"/>
              <a:gd name="connsiteX6" fmla="*/ 6098679 w 6098679"/>
              <a:gd name="connsiteY6" fmla="*/ 403350 h 2981195"/>
              <a:gd name="connsiteX7" fmla="*/ 5988663 w 6098679"/>
              <a:gd name="connsiteY7" fmla="*/ 513366 h 2981195"/>
              <a:gd name="connsiteX8" fmla="*/ 5988663 w 6098679"/>
              <a:gd name="connsiteY8" fmla="*/ 458358 h 2981195"/>
              <a:gd name="connsiteX9" fmla="*/ 3983369 w 6098679"/>
              <a:gd name="connsiteY9" fmla="*/ 969165 h 2981195"/>
              <a:gd name="connsiteX10" fmla="*/ 2099052 w 6098679"/>
              <a:gd name="connsiteY10" fmla="*/ 2980845 h 2981195"/>
              <a:gd name="connsiteX11" fmla="*/ 607710 w 6098679"/>
              <a:gd name="connsiteY11" fmla="*/ 1124408 h 2981195"/>
              <a:gd name="connsiteX12" fmla="*/ 17417 w 6098679"/>
              <a:gd name="connsiteY12" fmla="*/ 162267 h 2981195"/>
              <a:gd name="connsiteX13" fmla="*/ 0 w 6098679"/>
              <a:gd name="connsiteY13" fmla="*/ 0 h 2981195"/>
              <a:gd name="connsiteX0" fmla="*/ 0 w 6098679"/>
              <a:gd name="connsiteY0" fmla="*/ 0 h 2981154"/>
              <a:gd name="connsiteX1" fmla="*/ 1043138 w 6098679"/>
              <a:gd name="connsiteY1" fmla="*/ 837025 h 2981154"/>
              <a:gd name="connsiteX2" fmla="*/ 2104495 w 6098679"/>
              <a:gd name="connsiteY2" fmla="*/ 2871989 h 2981154"/>
              <a:gd name="connsiteX3" fmla="*/ 3909346 w 6098679"/>
              <a:gd name="connsiteY3" fmla="*/ 912559 h 2981154"/>
              <a:gd name="connsiteX4" fmla="*/ 5988663 w 6098679"/>
              <a:gd name="connsiteY4" fmla="*/ 348342 h 2981154"/>
              <a:gd name="connsiteX5" fmla="*/ 5988663 w 6098679"/>
              <a:gd name="connsiteY5" fmla="*/ 293334 h 2981154"/>
              <a:gd name="connsiteX6" fmla="*/ 6098679 w 6098679"/>
              <a:gd name="connsiteY6" fmla="*/ 403350 h 2981154"/>
              <a:gd name="connsiteX7" fmla="*/ 5988663 w 6098679"/>
              <a:gd name="connsiteY7" fmla="*/ 513366 h 2981154"/>
              <a:gd name="connsiteX8" fmla="*/ 5988663 w 6098679"/>
              <a:gd name="connsiteY8" fmla="*/ 458358 h 2981154"/>
              <a:gd name="connsiteX9" fmla="*/ 3983369 w 6098679"/>
              <a:gd name="connsiteY9" fmla="*/ 969165 h 2981154"/>
              <a:gd name="connsiteX10" fmla="*/ 2099052 w 6098679"/>
              <a:gd name="connsiteY10" fmla="*/ 2980845 h 2981154"/>
              <a:gd name="connsiteX11" fmla="*/ 982178 w 6098679"/>
              <a:gd name="connsiteY11" fmla="*/ 932820 h 2981154"/>
              <a:gd name="connsiteX12" fmla="*/ 17417 w 6098679"/>
              <a:gd name="connsiteY12" fmla="*/ 162267 h 2981154"/>
              <a:gd name="connsiteX13" fmla="*/ 0 w 6098679"/>
              <a:gd name="connsiteY13" fmla="*/ 0 h 2981154"/>
              <a:gd name="connsiteX0" fmla="*/ 0 w 6098679"/>
              <a:gd name="connsiteY0" fmla="*/ 0 h 2981154"/>
              <a:gd name="connsiteX1" fmla="*/ 1043138 w 6098679"/>
              <a:gd name="connsiteY1" fmla="*/ 837025 h 2981154"/>
              <a:gd name="connsiteX2" fmla="*/ 2104495 w 6098679"/>
              <a:gd name="connsiteY2" fmla="*/ 2871989 h 2981154"/>
              <a:gd name="connsiteX3" fmla="*/ 3909346 w 6098679"/>
              <a:gd name="connsiteY3" fmla="*/ 912559 h 2981154"/>
              <a:gd name="connsiteX4" fmla="*/ 5988663 w 6098679"/>
              <a:gd name="connsiteY4" fmla="*/ 348342 h 2981154"/>
              <a:gd name="connsiteX5" fmla="*/ 5988663 w 6098679"/>
              <a:gd name="connsiteY5" fmla="*/ 293334 h 2981154"/>
              <a:gd name="connsiteX6" fmla="*/ 6098679 w 6098679"/>
              <a:gd name="connsiteY6" fmla="*/ 403350 h 2981154"/>
              <a:gd name="connsiteX7" fmla="*/ 5988663 w 6098679"/>
              <a:gd name="connsiteY7" fmla="*/ 513366 h 2981154"/>
              <a:gd name="connsiteX8" fmla="*/ 5988663 w 6098679"/>
              <a:gd name="connsiteY8" fmla="*/ 458358 h 2981154"/>
              <a:gd name="connsiteX9" fmla="*/ 3983369 w 6098679"/>
              <a:gd name="connsiteY9" fmla="*/ 969165 h 2981154"/>
              <a:gd name="connsiteX10" fmla="*/ 2099052 w 6098679"/>
              <a:gd name="connsiteY10" fmla="*/ 2980845 h 2981154"/>
              <a:gd name="connsiteX11" fmla="*/ 982178 w 6098679"/>
              <a:gd name="connsiteY11" fmla="*/ 932820 h 2981154"/>
              <a:gd name="connsiteX12" fmla="*/ 17417 w 6098679"/>
              <a:gd name="connsiteY12" fmla="*/ 162267 h 2981154"/>
              <a:gd name="connsiteX13" fmla="*/ 0 w 6098679"/>
              <a:gd name="connsiteY13" fmla="*/ 0 h 2981154"/>
              <a:gd name="connsiteX0" fmla="*/ 0 w 6098679"/>
              <a:gd name="connsiteY0" fmla="*/ 0 h 2981154"/>
              <a:gd name="connsiteX1" fmla="*/ 1043138 w 6098679"/>
              <a:gd name="connsiteY1" fmla="*/ 837025 h 2981154"/>
              <a:gd name="connsiteX2" fmla="*/ 2104495 w 6098679"/>
              <a:gd name="connsiteY2" fmla="*/ 2871989 h 2981154"/>
              <a:gd name="connsiteX3" fmla="*/ 3909346 w 6098679"/>
              <a:gd name="connsiteY3" fmla="*/ 912559 h 2981154"/>
              <a:gd name="connsiteX4" fmla="*/ 5988663 w 6098679"/>
              <a:gd name="connsiteY4" fmla="*/ 348342 h 2981154"/>
              <a:gd name="connsiteX5" fmla="*/ 5988663 w 6098679"/>
              <a:gd name="connsiteY5" fmla="*/ 293334 h 2981154"/>
              <a:gd name="connsiteX6" fmla="*/ 6098679 w 6098679"/>
              <a:gd name="connsiteY6" fmla="*/ 403350 h 2981154"/>
              <a:gd name="connsiteX7" fmla="*/ 5988663 w 6098679"/>
              <a:gd name="connsiteY7" fmla="*/ 513366 h 2981154"/>
              <a:gd name="connsiteX8" fmla="*/ 5988663 w 6098679"/>
              <a:gd name="connsiteY8" fmla="*/ 458358 h 2981154"/>
              <a:gd name="connsiteX9" fmla="*/ 3983369 w 6098679"/>
              <a:gd name="connsiteY9" fmla="*/ 969165 h 2981154"/>
              <a:gd name="connsiteX10" fmla="*/ 2099052 w 6098679"/>
              <a:gd name="connsiteY10" fmla="*/ 2980845 h 2981154"/>
              <a:gd name="connsiteX11" fmla="*/ 982178 w 6098679"/>
              <a:gd name="connsiteY11" fmla="*/ 932820 h 2981154"/>
              <a:gd name="connsiteX12" fmla="*/ 17417 w 6098679"/>
              <a:gd name="connsiteY12" fmla="*/ 162267 h 2981154"/>
              <a:gd name="connsiteX13" fmla="*/ 0 w 6098679"/>
              <a:gd name="connsiteY13" fmla="*/ 0 h 29811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6098679" h="2981154">
                <a:moveTo>
                  <a:pt x="0" y="0"/>
                </a:moveTo>
                <a:cubicBezTo>
                  <a:pt x="153535" y="99397"/>
                  <a:pt x="692389" y="358360"/>
                  <a:pt x="1043138" y="837025"/>
                </a:cubicBezTo>
                <a:cubicBezTo>
                  <a:pt x="1393887" y="1315690"/>
                  <a:pt x="1626794" y="2859400"/>
                  <a:pt x="2104495" y="2871989"/>
                </a:cubicBezTo>
                <a:cubicBezTo>
                  <a:pt x="2582196" y="2884578"/>
                  <a:pt x="3261985" y="1333167"/>
                  <a:pt x="3909346" y="912559"/>
                </a:cubicBezTo>
                <a:cubicBezTo>
                  <a:pt x="4556707" y="491951"/>
                  <a:pt x="5642473" y="365005"/>
                  <a:pt x="5988663" y="348342"/>
                </a:cubicBezTo>
                <a:lnTo>
                  <a:pt x="5988663" y="293334"/>
                </a:lnTo>
                <a:lnTo>
                  <a:pt x="6098679" y="403350"/>
                </a:lnTo>
                <a:lnTo>
                  <a:pt x="5988663" y="513366"/>
                </a:lnTo>
                <a:lnTo>
                  <a:pt x="5988663" y="458358"/>
                </a:lnTo>
                <a:cubicBezTo>
                  <a:pt x="5660253" y="473909"/>
                  <a:pt x="4631638" y="548750"/>
                  <a:pt x="3983369" y="969165"/>
                </a:cubicBezTo>
                <a:cubicBezTo>
                  <a:pt x="3335101" y="1389580"/>
                  <a:pt x="2661662" y="2954971"/>
                  <a:pt x="2099052" y="2980845"/>
                </a:cubicBezTo>
                <a:cubicBezTo>
                  <a:pt x="1536442" y="3006719"/>
                  <a:pt x="1329117" y="1402583"/>
                  <a:pt x="982178" y="932820"/>
                </a:cubicBezTo>
                <a:cubicBezTo>
                  <a:pt x="635239" y="463057"/>
                  <a:pt x="205787" y="245165"/>
                  <a:pt x="17417" y="162267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4" name="箭號: 向右 78">
            <a:extLst>
              <a:ext uri="{FF2B5EF4-FFF2-40B4-BE49-F238E27FC236}">
                <a16:creationId xmlns:a16="http://schemas.microsoft.com/office/drawing/2014/main" id="{C33FBC99-1687-DC20-5882-78D0E8AC302B}"/>
              </a:ext>
            </a:extLst>
          </p:cNvPr>
          <p:cNvSpPr/>
          <p:nvPr/>
        </p:nvSpPr>
        <p:spPr>
          <a:xfrm rot="19263162" flipV="1">
            <a:off x="4358879" y="3275128"/>
            <a:ext cx="1231405" cy="1728958"/>
          </a:xfrm>
          <a:custGeom>
            <a:avLst/>
            <a:gdLst>
              <a:gd name="connsiteX0" fmla="*/ 0 w 1589256"/>
              <a:gd name="connsiteY0" fmla="*/ 75557 h 302226"/>
              <a:gd name="connsiteX1" fmla="*/ 1438143 w 1589256"/>
              <a:gd name="connsiteY1" fmla="*/ 75557 h 302226"/>
              <a:gd name="connsiteX2" fmla="*/ 1438143 w 1589256"/>
              <a:gd name="connsiteY2" fmla="*/ 0 h 302226"/>
              <a:gd name="connsiteX3" fmla="*/ 1589256 w 1589256"/>
              <a:gd name="connsiteY3" fmla="*/ 151113 h 302226"/>
              <a:gd name="connsiteX4" fmla="*/ 1438143 w 1589256"/>
              <a:gd name="connsiteY4" fmla="*/ 302226 h 302226"/>
              <a:gd name="connsiteX5" fmla="*/ 1438143 w 1589256"/>
              <a:gd name="connsiteY5" fmla="*/ 226670 h 302226"/>
              <a:gd name="connsiteX6" fmla="*/ 0 w 1589256"/>
              <a:gd name="connsiteY6" fmla="*/ 226670 h 302226"/>
              <a:gd name="connsiteX7" fmla="*/ 0 w 1589256"/>
              <a:gd name="connsiteY7" fmla="*/ 75557 h 302226"/>
              <a:gd name="connsiteX0" fmla="*/ 433695 w 1589256"/>
              <a:gd name="connsiteY0" fmla="*/ 0 h 1250808"/>
              <a:gd name="connsiteX1" fmla="*/ 1438143 w 1589256"/>
              <a:gd name="connsiteY1" fmla="*/ 1024139 h 1250808"/>
              <a:gd name="connsiteX2" fmla="*/ 1438143 w 1589256"/>
              <a:gd name="connsiteY2" fmla="*/ 948582 h 1250808"/>
              <a:gd name="connsiteX3" fmla="*/ 1589256 w 1589256"/>
              <a:gd name="connsiteY3" fmla="*/ 1099695 h 1250808"/>
              <a:gd name="connsiteX4" fmla="*/ 1438143 w 1589256"/>
              <a:gd name="connsiteY4" fmla="*/ 1250808 h 1250808"/>
              <a:gd name="connsiteX5" fmla="*/ 1438143 w 1589256"/>
              <a:gd name="connsiteY5" fmla="*/ 1175252 h 1250808"/>
              <a:gd name="connsiteX6" fmla="*/ 0 w 1589256"/>
              <a:gd name="connsiteY6" fmla="*/ 1175252 h 1250808"/>
              <a:gd name="connsiteX7" fmla="*/ 433695 w 1589256"/>
              <a:gd name="connsiteY7" fmla="*/ 0 h 1250808"/>
              <a:gd name="connsiteX0" fmla="*/ 102595 w 1258156"/>
              <a:gd name="connsiteY0" fmla="*/ 0 h 1250808"/>
              <a:gd name="connsiteX1" fmla="*/ 1107043 w 1258156"/>
              <a:gd name="connsiteY1" fmla="*/ 1024139 h 1250808"/>
              <a:gd name="connsiteX2" fmla="*/ 1107043 w 1258156"/>
              <a:gd name="connsiteY2" fmla="*/ 948582 h 1250808"/>
              <a:gd name="connsiteX3" fmla="*/ 1258156 w 1258156"/>
              <a:gd name="connsiteY3" fmla="*/ 1099695 h 1250808"/>
              <a:gd name="connsiteX4" fmla="*/ 1107043 w 1258156"/>
              <a:gd name="connsiteY4" fmla="*/ 1250808 h 1250808"/>
              <a:gd name="connsiteX5" fmla="*/ 1107043 w 1258156"/>
              <a:gd name="connsiteY5" fmla="*/ 1175252 h 1250808"/>
              <a:gd name="connsiteX6" fmla="*/ 0 w 1258156"/>
              <a:gd name="connsiteY6" fmla="*/ 160553 h 1250808"/>
              <a:gd name="connsiteX7" fmla="*/ 102595 w 1258156"/>
              <a:gd name="connsiteY7" fmla="*/ 0 h 1250808"/>
              <a:gd name="connsiteX0" fmla="*/ 131112 w 1258156"/>
              <a:gd name="connsiteY0" fmla="*/ 0 h 1200373"/>
              <a:gd name="connsiteX1" fmla="*/ 1107043 w 1258156"/>
              <a:gd name="connsiteY1" fmla="*/ 973704 h 1200373"/>
              <a:gd name="connsiteX2" fmla="*/ 1107043 w 1258156"/>
              <a:gd name="connsiteY2" fmla="*/ 898147 h 1200373"/>
              <a:gd name="connsiteX3" fmla="*/ 1258156 w 1258156"/>
              <a:gd name="connsiteY3" fmla="*/ 1049260 h 1200373"/>
              <a:gd name="connsiteX4" fmla="*/ 1107043 w 1258156"/>
              <a:gd name="connsiteY4" fmla="*/ 1200373 h 1200373"/>
              <a:gd name="connsiteX5" fmla="*/ 1107043 w 1258156"/>
              <a:gd name="connsiteY5" fmla="*/ 1124817 h 1200373"/>
              <a:gd name="connsiteX6" fmla="*/ 0 w 1258156"/>
              <a:gd name="connsiteY6" fmla="*/ 110118 h 1200373"/>
              <a:gd name="connsiteX7" fmla="*/ 131112 w 1258156"/>
              <a:gd name="connsiteY7" fmla="*/ 0 h 1200373"/>
              <a:gd name="connsiteX0" fmla="*/ 113455 w 1240499"/>
              <a:gd name="connsiteY0" fmla="*/ 0 h 1200373"/>
              <a:gd name="connsiteX1" fmla="*/ 1089386 w 1240499"/>
              <a:gd name="connsiteY1" fmla="*/ 973704 h 1200373"/>
              <a:gd name="connsiteX2" fmla="*/ 1089386 w 1240499"/>
              <a:gd name="connsiteY2" fmla="*/ 898147 h 1200373"/>
              <a:gd name="connsiteX3" fmla="*/ 1240499 w 1240499"/>
              <a:gd name="connsiteY3" fmla="*/ 1049260 h 1200373"/>
              <a:gd name="connsiteX4" fmla="*/ 1089386 w 1240499"/>
              <a:gd name="connsiteY4" fmla="*/ 1200373 h 1200373"/>
              <a:gd name="connsiteX5" fmla="*/ 1089386 w 1240499"/>
              <a:gd name="connsiteY5" fmla="*/ 1124817 h 1200373"/>
              <a:gd name="connsiteX6" fmla="*/ 0 w 1240499"/>
              <a:gd name="connsiteY6" fmla="*/ 71352 h 1200373"/>
              <a:gd name="connsiteX7" fmla="*/ 113455 w 1240499"/>
              <a:gd name="connsiteY7" fmla="*/ 0 h 1200373"/>
              <a:gd name="connsiteX0" fmla="*/ 89149 w 1240499"/>
              <a:gd name="connsiteY0" fmla="*/ 0 h 1226655"/>
              <a:gd name="connsiteX1" fmla="*/ 1089386 w 1240499"/>
              <a:gd name="connsiteY1" fmla="*/ 999986 h 1226655"/>
              <a:gd name="connsiteX2" fmla="*/ 1089386 w 1240499"/>
              <a:gd name="connsiteY2" fmla="*/ 924429 h 1226655"/>
              <a:gd name="connsiteX3" fmla="*/ 1240499 w 1240499"/>
              <a:gd name="connsiteY3" fmla="*/ 1075542 h 1226655"/>
              <a:gd name="connsiteX4" fmla="*/ 1089386 w 1240499"/>
              <a:gd name="connsiteY4" fmla="*/ 1226655 h 1226655"/>
              <a:gd name="connsiteX5" fmla="*/ 1089386 w 1240499"/>
              <a:gd name="connsiteY5" fmla="*/ 1151099 h 1226655"/>
              <a:gd name="connsiteX6" fmla="*/ 0 w 1240499"/>
              <a:gd name="connsiteY6" fmla="*/ 97634 h 1226655"/>
              <a:gd name="connsiteX7" fmla="*/ 89149 w 1240499"/>
              <a:gd name="connsiteY7" fmla="*/ 0 h 1226655"/>
              <a:gd name="connsiteX0" fmla="*/ 97775 w 1249125"/>
              <a:gd name="connsiteY0" fmla="*/ 0 h 1226655"/>
              <a:gd name="connsiteX1" fmla="*/ 1098012 w 1249125"/>
              <a:gd name="connsiteY1" fmla="*/ 999986 h 1226655"/>
              <a:gd name="connsiteX2" fmla="*/ 1098012 w 1249125"/>
              <a:gd name="connsiteY2" fmla="*/ 924429 h 1226655"/>
              <a:gd name="connsiteX3" fmla="*/ 1249125 w 1249125"/>
              <a:gd name="connsiteY3" fmla="*/ 1075542 h 1226655"/>
              <a:gd name="connsiteX4" fmla="*/ 1098012 w 1249125"/>
              <a:gd name="connsiteY4" fmla="*/ 1226655 h 1226655"/>
              <a:gd name="connsiteX5" fmla="*/ 1098012 w 1249125"/>
              <a:gd name="connsiteY5" fmla="*/ 1151099 h 1226655"/>
              <a:gd name="connsiteX6" fmla="*/ 0 w 1249125"/>
              <a:gd name="connsiteY6" fmla="*/ 83173 h 1226655"/>
              <a:gd name="connsiteX7" fmla="*/ 97775 w 1249125"/>
              <a:gd name="connsiteY7" fmla="*/ 0 h 1226655"/>
              <a:gd name="connsiteX0" fmla="*/ 97775 w 1249125"/>
              <a:gd name="connsiteY0" fmla="*/ 0 h 1226655"/>
              <a:gd name="connsiteX1" fmla="*/ 1098012 w 1249125"/>
              <a:gd name="connsiteY1" fmla="*/ 999986 h 1226655"/>
              <a:gd name="connsiteX2" fmla="*/ 1098012 w 1249125"/>
              <a:gd name="connsiteY2" fmla="*/ 924429 h 1226655"/>
              <a:gd name="connsiteX3" fmla="*/ 1249125 w 1249125"/>
              <a:gd name="connsiteY3" fmla="*/ 1075542 h 1226655"/>
              <a:gd name="connsiteX4" fmla="*/ 1098012 w 1249125"/>
              <a:gd name="connsiteY4" fmla="*/ 1226655 h 1226655"/>
              <a:gd name="connsiteX5" fmla="*/ 1098012 w 1249125"/>
              <a:gd name="connsiteY5" fmla="*/ 1151099 h 1226655"/>
              <a:gd name="connsiteX6" fmla="*/ 674518 w 1249125"/>
              <a:gd name="connsiteY6" fmla="*/ 741355 h 1226655"/>
              <a:gd name="connsiteX7" fmla="*/ 0 w 1249125"/>
              <a:gd name="connsiteY7" fmla="*/ 83173 h 1226655"/>
              <a:gd name="connsiteX8" fmla="*/ 97775 w 1249125"/>
              <a:gd name="connsiteY8" fmla="*/ 0 h 1226655"/>
              <a:gd name="connsiteX0" fmla="*/ 97775 w 1249125"/>
              <a:gd name="connsiteY0" fmla="*/ 0 h 1226655"/>
              <a:gd name="connsiteX1" fmla="*/ 756283 w 1249125"/>
              <a:gd name="connsiteY1" fmla="*/ 656898 h 1226655"/>
              <a:gd name="connsiteX2" fmla="*/ 1098012 w 1249125"/>
              <a:gd name="connsiteY2" fmla="*/ 999986 h 1226655"/>
              <a:gd name="connsiteX3" fmla="*/ 1098012 w 1249125"/>
              <a:gd name="connsiteY3" fmla="*/ 924429 h 1226655"/>
              <a:gd name="connsiteX4" fmla="*/ 1249125 w 1249125"/>
              <a:gd name="connsiteY4" fmla="*/ 1075542 h 1226655"/>
              <a:gd name="connsiteX5" fmla="*/ 1098012 w 1249125"/>
              <a:gd name="connsiteY5" fmla="*/ 1226655 h 1226655"/>
              <a:gd name="connsiteX6" fmla="*/ 1098012 w 1249125"/>
              <a:gd name="connsiteY6" fmla="*/ 1151099 h 1226655"/>
              <a:gd name="connsiteX7" fmla="*/ 674518 w 1249125"/>
              <a:gd name="connsiteY7" fmla="*/ 741355 h 1226655"/>
              <a:gd name="connsiteX8" fmla="*/ 0 w 1249125"/>
              <a:gd name="connsiteY8" fmla="*/ 83173 h 1226655"/>
              <a:gd name="connsiteX9" fmla="*/ 97775 w 1249125"/>
              <a:gd name="connsiteY9" fmla="*/ 0 h 1226655"/>
              <a:gd name="connsiteX0" fmla="*/ 97775 w 1249125"/>
              <a:gd name="connsiteY0" fmla="*/ 0 h 1226655"/>
              <a:gd name="connsiteX1" fmla="*/ 756283 w 1249125"/>
              <a:gd name="connsiteY1" fmla="*/ 656898 h 1226655"/>
              <a:gd name="connsiteX2" fmla="*/ 1098012 w 1249125"/>
              <a:gd name="connsiteY2" fmla="*/ 999986 h 1226655"/>
              <a:gd name="connsiteX3" fmla="*/ 1098012 w 1249125"/>
              <a:gd name="connsiteY3" fmla="*/ 924429 h 1226655"/>
              <a:gd name="connsiteX4" fmla="*/ 1249125 w 1249125"/>
              <a:gd name="connsiteY4" fmla="*/ 1075542 h 1226655"/>
              <a:gd name="connsiteX5" fmla="*/ 1098012 w 1249125"/>
              <a:gd name="connsiteY5" fmla="*/ 1226655 h 1226655"/>
              <a:gd name="connsiteX6" fmla="*/ 1098012 w 1249125"/>
              <a:gd name="connsiteY6" fmla="*/ 1151099 h 1226655"/>
              <a:gd name="connsiteX7" fmla="*/ 630459 w 1249125"/>
              <a:gd name="connsiteY7" fmla="*/ 1077023 h 1226655"/>
              <a:gd name="connsiteX8" fmla="*/ 0 w 1249125"/>
              <a:gd name="connsiteY8" fmla="*/ 83173 h 1226655"/>
              <a:gd name="connsiteX9" fmla="*/ 97775 w 1249125"/>
              <a:gd name="connsiteY9" fmla="*/ 0 h 1226655"/>
              <a:gd name="connsiteX0" fmla="*/ 97775 w 1249125"/>
              <a:gd name="connsiteY0" fmla="*/ 0 h 1226655"/>
              <a:gd name="connsiteX1" fmla="*/ 756283 w 1249125"/>
              <a:gd name="connsiteY1" fmla="*/ 656898 h 1226655"/>
              <a:gd name="connsiteX2" fmla="*/ 1098012 w 1249125"/>
              <a:gd name="connsiteY2" fmla="*/ 999986 h 1226655"/>
              <a:gd name="connsiteX3" fmla="*/ 1098012 w 1249125"/>
              <a:gd name="connsiteY3" fmla="*/ 924429 h 1226655"/>
              <a:gd name="connsiteX4" fmla="*/ 1249125 w 1249125"/>
              <a:gd name="connsiteY4" fmla="*/ 1075542 h 1226655"/>
              <a:gd name="connsiteX5" fmla="*/ 1098012 w 1249125"/>
              <a:gd name="connsiteY5" fmla="*/ 1226655 h 1226655"/>
              <a:gd name="connsiteX6" fmla="*/ 1098012 w 1249125"/>
              <a:gd name="connsiteY6" fmla="*/ 1151099 h 1226655"/>
              <a:gd name="connsiteX7" fmla="*/ 630459 w 1249125"/>
              <a:gd name="connsiteY7" fmla="*/ 1077023 h 1226655"/>
              <a:gd name="connsiteX8" fmla="*/ 0 w 1249125"/>
              <a:gd name="connsiteY8" fmla="*/ 83173 h 1226655"/>
              <a:gd name="connsiteX9" fmla="*/ 97775 w 1249125"/>
              <a:gd name="connsiteY9" fmla="*/ 0 h 1226655"/>
              <a:gd name="connsiteX0" fmla="*/ 97775 w 1249125"/>
              <a:gd name="connsiteY0" fmla="*/ 0 h 1226655"/>
              <a:gd name="connsiteX1" fmla="*/ 655802 w 1249125"/>
              <a:gd name="connsiteY1" fmla="*/ 1013676 h 1226655"/>
              <a:gd name="connsiteX2" fmla="*/ 1098012 w 1249125"/>
              <a:gd name="connsiteY2" fmla="*/ 999986 h 1226655"/>
              <a:gd name="connsiteX3" fmla="*/ 1098012 w 1249125"/>
              <a:gd name="connsiteY3" fmla="*/ 924429 h 1226655"/>
              <a:gd name="connsiteX4" fmla="*/ 1249125 w 1249125"/>
              <a:gd name="connsiteY4" fmla="*/ 1075542 h 1226655"/>
              <a:gd name="connsiteX5" fmla="*/ 1098012 w 1249125"/>
              <a:gd name="connsiteY5" fmla="*/ 1226655 h 1226655"/>
              <a:gd name="connsiteX6" fmla="*/ 1098012 w 1249125"/>
              <a:gd name="connsiteY6" fmla="*/ 1151099 h 1226655"/>
              <a:gd name="connsiteX7" fmla="*/ 630459 w 1249125"/>
              <a:gd name="connsiteY7" fmla="*/ 1077023 h 1226655"/>
              <a:gd name="connsiteX8" fmla="*/ 0 w 1249125"/>
              <a:gd name="connsiteY8" fmla="*/ 83173 h 1226655"/>
              <a:gd name="connsiteX9" fmla="*/ 97775 w 1249125"/>
              <a:gd name="connsiteY9" fmla="*/ 0 h 1226655"/>
              <a:gd name="connsiteX0" fmla="*/ 97775 w 1249125"/>
              <a:gd name="connsiteY0" fmla="*/ 0 h 1226655"/>
              <a:gd name="connsiteX1" fmla="*/ 655802 w 1249125"/>
              <a:gd name="connsiteY1" fmla="*/ 1013676 h 1226655"/>
              <a:gd name="connsiteX2" fmla="*/ 1098012 w 1249125"/>
              <a:gd name="connsiteY2" fmla="*/ 999986 h 1226655"/>
              <a:gd name="connsiteX3" fmla="*/ 1098012 w 1249125"/>
              <a:gd name="connsiteY3" fmla="*/ 924429 h 1226655"/>
              <a:gd name="connsiteX4" fmla="*/ 1249125 w 1249125"/>
              <a:gd name="connsiteY4" fmla="*/ 1075542 h 1226655"/>
              <a:gd name="connsiteX5" fmla="*/ 1098012 w 1249125"/>
              <a:gd name="connsiteY5" fmla="*/ 1226655 h 1226655"/>
              <a:gd name="connsiteX6" fmla="*/ 1098012 w 1249125"/>
              <a:gd name="connsiteY6" fmla="*/ 1151099 h 1226655"/>
              <a:gd name="connsiteX7" fmla="*/ 630459 w 1249125"/>
              <a:gd name="connsiteY7" fmla="*/ 1077023 h 1226655"/>
              <a:gd name="connsiteX8" fmla="*/ 0 w 1249125"/>
              <a:gd name="connsiteY8" fmla="*/ 83173 h 1226655"/>
              <a:gd name="connsiteX9" fmla="*/ 97775 w 1249125"/>
              <a:gd name="connsiteY9" fmla="*/ 0 h 1226655"/>
              <a:gd name="connsiteX0" fmla="*/ 97775 w 1249125"/>
              <a:gd name="connsiteY0" fmla="*/ 0 h 1226655"/>
              <a:gd name="connsiteX1" fmla="*/ 655802 w 1249125"/>
              <a:gd name="connsiteY1" fmla="*/ 1013676 h 1226655"/>
              <a:gd name="connsiteX2" fmla="*/ 1098012 w 1249125"/>
              <a:gd name="connsiteY2" fmla="*/ 999986 h 1226655"/>
              <a:gd name="connsiteX3" fmla="*/ 1098012 w 1249125"/>
              <a:gd name="connsiteY3" fmla="*/ 924429 h 1226655"/>
              <a:gd name="connsiteX4" fmla="*/ 1249125 w 1249125"/>
              <a:gd name="connsiteY4" fmla="*/ 1075542 h 1226655"/>
              <a:gd name="connsiteX5" fmla="*/ 1098012 w 1249125"/>
              <a:gd name="connsiteY5" fmla="*/ 1226655 h 1226655"/>
              <a:gd name="connsiteX6" fmla="*/ 1098012 w 1249125"/>
              <a:gd name="connsiteY6" fmla="*/ 1151099 h 1226655"/>
              <a:gd name="connsiteX7" fmla="*/ 518604 w 1249125"/>
              <a:gd name="connsiteY7" fmla="*/ 1093947 h 1226655"/>
              <a:gd name="connsiteX8" fmla="*/ 0 w 1249125"/>
              <a:gd name="connsiteY8" fmla="*/ 83173 h 1226655"/>
              <a:gd name="connsiteX9" fmla="*/ 97775 w 1249125"/>
              <a:gd name="connsiteY9" fmla="*/ 0 h 1226655"/>
              <a:gd name="connsiteX0" fmla="*/ 97775 w 1249125"/>
              <a:gd name="connsiteY0" fmla="*/ 0 h 1226655"/>
              <a:gd name="connsiteX1" fmla="*/ 655802 w 1249125"/>
              <a:gd name="connsiteY1" fmla="*/ 1013676 h 1226655"/>
              <a:gd name="connsiteX2" fmla="*/ 1098012 w 1249125"/>
              <a:gd name="connsiteY2" fmla="*/ 999986 h 1226655"/>
              <a:gd name="connsiteX3" fmla="*/ 1098012 w 1249125"/>
              <a:gd name="connsiteY3" fmla="*/ 924429 h 1226655"/>
              <a:gd name="connsiteX4" fmla="*/ 1249125 w 1249125"/>
              <a:gd name="connsiteY4" fmla="*/ 1075542 h 1226655"/>
              <a:gd name="connsiteX5" fmla="*/ 1098012 w 1249125"/>
              <a:gd name="connsiteY5" fmla="*/ 1226655 h 1226655"/>
              <a:gd name="connsiteX6" fmla="*/ 1098012 w 1249125"/>
              <a:gd name="connsiteY6" fmla="*/ 1151099 h 1226655"/>
              <a:gd name="connsiteX7" fmla="*/ 518604 w 1249125"/>
              <a:gd name="connsiteY7" fmla="*/ 1093947 h 1226655"/>
              <a:gd name="connsiteX8" fmla="*/ 153085 w 1249125"/>
              <a:gd name="connsiteY8" fmla="*/ 437159 h 1226655"/>
              <a:gd name="connsiteX9" fmla="*/ 0 w 1249125"/>
              <a:gd name="connsiteY9" fmla="*/ 83173 h 1226655"/>
              <a:gd name="connsiteX10" fmla="*/ 97775 w 1249125"/>
              <a:gd name="connsiteY10" fmla="*/ 0 h 1226655"/>
              <a:gd name="connsiteX0" fmla="*/ 97775 w 1249125"/>
              <a:gd name="connsiteY0" fmla="*/ 0 h 1226655"/>
              <a:gd name="connsiteX1" fmla="*/ 655802 w 1249125"/>
              <a:gd name="connsiteY1" fmla="*/ 1013676 h 1226655"/>
              <a:gd name="connsiteX2" fmla="*/ 1098012 w 1249125"/>
              <a:gd name="connsiteY2" fmla="*/ 999986 h 1226655"/>
              <a:gd name="connsiteX3" fmla="*/ 1098012 w 1249125"/>
              <a:gd name="connsiteY3" fmla="*/ 924429 h 1226655"/>
              <a:gd name="connsiteX4" fmla="*/ 1249125 w 1249125"/>
              <a:gd name="connsiteY4" fmla="*/ 1075542 h 1226655"/>
              <a:gd name="connsiteX5" fmla="*/ 1098012 w 1249125"/>
              <a:gd name="connsiteY5" fmla="*/ 1226655 h 1226655"/>
              <a:gd name="connsiteX6" fmla="*/ 1098012 w 1249125"/>
              <a:gd name="connsiteY6" fmla="*/ 1151099 h 1226655"/>
              <a:gd name="connsiteX7" fmla="*/ 518604 w 1249125"/>
              <a:gd name="connsiteY7" fmla="*/ 1093947 h 1226655"/>
              <a:gd name="connsiteX8" fmla="*/ 216407 w 1249125"/>
              <a:gd name="connsiteY8" fmla="*/ 382916 h 1226655"/>
              <a:gd name="connsiteX9" fmla="*/ 0 w 1249125"/>
              <a:gd name="connsiteY9" fmla="*/ 83173 h 1226655"/>
              <a:gd name="connsiteX10" fmla="*/ 97775 w 1249125"/>
              <a:gd name="connsiteY10" fmla="*/ 0 h 1226655"/>
              <a:gd name="connsiteX0" fmla="*/ 97775 w 1249125"/>
              <a:gd name="connsiteY0" fmla="*/ 0 h 1226655"/>
              <a:gd name="connsiteX1" fmla="*/ 655802 w 1249125"/>
              <a:gd name="connsiteY1" fmla="*/ 1013676 h 1226655"/>
              <a:gd name="connsiteX2" fmla="*/ 1098012 w 1249125"/>
              <a:gd name="connsiteY2" fmla="*/ 999986 h 1226655"/>
              <a:gd name="connsiteX3" fmla="*/ 1098012 w 1249125"/>
              <a:gd name="connsiteY3" fmla="*/ 924429 h 1226655"/>
              <a:gd name="connsiteX4" fmla="*/ 1249125 w 1249125"/>
              <a:gd name="connsiteY4" fmla="*/ 1075542 h 1226655"/>
              <a:gd name="connsiteX5" fmla="*/ 1098012 w 1249125"/>
              <a:gd name="connsiteY5" fmla="*/ 1226655 h 1226655"/>
              <a:gd name="connsiteX6" fmla="*/ 1098012 w 1249125"/>
              <a:gd name="connsiteY6" fmla="*/ 1151099 h 1226655"/>
              <a:gd name="connsiteX7" fmla="*/ 518604 w 1249125"/>
              <a:gd name="connsiteY7" fmla="*/ 1093947 h 1226655"/>
              <a:gd name="connsiteX8" fmla="*/ 216407 w 1249125"/>
              <a:gd name="connsiteY8" fmla="*/ 382916 h 1226655"/>
              <a:gd name="connsiteX9" fmla="*/ 0 w 1249125"/>
              <a:gd name="connsiteY9" fmla="*/ 83173 h 1226655"/>
              <a:gd name="connsiteX10" fmla="*/ 97775 w 1249125"/>
              <a:gd name="connsiteY10" fmla="*/ 0 h 1226655"/>
              <a:gd name="connsiteX0" fmla="*/ 97775 w 1249125"/>
              <a:gd name="connsiteY0" fmla="*/ 0 h 1226655"/>
              <a:gd name="connsiteX1" fmla="*/ 279526 w 1249125"/>
              <a:gd name="connsiteY1" fmla="*/ 362518 h 1226655"/>
              <a:gd name="connsiteX2" fmla="*/ 655802 w 1249125"/>
              <a:gd name="connsiteY2" fmla="*/ 1013676 h 1226655"/>
              <a:gd name="connsiteX3" fmla="*/ 1098012 w 1249125"/>
              <a:gd name="connsiteY3" fmla="*/ 999986 h 1226655"/>
              <a:gd name="connsiteX4" fmla="*/ 1098012 w 1249125"/>
              <a:gd name="connsiteY4" fmla="*/ 924429 h 1226655"/>
              <a:gd name="connsiteX5" fmla="*/ 1249125 w 1249125"/>
              <a:gd name="connsiteY5" fmla="*/ 1075542 h 1226655"/>
              <a:gd name="connsiteX6" fmla="*/ 1098012 w 1249125"/>
              <a:gd name="connsiteY6" fmla="*/ 1226655 h 1226655"/>
              <a:gd name="connsiteX7" fmla="*/ 1098012 w 1249125"/>
              <a:gd name="connsiteY7" fmla="*/ 1151099 h 1226655"/>
              <a:gd name="connsiteX8" fmla="*/ 518604 w 1249125"/>
              <a:gd name="connsiteY8" fmla="*/ 1093947 h 1226655"/>
              <a:gd name="connsiteX9" fmla="*/ 216407 w 1249125"/>
              <a:gd name="connsiteY9" fmla="*/ 382916 h 1226655"/>
              <a:gd name="connsiteX10" fmla="*/ 0 w 1249125"/>
              <a:gd name="connsiteY10" fmla="*/ 83173 h 1226655"/>
              <a:gd name="connsiteX11" fmla="*/ 97775 w 1249125"/>
              <a:gd name="connsiteY11" fmla="*/ 0 h 1226655"/>
              <a:gd name="connsiteX0" fmla="*/ 97775 w 1249125"/>
              <a:gd name="connsiteY0" fmla="*/ 0 h 1226655"/>
              <a:gd name="connsiteX1" fmla="*/ 279526 w 1249125"/>
              <a:gd name="connsiteY1" fmla="*/ 362518 h 1226655"/>
              <a:gd name="connsiteX2" fmla="*/ 655802 w 1249125"/>
              <a:gd name="connsiteY2" fmla="*/ 1013676 h 1226655"/>
              <a:gd name="connsiteX3" fmla="*/ 1098012 w 1249125"/>
              <a:gd name="connsiteY3" fmla="*/ 999986 h 1226655"/>
              <a:gd name="connsiteX4" fmla="*/ 1098012 w 1249125"/>
              <a:gd name="connsiteY4" fmla="*/ 924429 h 1226655"/>
              <a:gd name="connsiteX5" fmla="*/ 1249125 w 1249125"/>
              <a:gd name="connsiteY5" fmla="*/ 1075542 h 1226655"/>
              <a:gd name="connsiteX6" fmla="*/ 1098012 w 1249125"/>
              <a:gd name="connsiteY6" fmla="*/ 1226655 h 1226655"/>
              <a:gd name="connsiteX7" fmla="*/ 1098012 w 1249125"/>
              <a:gd name="connsiteY7" fmla="*/ 1151099 h 1226655"/>
              <a:gd name="connsiteX8" fmla="*/ 518604 w 1249125"/>
              <a:gd name="connsiteY8" fmla="*/ 1093947 h 1226655"/>
              <a:gd name="connsiteX9" fmla="*/ 216407 w 1249125"/>
              <a:gd name="connsiteY9" fmla="*/ 382916 h 1226655"/>
              <a:gd name="connsiteX10" fmla="*/ 0 w 1249125"/>
              <a:gd name="connsiteY10" fmla="*/ 83173 h 1226655"/>
              <a:gd name="connsiteX11" fmla="*/ 97775 w 1249125"/>
              <a:gd name="connsiteY11" fmla="*/ 0 h 1226655"/>
              <a:gd name="connsiteX0" fmla="*/ 97775 w 1249125"/>
              <a:gd name="connsiteY0" fmla="*/ 0 h 1226655"/>
              <a:gd name="connsiteX1" fmla="*/ 317630 w 1249125"/>
              <a:gd name="connsiteY1" fmla="*/ 322534 h 1226655"/>
              <a:gd name="connsiteX2" fmla="*/ 655802 w 1249125"/>
              <a:gd name="connsiteY2" fmla="*/ 1013676 h 1226655"/>
              <a:gd name="connsiteX3" fmla="*/ 1098012 w 1249125"/>
              <a:gd name="connsiteY3" fmla="*/ 999986 h 1226655"/>
              <a:gd name="connsiteX4" fmla="*/ 1098012 w 1249125"/>
              <a:gd name="connsiteY4" fmla="*/ 924429 h 1226655"/>
              <a:gd name="connsiteX5" fmla="*/ 1249125 w 1249125"/>
              <a:gd name="connsiteY5" fmla="*/ 1075542 h 1226655"/>
              <a:gd name="connsiteX6" fmla="*/ 1098012 w 1249125"/>
              <a:gd name="connsiteY6" fmla="*/ 1226655 h 1226655"/>
              <a:gd name="connsiteX7" fmla="*/ 1098012 w 1249125"/>
              <a:gd name="connsiteY7" fmla="*/ 1151099 h 1226655"/>
              <a:gd name="connsiteX8" fmla="*/ 518604 w 1249125"/>
              <a:gd name="connsiteY8" fmla="*/ 1093947 h 1226655"/>
              <a:gd name="connsiteX9" fmla="*/ 216407 w 1249125"/>
              <a:gd name="connsiteY9" fmla="*/ 382916 h 1226655"/>
              <a:gd name="connsiteX10" fmla="*/ 0 w 1249125"/>
              <a:gd name="connsiteY10" fmla="*/ 83173 h 1226655"/>
              <a:gd name="connsiteX11" fmla="*/ 97775 w 1249125"/>
              <a:gd name="connsiteY11" fmla="*/ 0 h 1226655"/>
              <a:gd name="connsiteX0" fmla="*/ 97775 w 1249125"/>
              <a:gd name="connsiteY0" fmla="*/ 0 h 1226655"/>
              <a:gd name="connsiteX1" fmla="*/ 317630 w 1249125"/>
              <a:gd name="connsiteY1" fmla="*/ 322534 h 1226655"/>
              <a:gd name="connsiteX2" fmla="*/ 655802 w 1249125"/>
              <a:gd name="connsiteY2" fmla="*/ 1013676 h 1226655"/>
              <a:gd name="connsiteX3" fmla="*/ 1098012 w 1249125"/>
              <a:gd name="connsiteY3" fmla="*/ 999986 h 1226655"/>
              <a:gd name="connsiteX4" fmla="*/ 1098012 w 1249125"/>
              <a:gd name="connsiteY4" fmla="*/ 924429 h 1226655"/>
              <a:gd name="connsiteX5" fmla="*/ 1249125 w 1249125"/>
              <a:gd name="connsiteY5" fmla="*/ 1075542 h 1226655"/>
              <a:gd name="connsiteX6" fmla="*/ 1098012 w 1249125"/>
              <a:gd name="connsiteY6" fmla="*/ 1226655 h 1226655"/>
              <a:gd name="connsiteX7" fmla="*/ 1098012 w 1249125"/>
              <a:gd name="connsiteY7" fmla="*/ 1151099 h 1226655"/>
              <a:gd name="connsiteX8" fmla="*/ 518604 w 1249125"/>
              <a:gd name="connsiteY8" fmla="*/ 1093947 h 1226655"/>
              <a:gd name="connsiteX9" fmla="*/ 216407 w 1249125"/>
              <a:gd name="connsiteY9" fmla="*/ 382916 h 1226655"/>
              <a:gd name="connsiteX10" fmla="*/ 0 w 1249125"/>
              <a:gd name="connsiteY10" fmla="*/ 83173 h 1226655"/>
              <a:gd name="connsiteX11" fmla="*/ 97775 w 1249125"/>
              <a:gd name="connsiteY11" fmla="*/ 0 h 1226655"/>
              <a:gd name="connsiteX0" fmla="*/ 97775 w 1249125"/>
              <a:gd name="connsiteY0" fmla="*/ 0 h 1226655"/>
              <a:gd name="connsiteX1" fmla="*/ 317630 w 1249125"/>
              <a:gd name="connsiteY1" fmla="*/ 322534 h 1226655"/>
              <a:gd name="connsiteX2" fmla="*/ 655802 w 1249125"/>
              <a:gd name="connsiteY2" fmla="*/ 1013676 h 1226655"/>
              <a:gd name="connsiteX3" fmla="*/ 1098012 w 1249125"/>
              <a:gd name="connsiteY3" fmla="*/ 999986 h 1226655"/>
              <a:gd name="connsiteX4" fmla="*/ 1098012 w 1249125"/>
              <a:gd name="connsiteY4" fmla="*/ 924429 h 1226655"/>
              <a:gd name="connsiteX5" fmla="*/ 1249125 w 1249125"/>
              <a:gd name="connsiteY5" fmla="*/ 1075542 h 1226655"/>
              <a:gd name="connsiteX6" fmla="*/ 1098012 w 1249125"/>
              <a:gd name="connsiteY6" fmla="*/ 1226655 h 1226655"/>
              <a:gd name="connsiteX7" fmla="*/ 1098012 w 1249125"/>
              <a:gd name="connsiteY7" fmla="*/ 1151099 h 1226655"/>
              <a:gd name="connsiteX8" fmla="*/ 518604 w 1249125"/>
              <a:gd name="connsiteY8" fmla="*/ 1093947 h 1226655"/>
              <a:gd name="connsiteX9" fmla="*/ 216407 w 1249125"/>
              <a:gd name="connsiteY9" fmla="*/ 382916 h 1226655"/>
              <a:gd name="connsiteX10" fmla="*/ 0 w 1249125"/>
              <a:gd name="connsiteY10" fmla="*/ 83173 h 1226655"/>
              <a:gd name="connsiteX11" fmla="*/ 97775 w 1249125"/>
              <a:gd name="connsiteY11" fmla="*/ 0 h 1226655"/>
              <a:gd name="connsiteX0" fmla="*/ 97775 w 1249125"/>
              <a:gd name="connsiteY0" fmla="*/ 0 h 1226655"/>
              <a:gd name="connsiteX1" fmla="*/ 317630 w 1249125"/>
              <a:gd name="connsiteY1" fmla="*/ 322534 h 1226655"/>
              <a:gd name="connsiteX2" fmla="*/ 655802 w 1249125"/>
              <a:gd name="connsiteY2" fmla="*/ 1013676 h 1226655"/>
              <a:gd name="connsiteX3" fmla="*/ 1098012 w 1249125"/>
              <a:gd name="connsiteY3" fmla="*/ 999986 h 1226655"/>
              <a:gd name="connsiteX4" fmla="*/ 1098012 w 1249125"/>
              <a:gd name="connsiteY4" fmla="*/ 924429 h 1226655"/>
              <a:gd name="connsiteX5" fmla="*/ 1249125 w 1249125"/>
              <a:gd name="connsiteY5" fmla="*/ 1075542 h 1226655"/>
              <a:gd name="connsiteX6" fmla="*/ 1098012 w 1249125"/>
              <a:gd name="connsiteY6" fmla="*/ 1226655 h 1226655"/>
              <a:gd name="connsiteX7" fmla="*/ 1098012 w 1249125"/>
              <a:gd name="connsiteY7" fmla="*/ 1151099 h 1226655"/>
              <a:gd name="connsiteX8" fmla="*/ 629066 w 1249125"/>
              <a:gd name="connsiteY8" fmla="*/ 1170003 h 1226655"/>
              <a:gd name="connsiteX9" fmla="*/ 216407 w 1249125"/>
              <a:gd name="connsiteY9" fmla="*/ 382916 h 1226655"/>
              <a:gd name="connsiteX10" fmla="*/ 0 w 1249125"/>
              <a:gd name="connsiteY10" fmla="*/ 83173 h 1226655"/>
              <a:gd name="connsiteX11" fmla="*/ 97775 w 1249125"/>
              <a:gd name="connsiteY11" fmla="*/ 0 h 1226655"/>
              <a:gd name="connsiteX0" fmla="*/ 97775 w 1249125"/>
              <a:gd name="connsiteY0" fmla="*/ 0 h 1226655"/>
              <a:gd name="connsiteX1" fmla="*/ 317630 w 1249125"/>
              <a:gd name="connsiteY1" fmla="*/ 322534 h 1226655"/>
              <a:gd name="connsiteX2" fmla="*/ 711033 w 1249125"/>
              <a:gd name="connsiteY2" fmla="*/ 1051704 h 1226655"/>
              <a:gd name="connsiteX3" fmla="*/ 1098012 w 1249125"/>
              <a:gd name="connsiteY3" fmla="*/ 999986 h 1226655"/>
              <a:gd name="connsiteX4" fmla="*/ 1098012 w 1249125"/>
              <a:gd name="connsiteY4" fmla="*/ 924429 h 1226655"/>
              <a:gd name="connsiteX5" fmla="*/ 1249125 w 1249125"/>
              <a:gd name="connsiteY5" fmla="*/ 1075542 h 1226655"/>
              <a:gd name="connsiteX6" fmla="*/ 1098012 w 1249125"/>
              <a:gd name="connsiteY6" fmla="*/ 1226655 h 1226655"/>
              <a:gd name="connsiteX7" fmla="*/ 1098012 w 1249125"/>
              <a:gd name="connsiteY7" fmla="*/ 1151099 h 1226655"/>
              <a:gd name="connsiteX8" fmla="*/ 629066 w 1249125"/>
              <a:gd name="connsiteY8" fmla="*/ 1170003 h 1226655"/>
              <a:gd name="connsiteX9" fmla="*/ 216407 w 1249125"/>
              <a:gd name="connsiteY9" fmla="*/ 382916 h 1226655"/>
              <a:gd name="connsiteX10" fmla="*/ 0 w 1249125"/>
              <a:gd name="connsiteY10" fmla="*/ 83173 h 1226655"/>
              <a:gd name="connsiteX11" fmla="*/ 97775 w 1249125"/>
              <a:gd name="connsiteY11" fmla="*/ 0 h 1226655"/>
              <a:gd name="connsiteX0" fmla="*/ 97775 w 1249125"/>
              <a:gd name="connsiteY0" fmla="*/ 0 h 1226655"/>
              <a:gd name="connsiteX1" fmla="*/ 317630 w 1249125"/>
              <a:gd name="connsiteY1" fmla="*/ 322534 h 1226655"/>
              <a:gd name="connsiteX2" fmla="*/ 687035 w 1249125"/>
              <a:gd name="connsiteY2" fmla="*/ 1086410 h 1226655"/>
              <a:gd name="connsiteX3" fmla="*/ 1098012 w 1249125"/>
              <a:gd name="connsiteY3" fmla="*/ 999986 h 1226655"/>
              <a:gd name="connsiteX4" fmla="*/ 1098012 w 1249125"/>
              <a:gd name="connsiteY4" fmla="*/ 924429 h 1226655"/>
              <a:gd name="connsiteX5" fmla="*/ 1249125 w 1249125"/>
              <a:gd name="connsiteY5" fmla="*/ 1075542 h 1226655"/>
              <a:gd name="connsiteX6" fmla="*/ 1098012 w 1249125"/>
              <a:gd name="connsiteY6" fmla="*/ 1226655 h 1226655"/>
              <a:gd name="connsiteX7" fmla="*/ 1098012 w 1249125"/>
              <a:gd name="connsiteY7" fmla="*/ 1151099 h 1226655"/>
              <a:gd name="connsiteX8" fmla="*/ 629066 w 1249125"/>
              <a:gd name="connsiteY8" fmla="*/ 1170003 h 1226655"/>
              <a:gd name="connsiteX9" fmla="*/ 216407 w 1249125"/>
              <a:gd name="connsiteY9" fmla="*/ 382916 h 1226655"/>
              <a:gd name="connsiteX10" fmla="*/ 0 w 1249125"/>
              <a:gd name="connsiteY10" fmla="*/ 83173 h 1226655"/>
              <a:gd name="connsiteX11" fmla="*/ 97775 w 1249125"/>
              <a:gd name="connsiteY11" fmla="*/ 0 h 1226655"/>
              <a:gd name="connsiteX0" fmla="*/ 97775 w 1249125"/>
              <a:gd name="connsiteY0" fmla="*/ 0 h 1226655"/>
              <a:gd name="connsiteX1" fmla="*/ 317630 w 1249125"/>
              <a:gd name="connsiteY1" fmla="*/ 322534 h 1226655"/>
              <a:gd name="connsiteX2" fmla="*/ 687035 w 1249125"/>
              <a:gd name="connsiteY2" fmla="*/ 1086410 h 1226655"/>
              <a:gd name="connsiteX3" fmla="*/ 1098012 w 1249125"/>
              <a:gd name="connsiteY3" fmla="*/ 999986 h 1226655"/>
              <a:gd name="connsiteX4" fmla="*/ 1098012 w 1249125"/>
              <a:gd name="connsiteY4" fmla="*/ 924429 h 1226655"/>
              <a:gd name="connsiteX5" fmla="*/ 1249125 w 1249125"/>
              <a:gd name="connsiteY5" fmla="*/ 1075542 h 1226655"/>
              <a:gd name="connsiteX6" fmla="*/ 1098012 w 1249125"/>
              <a:gd name="connsiteY6" fmla="*/ 1226655 h 1226655"/>
              <a:gd name="connsiteX7" fmla="*/ 1098012 w 1249125"/>
              <a:gd name="connsiteY7" fmla="*/ 1151099 h 1226655"/>
              <a:gd name="connsiteX8" fmla="*/ 629066 w 1249125"/>
              <a:gd name="connsiteY8" fmla="*/ 1170003 h 1226655"/>
              <a:gd name="connsiteX9" fmla="*/ 216407 w 1249125"/>
              <a:gd name="connsiteY9" fmla="*/ 382916 h 1226655"/>
              <a:gd name="connsiteX10" fmla="*/ 0 w 1249125"/>
              <a:gd name="connsiteY10" fmla="*/ 83173 h 1226655"/>
              <a:gd name="connsiteX11" fmla="*/ 97775 w 1249125"/>
              <a:gd name="connsiteY11" fmla="*/ 0 h 1226655"/>
              <a:gd name="connsiteX0" fmla="*/ 97775 w 1249125"/>
              <a:gd name="connsiteY0" fmla="*/ 0 h 1226655"/>
              <a:gd name="connsiteX1" fmla="*/ 317630 w 1249125"/>
              <a:gd name="connsiteY1" fmla="*/ 322534 h 1226655"/>
              <a:gd name="connsiteX2" fmla="*/ 687035 w 1249125"/>
              <a:gd name="connsiteY2" fmla="*/ 1086410 h 1226655"/>
              <a:gd name="connsiteX3" fmla="*/ 1098012 w 1249125"/>
              <a:gd name="connsiteY3" fmla="*/ 999986 h 1226655"/>
              <a:gd name="connsiteX4" fmla="*/ 1098012 w 1249125"/>
              <a:gd name="connsiteY4" fmla="*/ 924429 h 1226655"/>
              <a:gd name="connsiteX5" fmla="*/ 1249125 w 1249125"/>
              <a:gd name="connsiteY5" fmla="*/ 1075542 h 1226655"/>
              <a:gd name="connsiteX6" fmla="*/ 1098012 w 1249125"/>
              <a:gd name="connsiteY6" fmla="*/ 1226655 h 1226655"/>
              <a:gd name="connsiteX7" fmla="*/ 1098012 w 1249125"/>
              <a:gd name="connsiteY7" fmla="*/ 1151099 h 1226655"/>
              <a:gd name="connsiteX8" fmla="*/ 629066 w 1249125"/>
              <a:gd name="connsiteY8" fmla="*/ 1170003 h 1226655"/>
              <a:gd name="connsiteX9" fmla="*/ 216407 w 1249125"/>
              <a:gd name="connsiteY9" fmla="*/ 382916 h 1226655"/>
              <a:gd name="connsiteX10" fmla="*/ 0 w 1249125"/>
              <a:gd name="connsiteY10" fmla="*/ 83173 h 1226655"/>
              <a:gd name="connsiteX11" fmla="*/ 97775 w 1249125"/>
              <a:gd name="connsiteY11" fmla="*/ 0 h 1226655"/>
              <a:gd name="connsiteX0" fmla="*/ 97775 w 1249125"/>
              <a:gd name="connsiteY0" fmla="*/ 0 h 1226655"/>
              <a:gd name="connsiteX1" fmla="*/ 317630 w 1249125"/>
              <a:gd name="connsiteY1" fmla="*/ 322534 h 1226655"/>
              <a:gd name="connsiteX2" fmla="*/ 687035 w 1249125"/>
              <a:gd name="connsiteY2" fmla="*/ 1086410 h 1226655"/>
              <a:gd name="connsiteX3" fmla="*/ 1114158 w 1249125"/>
              <a:gd name="connsiteY3" fmla="*/ 1043308 h 1226655"/>
              <a:gd name="connsiteX4" fmla="*/ 1098012 w 1249125"/>
              <a:gd name="connsiteY4" fmla="*/ 924429 h 1226655"/>
              <a:gd name="connsiteX5" fmla="*/ 1249125 w 1249125"/>
              <a:gd name="connsiteY5" fmla="*/ 1075542 h 1226655"/>
              <a:gd name="connsiteX6" fmla="*/ 1098012 w 1249125"/>
              <a:gd name="connsiteY6" fmla="*/ 1226655 h 1226655"/>
              <a:gd name="connsiteX7" fmla="*/ 1098012 w 1249125"/>
              <a:gd name="connsiteY7" fmla="*/ 1151099 h 1226655"/>
              <a:gd name="connsiteX8" fmla="*/ 629066 w 1249125"/>
              <a:gd name="connsiteY8" fmla="*/ 1170003 h 1226655"/>
              <a:gd name="connsiteX9" fmla="*/ 216407 w 1249125"/>
              <a:gd name="connsiteY9" fmla="*/ 382916 h 1226655"/>
              <a:gd name="connsiteX10" fmla="*/ 0 w 1249125"/>
              <a:gd name="connsiteY10" fmla="*/ 83173 h 1226655"/>
              <a:gd name="connsiteX11" fmla="*/ 97775 w 1249125"/>
              <a:gd name="connsiteY11" fmla="*/ 0 h 1226655"/>
              <a:gd name="connsiteX0" fmla="*/ 97775 w 1249125"/>
              <a:gd name="connsiteY0" fmla="*/ 0 h 1226655"/>
              <a:gd name="connsiteX1" fmla="*/ 317630 w 1249125"/>
              <a:gd name="connsiteY1" fmla="*/ 322534 h 1226655"/>
              <a:gd name="connsiteX2" fmla="*/ 687035 w 1249125"/>
              <a:gd name="connsiteY2" fmla="*/ 1086410 h 1226655"/>
              <a:gd name="connsiteX3" fmla="*/ 1114158 w 1249125"/>
              <a:gd name="connsiteY3" fmla="*/ 1043308 h 1226655"/>
              <a:gd name="connsiteX4" fmla="*/ 1069679 w 1249125"/>
              <a:gd name="connsiteY4" fmla="*/ 947416 h 1226655"/>
              <a:gd name="connsiteX5" fmla="*/ 1249125 w 1249125"/>
              <a:gd name="connsiteY5" fmla="*/ 1075542 h 1226655"/>
              <a:gd name="connsiteX6" fmla="*/ 1098012 w 1249125"/>
              <a:gd name="connsiteY6" fmla="*/ 1226655 h 1226655"/>
              <a:gd name="connsiteX7" fmla="*/ 1098012 w 1249125"/>
              <a:gd name="connsiteY7" fmla="*/ 1151099 h 1226655"/>
              <a:gd name="connsiteX8" fmla="*/ 629066 w 1249125"/>
              <a:gd name="connsiteY8" fmla="*/ 1170003 h 1226655"/>
              <a:gd name="connsiteX9" fmla="*/ 216407 w 1249125"/>
              <a:gd name="connsiteY9" fmla="*/ 382916 h 1226655"/>
              <a:gd name="connsiteX10" fmla="*/ 0 w 1249125"/>
              <a:gd name="connsiteY10" fmla="*/ 83173 h 1226655"/>
              <a:gd name="connsiteX11" fmla="*/ 97775 w 1249125"/>
              <a:gd name="connsiteY11" fmla="*/ 0 h 1226655"/>
              <a:gd name="connsiteX0" fmla="*/ 97775 w 1244310"/>
              <a:gd name="connsiteY0" fmla="*/ 0 h 1226655"/>
              <a:gd name="connsiteX1" fmla="*/ 317630 w 1244310"/>
              <a:gd name="connsiteY1" fmla="*/ 322534 h 1226655"/>
              <a:gd name="connsiteX2" fmla="*/ 687035 w 1244310"/>
              <a:gd name="connsiteY2" fmla="*/ 1086410 h 1226655"/>
              <a:gd name="connsiteX3" fmla="*/ 1114158 w 1244310"/>
              <a:gd name="connsiteY3" fmla="*/ 1043308 h 1226655"/>
              <a:gd name="connsiteX4" fmla="*/ 1069679 w 1244310"/>
              <a:gd name="connsiteY4" fmla="*/ 947416 h 1226655"/>
              <a:gd name="connsiteX5" fmla="*/ 1244310 w 1244310"/>
              <a:gd name="connsiteY5" fmla="*/ 1023028 h 1226655"/>
              <a:gd name="connsiteX6" fmla="*/ 1098012 w 1244310"/>
              <a:gd name="connsiteY6" fmla="*/ 1226655 h 1226655"/>
              <a:gd name="connsiteX7" fmla="*/ 1098012 w 1244310"/>
              <a:gd name="connsiteY7" fmla="*/ 1151099 h 1226655"/>
              <a:gd name="connsiteX8" fmla="*/ 629066 w 1244310"/>
              <a:gd name="connsiteY8" fmla="*/ 1170003 h 1226655"/>
              <a:gd name="connsiteX9" fmla="*/ 216407 w 1244310"/>
              <a:gd name="connsiteY9" fmla="*/ 382916 h 1226655"/>
              <a:gd name="connsiteX10" fmla="*/ 0 w 1244310"/>
              <a:gd name="connsiteY10" fmla="*/ 83173 h 1226655"/>
              <a:gd name="connsiteX11" fmla="*/ 97775 w 1244310"/>
              <a:gd name="connsiteY11" fmla="*/ 0 h 1226655"/>
              <a:gd name="connsiteX0" fmla="*/ 97775 w 1244310"/>
              <a:gd name="connsiteY0" fmla="*/ 0 h 1204536"/>
              <a:gd name="connsiteX1" fmla="*/ 317630 w 1244310"/>
              <a:gd name="connsiteY1" fmla="*/ 322534 h 1204536"/>
              <a:gd name="connsiteX2" fmla="*/ 687035 w 1244310"/>
              <a:gd name="connsiteY2" fmla="*/ 1086410 h 1204536"/>
              <a:gd name="connsiteX3" fmla="*/ 1114158 w 1244310"/>
              <a:gd name="connsiteY3" fmla="*/ 1043308 h 1204536"/>
              <a:gd name="connsiteX4" fmla="*/ 1069679 w 1244310"/>
              <a:gd name="connsiteY4" fmla="*/ 947416 h 1204536"/>
              <a:gd name="connsiteX5" fmla="*/ 1244310 w 1244310"/>
              <a:gd name="connsiteY5" fmla="*/ 1023028 h 1204536"/>
              <a:gd name="connsiteX6" fmla="*/ 1137678 w 1244310"/>
              <a:gd name="connsiteY6" fmla="*/ 1194474 h 1204536"/>
              <a:gd name="connsiteX7" fmla="*/ 1098012 w 1244310"/>
              <a:gd name="connsiteY7" fmla="*/ 1151099 h 1204536"/>
              <a:gd name="connsiteX8" fmla="*/ 629066 w 1244310"/>
              <a:gd name="connsiteY8" fmla="*/ 1170003 h 1204536"/>
              <a:gd name="connsiteX9" fmla="*/ 216407 w 1244310"/>
              <a:gd name="connsiteY9" fmla="*/ 382916 h 1204536"/>
              <a:gd name="connsiteX10" fmla="*/ 0 w 1244310"/>
              <a:gd name="connsiteY10" fmla="*/ 83173 h 1204536"/>
              <a:gd name="connsiteX11" fmla="*/ 97775 w 1244310"/>
              <a:gd name="connsiteY11" fmla="*/ 0 h 1204536"/>
              <a:gd name="connsiteX0" fmla="*/ 97775 w 1244310"/>
              <a:gd name="connsiteY0" fmla="*/ 0 h 1208905"/>
              <a:gd name="connsiteX1" fmla="*/ 317630 w 1244310"/>
              <a:gd name="connsiteY1" fmla="*/ 322534 h 1208905"/>
              <a:gd name="connsiteX2" fmla="*/ 687035 w 1244310"/>
              <a:gd name="connsiteY2" fmla="*/ 1086410 h 1208905"/>
              <a:gd name="connsiteX3" fmla="*/ 1114158 w 1244310"/>
              <a:gd name="connsiteY3" fmla="*/ 1043308 h 1208905"/>
              <a:gd name="connsiteX4" fmla="*/ 1069679 w 1244310"/>
              <a:gd name="connsiteY4" fmla="*/ 947416 h 1208905"/>
              <a:gd name="connsiteX5" fmla="*/ 1244310 w 1244310"/>
              <a:gd name="connsiteY5" fmla="*/ 1023028 h 1208905"/>
              <a:gd name="connsiteX6" fmla="*/ 1137678 w 1244310"/>
              <a:gd name="connsiteY6" fmla="*/ 1194474 h 1208905"/>
              <a:gd name="connsiteX7" fmla="*/ 1122851 w 1244310"/>
              <a:gd name="connsiteY7" fmla="*/ 1112139 h 1208905"/>
              <a:gd name="connsiteX8" fmla="*/ 629066 w 1244310"/>
              <a:gd name="connsiteY8" fmla="*/ 1170003 h 1208905"/>
              <a:gd name="connsiteX9" fmla="*/ 216407 w 1244310"/>
              <a:gd name="connsiteY9" fmla="*/ 382916 h 1208905"/>
              <a:gd name="connsiteX10" fmla="*/ 0 w 1244310"/>
              <a:gd name="connsiteY10" fmla="*/ 83173 h 1208905"/>
              <a:gd name="connsiteX11" fmla="*/ 97775 w 1244310"/>
              <a:gd name="connsiteY11" fmla="*/ 0 h 1208905"/>
              <a:gd name="connsiteX0" fmla="*/ 77581 w 1244310"/>
              <a:gd name="connsiteY0" fmla="*/ 0 h 1606277"/>
              <a:gd name="connsiteX1" fmla="*/ 317630 w 1244310"/>
              <a:gd name="connsiteY1" fmla="*/ 719906 h 1606277"/>
              <a:gd name="connsiteX2" fmla="*/ 687035 w 1244310"/>
              <a:gd name="connsiteY2" fmla="*/ 1483782 h 1606277"/>
              <a:gd name="connsiteX3" fmla="*/ 1114158 w 1244310"/>
              <a:gd name="connsiteY3" fmla="*/ 1440680 h 1606277"/>
              <a:gd name="connsiteX4" fmla="*/ 1069679 w 1244310"/>
              <a:gd name="connsiteY4" fmla="*/ 1344788 h 1606277"/>
              <a:gd name="connsiteX5" fmla="*/ 1244310 w 1244310"/>
              <a:gd name="connsiteY5" fmla="*/ 1420400 h 1606277"/>
              <a:gd name="connsiteX6" fmla="*/ 1137678 w 1244310"/>
              <a:gd name="connsiteY6" fmla="*/ 1591846 h 1606277"/>
              <a:gd name="connsiteX7" fmla="*/ 1122851 w 1244310"/>
              <a:gd name="connsiteY7" fmla="*/ 1509511 h 1606277"/>
              <a:gd name="connsiteX8" fmla="*/ 629066 w 1244310"/>
              <a:gd name="connsiteY8" fmla="*/ 1567375 h 1606277"/>
              <a:gd name="connsiteX9" fmla="*/ 216407 w 1244310"/>
              <a:gd name="connsiteY9" fmla="*/ 780288 h 1606277"/>
              <a:gd name="connsiteX10" fmla="*/ 0 w 1244310"/>
              <a:gd name="connsiteY10" fmla="*/ 480545 h 1606277"/>
              <a:gd name="connsiteX11" fmla="*/ 77581 w 1244310"/>
              <a:gd name="connsiteY11" fmla="*/ 0 h 1606277"/>
              <a:gd name="connsiteX0" fmla="*/ 92107 w 1258836"/>
              <a:gd name="connsiteY0" fmla="*/ 0 h 1606277"/>
              <a:gd name="connsiteX1" fmla="*/ 332156 w 1258836"/>
              <a:gd name="connsiteY1" fmla="*/ 719906 h 1606277"/>
              <a:gd name="connsiteX2" fmla="*/ 701561 w 1258836"/>
              <a:gd name="connsiteY2" fmla="*/ 1483782 h 1606277"/>
              <a:gd name="connsiteX3" fmla="*/ 1128684 w 1258836"/>
              <a:gd name="connsiteY3" fmla="*/ 1440680 h 1606277"/>
              <a:gd name="connsiteX4" fmla="*/ 1084205 w 1258836"/>
              <a:gd name="connsiteY4" fmla="*/ 1344788 h 1606277"/>
              <a:gd name="connsiteX5" fmla="*/ 1258836 w 1258836"/>
              <a:gd name="connsiteY5" fmla="*/ 1420400 h 1606277"/>
              <a:gd name="connsiteX6" fmla="*/ 1152204 w 1258836"/>
              <a:gd name="connsiteY6" fmla="*/ 1591846 h 1606277"/>
              <a:gd name="connsiteX7" fmla="*/ 1137377 w 1258836"/>
              <a:gd name="connsiteY7" fmla="*/ 1509511 h 1606277"/>
              <a:gd name="connsiteX8" fmla="*/ 643592 w 1258836"/>
              <a:gd name="connsiteY8" fmla="*/ 1567375 h 1606277"/>
              <a:gd name="connsiteX9" fmla="*/ 230933 w 1258836"/>
              <a:gd name="connsiteY9" fmla="*/ 780288 h 1606277"/>
              <a:gd name="connsiteX10" fmla="*/ 0 w 1258836"/>
              <a:gd name="connsiteY10" fmla="*/ 78575 h 1606277"/>
              <a:gd name="connsiteX11" fmla="*/ 92107 w 1258836"/>
              <a:gd name="connsiteY11" fmla="*/ 0 h 1606277"/>
              <a:gd name="connsiteX0" fmla="*/ 92107 w 1258836"/>
              <a:gd name="connsiteY0" fmla="*/ 0 h 1606277"/>
              <a:gd name="connsiteX1" fmla="*/ 463576 w 1258836"/>
              <a:gd name="connsiteY1" fmla="*/ 603885 h 1606277"/>
              <a:gd name="connsiteX2" fmla="*/ 701561 w 1258836"/>
              <a:gd name="connsiteY2" fmla="*/ 1483782 h 1606277"/>
              <a:gd name="connsiteX3" fmla="*/ 1128684 w 1258836"/>
              <a:gd name="connsiteY3" fmla="*/ 1440680 h 1606277"/>
              <a:gd name="connsiteX4" fmla="*/ 1084205 w 1258836"/>
              <a:gd name="connsiteY4" fmla="*/ 1344788 h 1606277"/>
              <a:gd name="connsiteX5" fmla="*/ 1258836 w 1258836"/>
              <a:gd name="connsiteY5" fmla="*/ 1420400 h 1606277"/>
              <a:gd name="connsiteX6" fmla="*/ 1152204 w 1258836"/>
              <a:gd name="connsiteY6" fmla="*/ 1591846 h 1606277"/>
              <a:gd name="connsiteX7" fmla="*/ 1137377 w 1258836"/>
              <a:gd name="connsiteY7" fmla="*/ 1509511 h 1606277"/>
              <a:gd name="connsiteX8" fmla="*/ 643592 w 1258836"/>
              <a:gd name="connsiteY8" fmla="*/ 1567375 h 1606277"/>
              <a:gd name="connsiteX9" fmla="*/ 230933 w 1258836"/>
              <a:gd name="connsiteY9" fmla="*/ 780288 h 1606277"/>
              <a:gd name="connsiteX10" fmla="*/ 0 w 1258836"/>
              <a:gd name="connsiteY10" fmla="*/ 78575 h 1606277"/>
              <a:gd name="connsiteX11" fmla="*/ 92107 w 1258836"/>
              <a:gd name="connsiteY11" fmla="*/ 0 h 1606277"/>
              <a:gd name="connsiteX0" fmla="*/ 92107 w 1258836"/>
              <a:gd name="connsiteY0" fmla="*/ 0 h 1615969"/>
              <a:gd name="connsiteX1" fmla="*/ 463576 w 1258836"/>
              <a:gd name="connsiteY1" fmla="*/ 603885 h 1615969"/>
              <a:gd name="connsiteX2" fmla="*/ 701561 w 1258836"/>
              <a:gd name="connsiteY2" fmla="*/ 1483782 h 1615969"/>
              <a:gd name="connsiteX3" fmla="*/ 1128684 w 1258836"/>
              <a:gd name="connsiteY3" fmla="*/ 1440680 h 1615969"/>
              <a:gd name="connsiteX4" fmla="*/ 1084205 w 1258836"/>
              <a:gd name="connsiteY4" fmla="*/ 1344788 h 1615969"/>
              <a:gd name="connsiteX5" fmla="*/ 1258836 w 1258836"/>
              <a:gd name="connsiteY5" fmla="*/ 1420400 h 1615969"/>
              <a:gd name="connsiteX6" fmla="*/ 1152204 w 1258836"/>
              <a:gd name="connsiteY6" fmla="*/ 1591846 h 1615969"/>
              <a:gd name="connsiteX7" fmla="*/ 1137377 w 1258836"/>
              <a:gd name="connsiteY7" fmla="*/ 1509511 h 1615969"/>
              <a:gd name="connsiteX8" fmla="*/ 643592 w 1258836"/>
              <a:gd name="connsiteY8" fmla="*/ 1567375 h 1615969"/>
              <a:gd name="connsiteX9" fmla="*/ 380439 w 1258836"/>
              <a:gd name="connsiteY9" fmla="*/ 640191 h 1615969"/>
              <a:gd name="connsiteX10" fmla="*/ 0 w 1258836"/>
              <a:gd name="connsiteY10" fmla="*/ 78575 h 1615969"/>
              <a:gd name="connsiteX11" fmla="*/ 92107 w 1258836"/>
              <a:gd name="connsiteY11" fmla="*/ 0 h 1615969"/>
              <a:gd name="connsiteX0" fmla="*/ 92107 w 1258836"/>
              <a:gd name="connsiteY0" fmla="*/ 0 h 1615969"/>
              <a:gd name="connsiteX1" fmla="*/ 463576 w 1258836"/>
              <a:gd name="connsiteY1" fmla="*/ 603885 h 1615969"/>
              <a:gd name="connsiteX2" fmla="*/ 809462 w 1258836"/>
              <a:gd name="connsiteY2" fmla="*/ 1443262 h 1615969"/>
              <a:gd name="connsiteX3" fmla="*/ 1128684 w 1258836"/>
              <a:gd name="connsiteY3" fmla="*/ 1440680 h 1615969"/>
              <a:gd name="connsiteX4" fmla="*/ 1084205 w 1258836"/>
              <a:gd name="connsiteY4" fmla="*/ 1344788 h 1615969"/>
              <a:gd name="connsiteX5" fmla="*/ 1258836 w 1258836"/>
              <a:gd name="connsiteY5" fmla="*/ 1420400 h 1615969"/>
              <a:gd name="connsiteX6" fmla="*/ 1152204 w 1258836"/>
              <a:gd name="connsiteY6" fmla="*/ 1591846 h 1615969"/>
              <a:gd name="connsiteX7" fmla="*/ 1137377 w 1258836"/>
              <a:gd name="connsiteY7" fmla="*/ 1509511 h 1615969"/>
              <a:gd name="connsiteX8" fmla="*/ 643592 w 1258836"/>
              <a:gd name="connsiteY8" fmla="*/ 1567375 h 1615969"/>
              <a:gd name="connsiteX9" fmla="*/ 380439 w 1258836"/>
              <a:gd name="connsiteY9" fmla="*/ 640191 h 1615969"/>
              <a:gd name="connsiteX10" fmla="*/ 0 w 1258836"/>
              <a:gd name="connsiteY10" fmla="*/ 78575 h 1615969"/>
              <a:gd name="connsiteX11" fmla="*/ 92107 w 1258836"/>
              <a:gd name="connsiteY11" fmla="*/ 0 h 1615969"/>
              <a:gd name="connsiteX0" fmla="*/ 92107 w 1258836"/>
              <a:gd name="connsiteY0" fmla="*/ 0 h 1591846"/>
              <a:gd name="connsiteX1" fmla="*/ 463576 w 1258836"/>
              <a:gd name="connsiteY1" fmla="*/ 603885 h 1591846"/>
              <a:gd name="connsiteX2" fmla="*/ 809462 w 1258836"/>
              <a:gd name="connsiteY2" fmla="*/ 1443262 h 1591846"/>
              <a:gd name="connsiteX3" fmla="*/ 1128684 w 1258836"/>
              <a:gd name="connsiteY3" fmla="*/ 1440680 h 1591846"/>
              <a:gd name="connsiteX4" fmla="*/ 1084205 w 1258836"/>
              <a:gd name="connsiteY4" fmla="*/ 1344788 h 1591846"/>
              <a:gd name="connsiteX5" fmla="*/ 1258836 w 1258836"/>
              <a:gd name="connsiteY5" fmla="*/ 1420400 h 1591846"/>
              <a:gd name="connsiteX6" fmla="*/ 1152204 w 1258836"/>
              <a:gd name="connsiteY6" fmla="*/ 1591846 h 1591846"/>
              <a:gd name="connsiteX7" fmla="*/ 1137377 w 1258836"/>
              <a:gd name="connsiteY7" fmla="*/ 1509511 h 1591846"/>
              <a:gd name="connsiteX8" fmla="*/ 771986 w 1258836"/>
              <a:gd name="connsiteY8" fmla="*/ 1529038 h 1591846"/>
              <a:gd name="connsiteX9" fmla="*/ 380439 w 1258836"/>
              <a:gd name="connsiteY9" fmla="*/ 640191 h 1591846"/>
              <a:gd name="connsiteX10" fmla="*/ 0 w 1258836"/>
              <a:gd name="connsiteY10" fmla="*/ 78575 h 1591846"/>
              <a:gd name="connsiteX11" fmla="*/ 92107 w 1258836"/>
              <a:gd name="connsiteY11" fmla="*/ 0 h 1591846"/>
              <a:gd name="connsiteX0" fmla="*/ 92107 w 1258836"/>
              <a:gd name="connsiteY0" fmla="*/ 0 h 1595011"/>
              <a:gd name="connsiteX1" fmla="*/ 463576 w 1258836"/>
              <a:gd name="connsiteY1" fmla="*/ 603885 h 1595011"/>
              <a:gd name="connsiteX2" fmla="*/ 809462 w 1258836"/>
              <a:gd name="connsiteY2" fmla="*/ 1443262 h 1595011"/>
              <a:gd name="connsiteX3" fmla="*/ 1128684 w 1258836"/>
              <a:gd name="connsiteY3" fmla="*/ 1440680 h 1595011"/>
              <a:gd name="connsiteX4" fmla="*/ 1084205 w 1258836"/>
              <a:gd name="connsiteY4" fmla="*/ 1344788 h 1595011"/>
              <a:gd name="connsiteX5" fmla="*/ 1258836 w 1258836"/>
              <a:gd name="connsiteY5" fmla="*/ 1420400 h 1595011"/>
              <a:gd name="connsiteX6" fmla="*/ 1152204 w 1258836"/>
              <a:gd name="connsiteY6" fmla="*/ 1591846 h 1595011"/>
              <a:gd name="connsiteX7" fmla="*/ 1138698 w 1258836"/>
              <a:gd name="connsiteY7" fmla="*/ 1546054 h 1595011"/>
              <a:gd name="connsiteX8" fmla="*/ 771986 w 1258836"/>
              <a:gd name="connsiteY8" fmla="*/ 1529038 h 1595011"/>
              <a:gd name="connsiteX9" fmla="*/ 380439 w 1258836"/>
              <a:gd name="connsiteY9" fmla="*/ 640191 h 1595011"/>
              <a:gd name="connsiteX10" fmla="*/ 0 w 1258836"/>
              <a:gd name="connsiteY10" fmla="*/ 78575 h 1595011"/>
              <a:gd name="connsiteX11" fmla="*/ 92107 w 1258836"/>
              <a:gd name="connsiteY11" fmla="*/ 0 h 1595011"/>
              <a:gd name="connsiteX0" fmla="*/ 92107 w 1258836"/>
              <a:gd name="connsiteY0" fmla="*/ 0 h 1595011"/>
              <a:gd name="connsiteX1" fmla="*/ 463576 w 1258836"/>
              <a:gd name="connsiteY1" fmla="*/ 603885 h 1595011"/>
              <a:gd name="connsiteX2" fmla="*/ 809462 w 1258836"/>
              <a:gd name="connsiteY2" fmla="*/ 1443262 h 1595011"/>
              <a:gd name="connsiteX3" fmla="*/ 1093364 w 1258836"/>
              <a:gd name="connsiteY3" fmla="*/ 1431720 h 1595011"/>
              <a:gd name="connsiteX4" fmla="*/ 1084205 w 1258836"/>
              <a:gd name="connsiteY4" fmla="*/ 1344788 h 1595011"/>
              <a:gd name="connsiteX5" fmla="*/ 1258836 w 1258836"/>
              <a:gd name="connsiteY5" fmla="*/ 1420400 h 1595011"/>
              <a:gd name="connsiteX6" fmla="*/ 1152204 w 1258836"/>
              <a:gd name="connsiteY6" fmla="*/ 1591846 h 1595011"/>
              <a:gd name="connsiteX7" fmla="*/ 1138698 w 1258836"/>
              <a:gd name="connsiteY7" fmla="*/ 1546054 h 1595011"/>
              <a:gd name="connsiteX8" fmla="*/ 771986 w 1258836"/>
              <a:gd name="connsiteY8" fmla="*/ 1529038 h 1595011"/>
              <a:gd name="connsiteX9" fmla="*/ 380439 w 1258836"/>
              <a:gd name="connsiteY9" fmla="*/ 640191 h 1595011"/>
              <a:gd name="connsiteX10" fmla="*/ 0 w 1258836"/>
              <a:gd name="connsiteY10" fmla="*/ 78575 h 1595011"/>
              <a:gd name="connsiteX11" fmla="*/ 92107 w 1258836"/>
              <a:gd name="connsiteY11" fmla="*/ 0 h 1595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58836" h="1595011">
                <a:moveTo>
                  <a:pt x="92107" y="0"/>
                </a:moveTo>
                <a:cubicBezTo>
                  <a:pt x="134637" y="52899"/>
                  <a:pt x="344017" y="363341"/>
                  <a:pt x="463576" y="603885"/>
                </a:cubicBezTo>
                <a:cubicBezTo>
                  <a:pt x="583135" y="844429"/>
                  <a:pt x="704497" y="1305290"/>
                  <a:pt x="809462" y="1443262"/>
                </a:cubicBezTo>
                <a:cubicBezTo>
                  <a:pt x="914427" y="1581235"/>
                  <a:pt x="1019662" y="1446595"/>
                  <a:pt x="1093364" y="1431720"/>
                </a:cubicBezTo>
                <a:lnTo>
                  <a:pt x="1084205" y="1344788"/>
                </a:lnTo>
                <a:lnTo>
                  <a:pt x="1258836" y="1420400"/>
                </a:lnTo>
                <a:lnTo>
                  <a:pt x="1152204" y="1591846"/>
                </a:lnTo>
                <a:lnTo>
                  <a:pt x="1138698" y="1546054"/>
                </a:lnTo>
                <a:cubicBezTo>
                  <a:pt x="1060773" y="1521115"/>
                  <a:pt x="898362" y="1680015"/>
                  <a:pt x="771986" y="1529038"/>
                </a:cubicBezTo>
                <a:cubicBezTo>
                  <a:pt x="645610" y="1378061"/>
                  <a:pt x="509103" y="881935"/>
                  <a:pt x="380439" y="640191"/>
                </a:cubicBezTo>
                <a:cubicBezTo>
                  <a:pt x="251775" y="398447"/>
                  <a:pt x="46689" y="133396"/>
                  <a:pt x="0" y="78575"/>
                </a:cubicBezTo>
                <a:lnTo>
                  <a:pt x="92107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5" name="文字方塊 114">
            <a:extLst>
              <a:ext uri="{FF2B5EF4-FFF2-40B4-BE49-F238E27FC236}">
                <a16:creationId xmlns:a16="http://schemas.microsoft.com/office/drawing/2014/main" id="{E3DCEF64-508E-CBFE-8A98-7C1E477416C8}"/>
              </a:ext>
            </a:extLst>
          </p:cNvPr>
          <p:cNvSpPr txBox="1"/>
          <p:nvPr/>
        </p:nvSpPr>
        <p:spPr>
          <a:xfrm>
            <a:off x="4231393" y="5506591"/>
            <a:ext cx="1659578" cy="584775"/>
          </a:xfrm>
          <a:prstGeom prst="rect">
            <a:avLst/>
          </a:prstGeom>
          <a:solidFill>
            <a:srgbClr val="FFFFFF">
              <a:alpha val="80000"/>
            </a:srgb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1600" b="1">
                <a:solidFill>
                  <a:schemeClr val="accent3">
                    <a:lumMod val="50000"/>
                  </a:schemeClr>
                </a:solidFill>
              </a:rPr>
              <a:t>路徑二</a:t>
            </a:r>
            <a:r>
              <a:rPr lang="en-US" altLang="zh-TW" sz="1600" b="1">
                <a:solidFill>
                  <a:schemeClr val="accent3">
                    <a:lumMod val="50000"/>
                  </a:schemeClr>
                </a:solidFill>
              </a:rPr>
              <a:t>:</a:t>
            </a:r>
            <a:r>
              <a:rPr lang="zh-TW" altLang="en-US" sz="1600" b="1">
                <a:solidFill>
                  <a:schemeClr val="accent3">
                    <a:lumMod val="50000"/>
                  </a:schemeClr>
                </a:solidFill>
              </a:rPr>
              <a:t> 號控器整合回傳</a:t>
            </a:r>
          </a:p>
        </p:txBody>
      </p:sp>
      <p:sp>
        <p:nvSpPr>
          <p:cNvPr id="112" name="文字方塊 111">
            <a:extLst>
              <a:ext uri="{FF2B5EF4-FFF2-40B4-BE49-F238E27FC236}">
                <a16:creationId xmlns:a16="http://schemas.microsoft.com/office/drawing/2014/main" id="{3593B22A-5811-2A46-D7F4-946F062901D4}"/>
              </a:ext>
            </a:extLst>
          </p:cNvPr>
          <p:cNvSpPr txBox="1"/>
          <p:nvPr/>
        </p:nvSpPr>
        <p:spPr>
          <a:xfrm>
            <a:off x="4042053" y="3412406"/>
            <a:ext cx="1764321" cy="584775"/>
          </a:xfrm>
          <a:prstGeom prst="rect">
            <a:avLst/>
          </a:prstGeom>
          <a:solidFill>
            <a:srgbClr val="FFFFFF">
              <a:alpha val="80000"/>
            </a:srgb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1600" b="1">
                <a:solidFill>
                  <a:schemeClr val="accent3">
                    <a:lumMod val="50000"/>
                  </a:schemeClr>
                </a:solidFill>
              </a:rPr>
              <a:t>路徑一</a:t>
            </a:r>
            <a:r>
              <a:rPr lang="en-US" altLang="zh-TW" sz="1600" b="1">
                <a:solidFill>
                  <a:schemeClr val="accent3">
                    <a:lumMod val="50000"/>
                  </a:schemeClr>
                </a:solidFill>
              </a:rPr>
              <a:t>: InterLux</a:t>
            </a:r>
            <a:r>
              <a:rPr lang="zh-TW" altLang="en-US" sz="1600" b="1">
                <a:solidFill>
                  <a:schemeClr val="accent3">
                    <a:lumMod val="50000"/>
                  </a:schemeClr>
                </a:solidFill>
              </a:rPr>
              <a:t>整合回傳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B3341231-FD33-3A93-85DC-E17FAFC9AB3F}"/>
              </a:ext>
            </a:extLst>
          </p:cNvPr>
          <p:cNvSpPr txBox="1"/>
          <p:nvPr/>
        </p:nvSpPr>
        <p:spPr>
          <a:xfrm>
            <a:off x="375191" y="6288668"/>
            <a:ext cx="800219" cy="461665"/>
          </a:xfrm>
          <a:prstGeom prst="rect">
            <a:avLst/>
          </a:prstGeom>
          <a:solidFill>
            <a:srgbClr val="FFFFFF">
              <a:alpha val="80000"/>
            </a:srgbClr>
          </a:solidFill>
        </p:spPr>
        <p:txBody>
          <a:bodyPr wrap="none" rtlCol="0" anchor="ctr">
            <a:spAutoFit/>
          </a:bodyPr>
          <a:lstStyle/>
          <a:p>
            <a:r>
              <a:rPr lang="zh-TW" altLang="en-US" sz="2400" b="1"/>
              <a:t>路口</a:t>
            </a:r>
            <a:endParaRPr lang="en-US" altLang="zh-TW" sz="2400" b="1"/>
          </a:p>
        </p:txBody>
      </p:sp>
    </p:spTree>
    <p:extLst>
      <p:ext uri="{BB962C8B-B14F-4D97-AF65-F5344CB8AC3E}">
        <p14:creationId xmlns:p14="http://schemas.microsoft.com/office/powerpoint/2010/main" val="40056710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77619B6-31FE-669D-88B9-E8C3CE3D66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0" y="3824966"/>
            <a:ext cx="9336200" cy="1966233"/>
          </a:xfrm>
        </p:spPr>
        <p:txBody>
          <a:bodyPr/>
          <a:lstStyle/>
          <a:p>
            <a:endParaRPr lang="en-US" altLang="zh-TW" sz="1600" u="sng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24EB386-DA8C-B5E5-12D6-08DD89AEBB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0000" y="1897167"/>
            <a:ext cx="7802040" cy="1744920"/>
          </a:xfrm>
        </p:spPr>
        <p:txBody>
          <a:bodyPr>
            <a:normAutofit/>
          </a:bodyPr>
          <a:lstStyle/>
          <a:p>
            <a:r>
              <a:rPr lang="zh-TW" altLang="en-US"/>
              <a:t>即時號控</a:t>
            </a:r>
            <a:endParaRPr lang="en-US" altLang="zh-TW"/>
          </a:p>
          <a:p>
            <a:r>
              <a:rPr lang="en-US" altLang="zh-TW" sz="2400"/>
              <a:t>Real-time Traffic Signal Control</a:t>
            </a:r>
            <a:endParaRPr lang="zh-TW" altLang="en-US" sz="240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3815586-F734-E646-2D31-CEEF4E4201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D5B10-7F0F-4A29-A088-F269036550CE}" type="datetime3">
              <a:rPr lang="en-US" altLang="zh-TW" smtClean="0"/>
              <a:pPr/>
              <a:t>15 August 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9106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CACFD22-B804-AF80-E00F-02C684113D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即時號控簡介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5C01B5DC-B4A4-AC8C-3FA5-23A06BE23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6E290225-7458-4E5F-AFE5-E142CAAEBF37}" type="slidenum">
              <a:rPr lang="en-US" smtClean="0"/>
              <a:pPr algn="ctr"/>
              <a:t>18</a:t>
            </a:fld>
            <a:endParaRPr lang="en-US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F936EB56-1FF4-85A7-AA75-DEDAF3CFB1E6}"/>
              </a:ext>
            </a:extLst>
          </p:cNvPr>
          <p:cNvSpPr txBox="1"/>
          <p:nvPr/>
        </p:nvSpPr>
        <p:spPr>
          <a:xfrm>
            <a:off x="841876" y="1079079"/>
            <a:ext cx="5262979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algn="l"/>
            <a:r>
              <a:rPr lang="zh-TW" altLang="en-US" sz="1800" b="0">
                <a:solidFill>
                  <a:schemeClr val="tx1"/>
                </a:solidFill>
              </a:rPr>
              <a:t>利用感測器蒐集車流參數，即時調變號誌因應車流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0CF6F04-187F-97C4-6444-896317B8455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565736" y="1944225"/>
            <a:ext cx="7451550" cy="3995021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1D2FA39A-0A9B-E0A2-9B9F-1A5169D095D3}"/>
              </a:ext>
            </a:extLst>
          </p:cNvPr>
          <p:cNvSpPr txBox="1"/>
          <p:nvPr/>
        </p:nvSpPr>
        <p:spPr>
          <a:xfrm>
            <a:off x="6855822" y="1448411"/>
            <a:ext cx="3838304" cy="1477328"/>
          </a:xfrm>
          <a:prstGeom prst="rect">
            <a:avLst/>
          </a:prstGeom>
          <a:solidFill>
            <a:srgbClr val="FFFFFF">
              <a:alpha val="80000"/>
            </a:srgbClr>
          </a:solidFill>
        </p:spPr>
        <p:txBody>
          <a:bodyPr wrap="square" rtlCol="0">
            <a:spAutoFit/>
          </a:bodyPr>
          <a:lstStyle/>
          <a:p>
            <a:r>
              <a:rPr lang="zh-TW" altLang="en-US"/>
              <a:t>即時號控基本步驟</a:t>
            </a:r>
            <a:endParaRPr lang="en-US" altLang="zh-TW"/>
          </a:p>
          <a:p>
            <a:pPr marL="342900" indent="-342900">
              <a:buFont typeface="+mj-lt"/>
              <a:buAutoNum type="arabicPeriod"/>
            </a:pPr>
            <a:r>
              <a:rPr lang="zh-TW" altLang="en-US"/>
              <a:t>蒐集路口及路段參數</a:t>
            </a:r>
            <a:endParaRPr lang="en-US" altLang="zh-TW"/>
          </a:p>
          <a:p>
            <a:pPr marL="342900" indent="-342900">
              <a:buFont typeface="+mj-lt"/>
              <a:buAutoNum type="arabicPeriod"/>
            </a:pPr>
            <a:r>
              <a:rPr lang="zh-TW" altLang="en-US"/>
              <a:t>判斷路口停等狀況及通行需求</a:t>
            </a:r>
            <a:endParaRPr lang="en-US" altLang="zh-TW"/>
          </a:p>
          <a:p>
            <a:pPr marL="342900" indent="-342900">
              <a:buFont typeface="+mj-lt"/>
              <a:buAutoNum type="arabicPeriod"/>
            </a:pPr>
            <a:r>
              <a:rPr lang="zh-TW" altLang="en-US"/>
              <a:t>演算法計算最佳時制計畫調整</a:t>
            </a:r>
            <a:endParaRPr lang="en-US" altLang="zh-TW"/>
          </a:p>
          <a:p>
            <a:pPr marL="342900" indent="-342900">
              <a:buFont typeface="+mj-lt"/>
              <a:buAutoNum type="arabicPeriod"/>
            </a:pPr>
            <a:r>
              <a:rPr lang="zh-TW" altLang="en-US"/>
              <a:t>評估效益是否提升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2951C400-444B-1382-94F8-EF3291C216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5814" y="3017225"/>
            <a:ext cx="4305901" cy="2495898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60C61C7C-0E4C-2E12-1919-3B6E3F952B0C}"/>
              </a:ext>
            </a:extLst>
          </p:cNvPr>
          <p:cNvSpPr txBox="1"/>
          <p:nvPr/>
        </p:nvSpPr>
        <p:spPr>
          <a:xfrm>
            <a:off x="838200" y="5939246"/>
            <a:ext cx="2953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/>
              <a:t>▲幹道維持續進為設計原則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3D724064-0413-FBCB-ABF3-C1ED251C990D}"/>
              </a:ext>
            </a:extLst>
          </p:cNvPr>
          <p:cNvSpPr txBox="1"/>
          <p:nvPr/>
        </p:nvSpPr>
        <p:spPr>
          <a:xfrm>
            <a:off x="6885814" y="5527471"/>
            <a:ext cx="3183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/>
              <a:t>▲停等延滯判斷號誌切換時機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AA63E946-AAD1-EDBD-E74A-83BF51017EDB}"/>
              </a:ext>
            </a:extLst>
          </p:cNvPr>
          <p:cNvSpPr txBox="1"/>
          <p:nvPr/>
        </p:nvSpPr>
        <p:spPr>
          <a:xfrm>
            <a:off x="6885814" y="5854510"/>
            <a:ext cx="3009901" cy="646331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zh-TW" altLang="en-US" b="1"/>
              <a:t>效益</a:t>
            </a:r>
            <a:r>
              <a:rPr lang="zh-TW" altLang="en-US"/>
              <a:t>：</a:t>
            </a:r>
            <a:endParaRPr lang="en-US" altLang="zh-TW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b="0">
                <a:solidFill>
                  <a:schemeClr val="tx1"/>
                </a:solidFill>
              </a:rPr>
              <a:t>增加路口安全及效率</a:t>
            </a:r>
          </a:p>
        </p:txBody>
      </p:sp>
    </p:spTree>
    <p:extLst>
      <p:ext uri="{BB962C8B-B14F-4D97-AF65-F5344CB8AC3E}">
        <p14:creationId xmlns:p14="http://schemas.microsoft.com/office/powerpoint/2010/main" val="12040316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圖片 12">
            <a:extLst>
              <a:ext uri="{FF2B5EF4-FFF2-40B4-BE49-F238E27FC236}">
                <a16:creationId xmlns:a16="http://schemas.microsoft.com/office/drawing/2014/main" id="{A3F9FE62-EE8F-6AE7-41A8-08E880D59F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144589"/>
            <a:ext cx="2254122" cy="430176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77088F42-1B6A-5322-7B10-216529C2D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即時號控：方案提供商 </a:t>
            </a:r>
            <a:r>
              <a:rPr lang="en-US" altLang="zh-TW" sz="1600"/>
              <a:t>(</a:t>
            </a:r>
            <a:r>
              <a:rPr lang="zh-TW" altLang="en-US" sz="1600"/>
              <a:t>未窮盡</a:t>
            </a:r>
            <a:r>
              <a:rPr lang="en-US" altLang="zh-TW" sz="1600"/>
              <a:t>)</a:t>
            </a:r>
            <a:endParaRPr lang="zh-TW" altLang="en-US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B59F0D68-E59F-76D9-3CE3-10E65A8E5F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6E290225-7458-4E5F-AFE5-E142CAAEBF37}" type="slidenum">
              <a:rPr lang="en-US" smtClean="0"/>
              <a:pPr algn="ctr"/>
              <a:t>19</a:t>
            </a:fld>
            <a:endParaRPr lang="en-US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7581ED2E-1828-ACC3-2E26-60C050C21E17}"/>
              </a:ext>
            </a:extLst>
          </p:cNvPr>
          <p:cNvSpPr txBox="1"/>
          <p:nvPr/>
        </p:nvSpPr>
        <p:spPr>
          <a:xfrm>
            <a:off x="5078368" y="3976802"/>
            <a:ext cx="263688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600" b="1"/>
              <a:t>Kadence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600"/>
              <a:t>優化時比、時差及週期</a:t>
            </a:r>
            <a:endParaRPr lang="en-US" altLang="zh-TW" sz="16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600"/>
              <a:t>蒐集停止線及路段上游資訊</a:t>
            </a:r>
            <a:endParaRPr lang="en-US" altLang="zh-TW" sz="16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600"/>
              <a:t>計算飽和率、紅燈抵達路口比例參數調整</a:t>
            </a: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186DDBEF-6D69-DD4B-F835-CCD4BFEFEA33}"/>
              </a:ext>
            </a:extLst>
          </p:cNvPr>
          <p:cNvSpPr txBox="1"/>
          <p:nvPr/>
        </p:nvSpPr>
        <p:spPr>
          <a:xfrm>
            <a:off x="5078367" y="6362070"/>
            <a:ext cx="416716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100">
                <a:hlinkClick r:id="rId3"/>
              </a:rPr>
              <a:t>Kadence-Overview.pdf (kimley-horn.com)</a:t>
            </a:r>
            <a:endParaRPr lang="zh-TW" altLang="en-US" sz="110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FFC194B4-1520-1CBB-5D02-19E916A307F1}"/>
              </a:ext>
            </a:extLst>
          </p:cNvPr>
          <p:cNvSpPr txBox="1"/>
          <p:nvPr/>
        </p:nvSpPr>
        <p:spPr>
          <a:xfrm>
            <a:off x="838201" y="3976802"/>
            <a:ext cx="3892370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600" b="1"/>
              <a:t>Surtrac</a:t>
            </a:r>
            <a:r>
              <a:rPr lang="en-US" altLang="zh-TW" sz="1600"/>
              <a:t> (2022</a:t>
            </a:r>
            <a:r>
              <a:rPr lang="zh-TW" altLang="en-US" sz="1600"/>
              <a:t>併購</a:t>
            </a:r>
            <a:r>
              <a:rPr lang="en-US" altLang="zh-TW" sz="160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600"/>
              <a:t>非中心化的控制方式</a:t>
            </a:r>
            <a:r>
              <a:rPr lang="en-US" altLang="zh-TW" sz="1600"/>
              <a:t>:</a:t>
            </a:r>
            <a:r>
              <a:rPr lang="zh-TW" altLang="en-US" sz="1600"/>
              <a:t> 單一路口最佳化並與鄰近路口溝通資訊</a:t>
            </a:r>
            <a:endParaRPr lang="en-US" altLang="zh-TW" sz="16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600"/>
              <a:t>Scalability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600"/>
              <a:t>適用路廊及路網道路型態</a:t>
            </a:r>
            <a:endParaRPr lang="en-US" altLang="zh-TW" sz="16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600"/>
              <a:t>降低</a:t>
            </a:r>
            <a:r>
              <a:rPr lang="en-US" altLang="zh-TW" sz="1600"/>
              <a:t>25%</a:t>
            </a:r>
            <a:r>
              <a:rPr lang="zh-TW" altLang="en-US" sz="1600"/>
              <a:t>旅行時間、</a:t>
            </a:r>
            <a:r>
              <a:rPr lang="en-US" altLang="zh-TW" sz="1600"/>
              <a:t>40%</a:t>
            </a:r>
            <a:r>
              <a:rPr lang="zh-TW" altLang="en-US" sz="1600"/>
              <a:t>停等時間、</a:t>
            </a:r>
            <a:r>
              <a:rPr lang="en-US" altLang="zh-TW" sz="1600"/>
              <a:t>20%</a:t>
            </a:r>
            <a:r>
              <a:rPr lang="zh-TW" altLang="en-US" sz="1600"/>
              <a:t>排放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AD912BBA-CF82-9184-02F4-7D62645CE701}"/>
              </a:ext>
            </a:extLst>
          </p:cNvPr>
          <p:cNvSpPr txBox="1"/>
          <p:nvPr/>
        </p:nvSpPr>
        <p:spPr>
          <a:xfrm>
            <a:off x="838200" y="6362070"/>
            <a:ext cx="416716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altLang="zh-TW" sz="1100">
                <a:hlinkClick r:id="rId4"/>
              </a:rPr>
              <a:t>Surtrac: Intelligent Traffic Signal Control | Miovision</a:t>
            </a:r>
            <a:endParaRPr lang="zh-TW" altLang="en-US" sz="1100"/>
          </a:p>
        </p:txBody>
      </p:sp>
      <p:pic>
        <p:nvPicPr>
          <p:cNvPr id="18" name="圖片 17">
            <a:extLst>
              <a:ext uri="{FF2B5EF4-FFF2-40B4-BE49-F238E27FC236}">
                <a16:creationId xmlns:a16="http://schemas.microsoft.com/office/drawing/2014/main" id="{814492E2-B736-0192-B9E9-87B4F58EFBB9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199" y="1603155"/>
            <a:ext cx="2473800" cy="2373646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8BA4210D-8880-098D-F1B0-566F3A63D8CB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78368" y="1705596"/>
            <a:ext cx="2289084" cy="2266852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CD5A628B-7561-CCF4-2D9A-B017918D1285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78367" y="1141906"/>
            <a:ext cx="1531620" cy="429475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434833E4-C5CD-A3E5-7F71-970011AC72B3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50338" y="1179499"/>
            <a:ext cx="1854925" cy="423656"/>
          </a:xfrm>
          <a:prstGeom prst="rect">
            <a:avLst/>
          </a:prstGeom>
        </p:spPr>
      </p:pic>
      <p:sp>
        <p:nvSpPr>
          <p:cNvPr id="24" name="文字方塊 23">
            <a:extLst>
              <a:ext uri="{FF2B5EF4-FFF2-40B4-BE49-F238E27FC236}">
                <a16:creationId xmlns:a16="http://schemas.microsoft.com/office/drawing/2014/main" id="{7866BDEE-DB5F-0BE9-530A-7A8B96D154F2}"/>
              </a:ext>
            </a:extLst>
          </p:cNvPr>
          <p:cNvSpPr txBox="1"/>
          <p:nvPr/>
        </p:nvSpPr>
        <p:spPr>
          <a:xfrm>
            <a:off x="8050338" y="2855102"/>
            <a:ext cx="330346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600" b="1" err="1"/>
              <a:t>MyCity</a:t>
            </a:r>
            <a:r>
              <a:rPr lang="en-US" altLang="zh-TW" sz="1600" b="1"/>
              <a:t> Adaptive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400"/>
              <a:t>判斷需求量、方向流量</a:t>
            </a:r>
            <a:endParaRPr lang="en-US" altLang="zh-TW" sz="1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400"/>
              <a:t>調整周期長度、時比、時差</a:t>
            </a:r>
            <a:endParaRPr lang="en-US" altLang="zh-TW" sz="1400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19DD0B67-1EE6-C648-3EE3-FDCE7F0D6A4D}"/>
              </a:ext>
            </a:extLst>
          </p:cNvPr>
          <p:cNvSpPr txBox="1"/>
          <p:nvPr/>
        </p:nvSpPr>
        <p:spPr>
          <a:xfrm>
            <a:off x="8050338" y="6362070"/>
            <a:ext cx="416716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100">
                <a:hlinkClick r:id="rId9"/>
              </a:rPr>
              <a:t>systems-centracsadaptive-datasheet.pdf (econolite.com)</a:t>
            </a:r>
            <a:endParaRPr lang="zh-TW" altLang="en-US" sz="1100"/>
          </a:p>
        </p:txBody>
      </p:sp>
      <p:pic>
        <p:nvPicPr>
          <p:cNvPr id="29" name="圖片 28">
            <a:extLst>
              <a:ext uri="{FF2B5EF4-FFF2-40B4-BE49-F238E27FC236}">
                <a16:creationId xmlns:a16="http://schemas.microsoft.com/office/drawing/2014/main" id="{3EC8287E-7407-1E05-4885-0722F88161B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016118" y="1617773"/>
            <a:ext cx="3357393" cy="1212005"/>
          </a:xfrm>
          <a:prstGeom prst="rect">
            <a:avLst/>
          </a:prstGeom>
        </p:spPr>
      </p:pic>
      <p:pic>
        <p:nvPicPr>
          <p:cNvPr id="31" name="圖片 30">
            <a:extLst>
              <a:ext uri="{FF2B5EF4-FFF2-40B4-BE49-F238E27FC236}">
                <a16:creationId xmlns:a16="http://schemas.microsoft.com/office/drawing/2014/main" id="{960C8CAF-B15C-DFDF-A72F-0E3E4429AF94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16119" y="4340682"/>
            <a:ext cx="3357392" cy="1741647"/>
          </a:xfrm>
          <a:prstGeom prst="rect">
            <a:avLst/>
          </a:prstGeom>
        </p:spPr>
      </p:pic>
      <p:sp>
        <p:nvSpPr>
          <p:cNvPr id="32" name="文字方塊 31">
            <a:extLst>
              <a:ext uri="{FF2B5EF4-FFF2-40B4-BE49-F238E27FC236}">
                <a16:creationId xmlns:a16="http://schemas.microsoft.com/office/drawing/2014/main" id="{F391EABB-7912-4F41-BADF-9DFCE59650F2}"/>
              </a:ext>
            </a:extLst>
          </p:cNvPr>
          <p:cNvSpPr txBox="1"/>
          <p:nvPr/>
        </p:nvSpPr>
        <p:spPr>
          <a:xfrm>
            <a:off x="8050338" y="6082329"/>
            <a:ext cx="330346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600" b="1" err="1"/>
              <a:t>Centracs</a:t>
            </a:r>
            <a:endParaRPr lang="en-US" altLang="zh-TW" sz="1600" b="1"/>
          </a:p>
        </p:txBody>
      </p:sp>
      <p:pic>
        <p:nvPicPr>
          <p:cNvPr id="34" name="圖片 33">
            <a:extLst>
              <a:ext uri="{FF2B5EF4-FFF2-40B4-BE49-F238E27FC236}">
                <a16:creationId xmlns:a16="http://schemas.microsoft.com/office/drawing/2014/main" id="{74FF1290-916F-8015-8841-0A1D3D247C21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16118" y="4014499"/>
            <a:ext cx="1889145" cy="326183"/>
          </a:xfrm>
          <a:prstGeom prst="rect">
            <a:avLst/>
          </a:prstGeom>
        </p:spPr>
      </p:pic>
      <p:sp>
        <p:nvSpPr>
          <p:cNvPr id="36" name="文字方塊 35">
            <a:extLst>
              <a:ext uri="{FF2B5EF4-FFF2-40B4-BE49-F238E27FC236}">
                <a16:creationId xmlns:a16="http://schemas.microsoft.com/office/drawing/2014/main" id="{4D8FEF28-FDFB-DE91-A68B-37AD7E2CECE6}"/>
              </a:ext>
            </a:extLst>
          </p:cNvPr>
          <p:cNvSpPr txBox="1"/>
          <p:nvPr/>
        </p:nvSpPr>
        <p:spPr>
          <a:xfrm>
            <a:off x="3149935" y="1175010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>
                <a:solidFill>
                  <a:schemeClr val="accent3"/>
                </a:solidFill>
              </a:rPr>
              <a:t>軟體</a:t>
            </a:r>
            <a:r>
              <a:rPr lang="en-US" altLang="zh-TW" b="1">
                <a:solidFill>
                  <a:schemeClr val="accent3"/>
                </a:solidFill>
              </a:rPr>
              <a:t>+</a:t>
            </a:r>
            <a:r>
              <a:rPr lang="zh-TW" altLang="en-US" b="1">
                <a:solidFill>
                  <a:schemeClr val="accent3"/>
                </a:solidFill>
              </a:rPr>
              <a:t>硬體</a:t>
            </a: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59D89129-38C4-8053-21A5-F06A8F11365F}"/>
              </a:ext>
            </a:extLst>
          </p:cNvPr>
          <p:cNvSpPr txBox="1"/>
          <p:nvPr/>
        </p:nvSpPr>
        <p:spPr>
          <a:xfrm>
            <a:off x="6718456" y="117501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>
                <a:solidFill>
                  <a:schemeClr val="accent3"/>
                </a:solidFill>
              </a:rPr>
              <a:t>軟體</a:t>
            </a: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6FF21468-E226-0EE0-89C7-7FE0606811D2}"/>
              </a:ext>
            </a:extLst>
          </p:cNvPr>
          <p:cNvSpPr txBox="1"/>
          <p:nvPr/>
        </p:nvSpPr>
        <p:spPr>
          <a:xfrm>
            <a:off x="10013733" y="1175010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>
                <a:solidFill>
                  <a:schemeClr val="accent3"/>
                </a:solidFill>
              </a:rPr>
              <a:t>軟體</a:t>
            </a:r>
            <a:r>
              <a:rPr lang="en-US" altLang="zh-TW" b="1">
                <a:solidFill>
                  <a:schemeClr val="accent3"/>
                </a:solidFill>
              </a:rPr>
              <a:t>+</a:t>
            </a:r>
            <a:r>
              <a:rPr lang="zh-TW" altLang="en-US" b="1">
                <a:solidFill>
                  <a:schemeClr val="accent3"/>
                </a:solidFill>
              </a:rPr>
              <a:t>硬體</a:t>
            </a:r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4C105FF6-2927-7364-30AD-439A8D0D40FE}"/>
              </a:ext>
            </a:extLst>
          </p:cNvPr>
          <p:cNvSpPr txBox="1"/>
          <p:nvPr/>
        </p:nvSpPr>
        <p:spPr>
          <a:xfrm>
            <a:off x="8016118" y="3510635"/>
            <a:ext cx="404253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200" err="1">
                <a:hlinkClick r:id="rId13"/>
              </a:rPr>
              <a:t>MyCity</a:t>
            </a:r>
            <a:r>
              <a:rPr lang="en-US" altLang="zh-TW" sz="1200">
                <a:hlinkClick r:id="rId13"/>
              </a:rPr>
              <a:t> Adaptive.pdf (hubspotusercontent-na1.net)</a:t>
            </a:r>
            <a:endParaRPr lang="en-US" altLang="zh-TW" sz="1200"/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E08C7851-B791-2574-01F3-82230F57030D}"/>
              </a:ext>
            </a:extLst>
          </p:cNvPr>
          <p:cNvSpPr txBox="1"/>
          <p:nvPr/>
        </p:nvSpPr>
        <p:spPr>
          <a:xfrm>
            <a:off x="10013733" y="3953219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>
                <a:solidFill>
                  <a:schemeClr val="accent3"/>
                </a:solidFill>
              </a:rPr>
              <a:t>軟體</a:t>
            </a:r>
            <a:r>
              <a:rPr lang="en-US" altLang="zh-TW" b="1">
                <a:solidFill>
                  <a:schemeClr val="accent3"/>
                </a:solidFill>
              </a:rPr>
              <a:t>+</a:t>
            </a:r>
            <a:r>
              <a:rPr lang="zh-TW" altLang="en-US" b="1">
                <a:solidFill>
                  <a:schemeClr val="accent3"/>
                </a:solidFill>
              </a:rPr>
              <a:t>硬體</a:t>
            </a:r>
          </a:p>
        </p:txBody>
      </p:sp>
    </p:spTree>
    <p:extLst>
      <p:ext uri="{BB962C8B-B14F-4D97-AF65-F5344CB8AC3E}">
        <p14:creationId xmlns:p14="http://schemas.microsoft.com/office/powerpoint/2010/main" val="17125050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B5487FBE-1A0B-0E1D-D50C-C233EA1842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/>
              <a:t>大綱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862EC76-A9FA-0A81-C37A-FB07419EF3B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195466" y="3871246"/>
            <a:ext cx="3418498" cy="695325"/>
          </a:xfrm>
        </p:spPr>
        <p:txBody>
          <a:bodyPr/>
          <a:lstStyle/>
          <a:p>
            <a:r>
              <a:rPr lang="en-US" altLang="zh-TW"/>
              <a:t>InterLux</a:t>
            </a:r>
            <a:r>
              <a:rPr lang="zh-TW" altLang="en-US"/>
              <a:t>硬體架構</a:t>
            </a:r>
            <a:r>
              <a:rPr lang="en-US" altLang="zh-TW"/>
              <a:t>&amp;</a:t>
            </a:r>
            <a:r>
              <a:rPr lang="zh-TW" altLang="en-US"/>
              <a:t>應用總覽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9879F03F-0E5C-32A0-6ABA-EC94812688E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altLang="zh-TW"/>
              <a:t>1</a:t>
            </a:r>
            <a:endParaRPr lang="zh-TW" altLang="en-US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389F4E58-8BD3-2801-23D3-17E345C5DED4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4195466" y="4538006"/>
            <a:ext cx="3418498" cy="695325"/>
          </a:xfrm>
        </p:spPr>
        <p:txBody>
          <a:bodyPr/>
          <a:lstStyle/>
          <a:p>
            <a:r>
              <a:rPr lang="zh-TW" altLang="en-US"/>
              <a:t>即時交通監看</a:t>
            </a:r>
            <a:r>
              <a:rPr lang="en-US" altLang="zh-TW"/>
              <a:t>&amp;</a:t>
            </a:r>
            <a:r>
              <a:rPr lang="zh-TW" altLang="en-US"/>
              <a:t>交通計數</a:t>
            </a:r>
          </a:p>
        </p:txBody>
      </p:sp>
      <p:sp>
        <p:nvSpPr>
          <p:cNvPr id="6" name="文字版面配置區 5">
            <a:extLst>
              <a:ext uri="{FF2B5EF4-FFF2-40B4-BE49-F238E27FC236}">
                <a16:creationId xmlns:a16="http://schemas.microsoft.com/office/drawing/2014/main" id="{9178371A-86D4-8FDC-666B-216073972C38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3618887" y="4477391"/>
            <a:ext cx="447685" cy="437519"/>
          </a:xfrm>
        </p:spPr>
        <p:txBody>
          <a:bodyPr/>
          <a:lstStyle/>
          <a:p>
            <a:r>
              <a:rPr lang="en-US" altLang="zh-TW"/>
              <a:t>2</a:t>
            </a:r>
            <a:endParaRPr lang="zh-TW" altLang="en-US"/>
          </a:p>
        </p:txBody>
      </p:sp>
      <p:sp>
        <p:nvSpPr>
          <p:cNvPr id="7" name="文字版面配置區 6">
            <a:extLst>
              <a:ext uri="{FF2B5EF4-FFF2-40B4-BE49-F238E27FC236}">
                <a16:creationId xmlns:a16="http://schemas.microsoft.com/office/drawing/2014/main" id="{742A9888-D937-6C90-F0AD-742644324267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4195466" y="5204766"/>
            <a:ext cx="2592387" cy="695325"/>
          </a:xfrm>
        </p:spPr>
        <p:txBody>
          <a:bodyPr/>
          <a:lstStyle/>
          <a:p>
            <a:r>
              <a:rPr lang="zh-TW" altLang="en-US"/>
              <a:t>自動化號誌績效評估 </a:t>
            </a:r>
          </a:p>
        </p:txBody>
      </p:sp>
      <p:sp>
        <p:nvSpPr>
          <p:cNvPr id="8" name="文字版面配置區 7">
            <a:extLst>
              <a:ext uri="{FF2B5EF4-FFF2-40B4-BE49-F238E27FC236}">
                <a16:creationId xmlns:a16="http://schemas.microsoft.com/office/drawing/2014/main" id="{A7A80D38-B94A-FE5A-BCD0-F3278449693E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3618887" y="5144151"/>
            <a:ext cx="447685" cy="437519"/>
          </a:xfrm>
        </p:spPr>
        <p:txBody>
          <a:bodyPr/>
          <a:lstStyle/>
          <a:p>
            <a:r>
              <a:rPr lang="en-US" altLang="zh-TW"/>
              <a:t>3</a:t>
            </a:r>
            <a:endParaRPr lang="zh-TW" altLang="en-US"/>
          </a:p>
        </p:txBody>
      </p:sp>
      <p:sp>
        <p:nvSpPr>
          <p:cNvPr id="9" name="文字版面配置區 8">
            <a:extLst>
              <a:ext uri="{FF2B5EF4-FFF2-40B4-BE49-F238E27FC236}">
                <a16:creationId xmlns:a16="http://schemas.microsoft.com/office/drawing/2014/main" id="{9585B689-DC77-9A5A-3A6B-A9C1FF13BF85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8190543" y="3871246"/>
            <a:ext cx="2592387" cy="695325"/>
          </a:xfrm>
        </p:spPr>
        <p:txBody>
          <a:bodyPr/>
          <a:lstStyle/>
          <a:p>
            <a:r>
              <a:rPr lang="zh-TW" altLang="en-US"/>
              <a:t>感測器蒐集資訊共享</a:t>
            </a:r>
          </a:p>
          <a:p>
            <a:endParaRPr lang="zh-TW" altLang="en-US"/>
          </a:p>
        </p:txBody>
      </p:sp>
      <p:sp>
        <p:nvSpPr>
          <p:cNvPr id="10" name="文字版面配置區 9">
            <a:extLst>
              <a:ext uri="{FF2B5EF4-FFF2-40B4-BE49-F238E27FC236}">
                <a16:creationId xmlns:a16="http://schemas.microsoft.com/office/drawing/2014/main" id="{66594581-3CA8-C6D5-2BC9-C5A0DC12AD3C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7613964" y="3810631"/>
            <a:ext cx="447685" cy="437519"/>
          </a:xfrm>
        </p:spPr>
        <p:txBody>
          <a:bodyPr/>
          <a:lstStyle/>
          <a:p>
            <a:r>
              <a:rPr lang="en-US" altLang="zh-TW"/>
              <a:t>5</a:t>
            </a:r>
            <a:endParaRPr lang="zh-TW" altLang="en-US"/>
          </a:p>
        </p:txBody>
      </p:sp>
      <p:sp>
        <p:nvSpPr>
          <p:cNvPr id="11" name="文字版面配置區 10">
            <a:extLst>
              <a:ext uri="{FF2B5EF4-FFF2-40B4-BE49-F238E27FC236}">
                <a16:creationId xmlns:a16="http://schemas.microsoft.com/office/drawing/2014/main" id="{5FB06724-E56C-BEC7-772C-7CC0E18DA9E5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8190543" y="4538006"/>
            <a:ext cx="2592387" cy="695325"/>
          </a:xfrm>
        </p:spPr>
        <p:txBody>
          <a:bodyPr/>
          <a:lstStyle/>
          <a:p>
            <a:r>
              <a:rPr lang="zh-TW" altLang="en-US"/>
              <a:t>即時號誌資訊播送</a:t>
            </a:r>
          </a:p>
          <a:p>
            <a:endParaRPr lang="zh-TW" altLang="en-US"/>
          </a:p>
        </p:txBody>
      </p:sp>
      <p:sp>
        <p:nvSpPr>
          <p:cNvPr id="12" name="文字版面配置區 11">
            <a:extLst>
              <a:ext uri="{FF2B5EF4-FFF2-40B4-BE49-F238E27FC236}">
                <a16:creationId xmlns:a16="http://schemas.microsoft.com/office/drawing/2014/main" id="{84EEA9AF-45BA-4F9E-44D6-CC66249711AA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7613964" y="4477391"/>
            <a:ext cx="447685" cy="437519"/>
          </a:xfrm>
        </p:spPr>
        <p:txBody>
          <a:bodyPr/>
          <a:lstStyle/>
          <a:p>
            <a:r>
              <a:rPr lang="en-US" altLang="zh-TW"/>
              <a:t>6</a:t>
            </a:r>
            <a:endParaRPr lang="zh-TW" altLang="en-US"/>
          </a:p>
        </p:txBody>
      </p:sp>
      <p:sp>
        <p:nvSpPr>
          <p:cNvPr id="13" name="文字版面配置區 12">
            <a:extLst>
              <a:ext uri="{FF2B5EF4-FFF2-40B4-BE49-F238E27FC236}">
                <a16:creationId xmlns:a16="http://schemas.microsoft.com/office/drawing/2014/main" id="{5011D4AD-E43A-1158-0A62-4B1C2D1715BF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>
          <a:xfrm>
            <a:off x="8190543" y="5204766"/>
            <a:ext cx="2592387" cy="695325"/>
          </a:xfrm>
        </p:spPr>
        <p:txBody>
          <a:bodyPr/>
          <a:lstStyle/>
          <a:p>
            <a:r>
              <a:rPr lang="zh-TW" altLang="en-US"/>
              <a:t>優先通行</a:t>
            </a:r>
          </a:p>
          <a:p>
            <a:endParaRPr lang="zh-TW" altLang="en-US"/>
          </a:p>
        </p:txBody>
      </p:sp>
      <p:sp>
        <p:nvSpPr>
          <p:cNvPr id="14" name="文字版面配置區 13">
            <a:extLst>
              <a:ext uri="{FF2B5EF4-FFF2-40B4-BE49-F238E27FC236}">
                <a16:creationId xmlns:a16="http://schemas.microsoft.com/office/drawing/2014/main" id="{F547AD09-5152-902D-AF18-434800832749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>
          <a:xfrm>
            <a:off x="7613964" y="5144151"/>
            <a:ext cx="447685" cy="437519"/>
          </a:xfrm>
        </p:spPr>
        <p:txBody>
          <a:bodyPr/>
          <a:lstStyle/>
          <a:p>
            <a:r>
              <a:rPr lang="en-US" altLang="zh-TW"/>
              <a:t>7</a:t>
            </a:r>
            <a:endParaRPr lang="zh-TW" altLang="en-US"/>
          </a:p>
        </p:txBody>
      </p:sp>
      <p:sp>
        <p:nvSpPr>
          <p:cNvPr id="15" name="文字版面配置區 12">
            <a:extLst>
              <a:ext uri="{FF2B5EF4-FFF2-40B4-BE49-F238E27FC236}">
                <a16:creationId xmlns:a16="http://schemas.microsoft.com/office/drawing/2014/main" id="{B1A76EBA-04A3-8FE0-67DC-1DF43ED7318F}"/>
              </a:ext>
            </a:extLst>
          </p:cNvPr>
          <p:cNvSpPr txBox="1">
            <a:spLocks/>
          </p:cNvSpPr>
          <p:nvPr/>
        </p:nvSpPr>
        <p:spPr>
          <a:xfrm>
            <a:off x="8190543" y="5871527"/>
            <a:ext cx="2592387" cy="6953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/>
              <a:t>總結</a:t>
            </a:r>
          </a:p>
        </p:txBody>
      </p:sp>
      <p:sp>
        <p:nvSpPr>
          <p:cNvPr id="16" name="文字版面配置區 13">
            <a:extLst>
              <a:ext uri="{FF2B5EF4-FFF2-40B4-BE49-F238E27FC236}">
                <a16:creationId xmlns:a16="http://schemas.microsoft.com/office/drawing/2014/main" id="{072AA5B0-CB3A-8ED2-BA30-C492C97D1409}"/>
              </a:ext>
            </a:extLst>
          </p:cNvPr>
          <p:cNvSpPr txBox="1">
            <a:spLocks/>
          </p:cNvSpPr>
          <p:nvPr/>
        </p:nvSpPr>
        <p:spPr>
          <a:xfrm>
            <a:off x="7613964" y="5810912"/>
            <a:ext cx="447685" cy="437519"/>
          </a:xfrm>
          <a:prstGeom prst="rect">
            <a:avLst/>
          </a:prstGeom>
          <a:blipFill dpi="0" rotWithShape="0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-1015" b="-1015"/>
            </a:stretch>
          </a:blipFill>
        </p:spPr>
        <p:txBody>
          <a:bodyPr vert="horz" lIns="91440" tIns="125999" rIns="9000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b="1" kern="120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/>
              <a:t>8</a:t>
            </a:r>
            <a:endParaRPr lang="zh-TW" altLang="en-US"/>
          </a:p>
        </p:txBody>
      </p:sp>
      <p:sp>
        <p:nvSpPr>
          <p:cNvPr id="21" name="文字版面配置區 6">
            <a:extLst>
              <a:ext uri="{FF2B5EF4-FFF2-40B4-BE49-F238E27FC236}">
                <a16:creationId xmlns:a16="http://schemas.microsoft.com/office/drawing/2014/main" id="{781E43E2-E38A-51D7-30C5-3BFAB03AA2E1}"/>
              </a:ext>
            </a:extLst>
          </p:cNvPr>
          <p:cNvSpPr txBox="1">
            <a:spLocks/>
          </p:cNvSpPr>
          <p:nvPr/>
        </p:nvSpPr>
        <p:spPr>
          <a:xfrm>
            <a:off x="4195466" y="5872202"/>
            <a:ext cx="2592387" cy="6953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/>
              <a:t>即時號控</a:t>
            </a:r>
          </a:p>
        </p:txBody>
      </p:sp>
      <p:sp>
        <p:nvSpPr>
          <p:cNvPr id="22" name="文字版面配置區 7">
            <a:extLst>
              <a:ext uri="{FF2B5EF4-FFF2-40B4-BE49-F238E27FC236}">
                <a16:creationId xmlns:a16="http://schemas.microsoft.com/office/drawing/2014/main" id="{4EAA3778-43CE-3C0C-65C5-026E4DC6F512}"/>
              </a:ext>
            </a:extLst>
          </p:cNvPr>
          <p:cNvSpPr txBox="1">
            <a:spLocks/>
          </p:cNvSpPr>
          <p:nvPr/>
        </p:nvSpPr>
        <p:spPr>
          <a:xfrm>
            <a:off x="3618887" y="5811587"/>
            <a:ext cx="447685" cy="437519"/>
          </a:xfrm>
          <a:prstGeom prst="rect">
            <a:avLst/>
          </a:prstGeom>
          <a:blipFill dpi="0" rotWithShape="0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-1015" b="-1015"/>
            </a:stretch>
          </a:blipFill>
        </p:spPr>
        <p:txBody>
          <a:bodyPr vert="horz" lIns="91440" tIns="125999" rIns="9000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b="1" kern="120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/>
              <a:t>4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262467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手繪多邊形: 圖案 26">
            <a:extLst>
              <a:ext uri="{FF2B5EF4-FFF2-40B4-BE49-F238E27FC236}">
                <a16:creationId xmlns:a16="http://schemas.microsoft.com/office/drawing/2014/main" id="{5C47A8CF-EE42-2206-4451-31A732E5D77D}"/>
              </a:ext>
            </a:extLst>
          </p:cNvPr>
          <p:cNvSpPr/>
          <p:nvPr/>
        </p:nvSpPr>
        <p:spPr>
          <a:xfrm>
            <a:off x="1104900" y="1155700"/>
            <a:ext cx="7340600" cy="5588000"/>
          </a:xfrm>
          <a:custGeom>
            <a:avLst/>
            <a:gdLst>
              <a:gd name="connsiteX0" fmla="*/ 0 w 7962900"/>
              <a:gd name="connsiteY0" fmla="*/ 0 h 5588000"/>
              <a:gd name="connsiteX1" fmla="*/ 7962900 w 7962900"/>
              <a:gd name="connsiteY1" fmla="*/ 0 h 5588000"/>
              <a:gd name="connsiteX2" fmla="*/ 7962900 w 7962900"/>
              <a:gd name="connsiteY2" fmla="*/ 5588000 h 5588000"/>
              <a:gd name="connsiteX3" fmla="*/ 5765800 w 7962900"/>
              <a:gd name="connsiteY3" fmla="*/ 5588000 h 5588000"/>
              <a:gd name="connsiteX4" fmla="*/ 4025900 w 7962900"/>
              <a:gd name="connsiteY4" fmla="*/ 3848100 h 5588000"/>
              <a:gd name="connsiteX5" fmla="*/ 2768600 w 7962900"/>
              <a:gd name="connsiteY5" fmla="*/ 3848100 h 5588000"/>
              <a:gd name="connsiteX6" fmla="*/ 2768600 w 7962900"/>
              <a:gd name="connsiteY6" fmla="*/ 2870200 h 5588000"/>
              <a:gd name="connsiteX7" fmla="*/ 63500 w 7962900"/>
              <a:gd name="connsiteY7" fmla="*/ 2870200 h 5588000"/>
              <a:gd name="connsiteX8" fmla="*/ 63500 w 7962900"/>
              <a:gd name="connsiteY8" fmla="*/ 0 h 5588000"/>
              <a:gd name="connsiteX0" fmla="*/ 7620 w 7899400"/>
              <a:gd name="connsiteY0" fmla="*/ 0 h 5588000"/>
              <a:gd name="connsiteX1" fmla="*/ 7899400 w 7899400"/>
              <a:gd name="connsiteY1" fmla="*/ 0 h 5588000"/>
              <a:gd name="connsiteX2" fmla="*/ 7899400 w 7899400"/>
              <a:gd name="connsiteY2" fmla="*/ 5588000 h 5588000"/>
              <a:gd name="connsiteX3" fmla="*/ 5702300 w 7899400"/>
              <a:gd name="connsiteY3" fmla="*/ 5588000 h 5588000"/>
              <a:gd name="connsiteX4" fmla="*/ 3962400 w 7899400"/>
              <a:gd name="connsiteY4" fmla="*/ 3848100 h 5588000"/>
              <a:gd name="connsiteX5" fmla="*/ 2705100 w 7899400"/>
              <a:gd name="connsiteY5" fmla="*/ 3848100 h 5588000"/>
              <a:gd name="connsiteX6" fmla="*/ 2705100 w 7899400"/>
              <a:gd name="connsiteY6" fmla="*/ 2870200 h 5588000"/>
              <a:gd name="connsiteX7" fmla="*/ 0 w 7899400"/>
              <a:gd name="connsiteY7" fmla="*/ 2870200 h 5588000"/>
              <a:gd name="connsiteX8" fmla="*/ 0 w 7899400"/>
              <a:gd name="connsiteY8" fmla="*/ 0 h 5588000"/>
              <a:gd name="connsiteX0" fmla="*/ 7620 w 7899400"/>
              <a:gd name="connsiteY0" fmla="*/ 0 h 5588000"/>
              <a:gd name="connsiteX1" fmla="*/ 7899400 w 7899400"/>
              <a:gd name="connsiteY1" fmla="*/ 0 h 5588000"/>
              <a:gd name="connsiteX2" fmla="*/ 7899400 w 7899400"/>
              <a:gd name="connsiteY2" fmla="*/ 5588000 h 5588000"/>
              <a:gd name="connsiteX3" fmla="*/ 5702300 w 7899400"/>
              <a:gd name="connsiteY3" fmla="*/ 5588000 h 5588000"/>
              <a:gd name="connsiteX4" fmla="*/ 5249811 w 7899400"/>
              <a:gd name="connsiteY4" fmla="*/ 3840480 h 5588000"/>
              <a:gd name="connsiteX5" fmla="*/ 2705100 w 7899400"/>
              <a:gd name="connsiteY5" fmla="*/ 3848100 h 5588000"/>
              <a:gd name="connsiteX6" fmla="*/ 2705100 w 7899400"/>
              <a:gd name="connsiteY6" fmla="*/ 2870200 h 5588000"/>
              <a:gd name="connsiteX7" fmla="*/ 0 w 7899400"/>
              <a:gd name="connsiteY7" fmla="*/ 2870200 h 5588000"/>
              <a:gd name="connsiteX8" fmla="*/ 0 w 7899400"/>
              <a:gd name="connsiteY8" fmla="*/ 0 h 5588000"/>
              <a:gd name="connsiteX0" fmla="*/ 7620 w 7899400"/>
              <a:gd name="connsiteY0" fmla="*/ 0 h 5588000"/>
              <a:gd name="connsiteX1" fmla="*/ 7899400 w 7899400"/>
              <a:gd name="connsiteY1" fmla="*/ 0 h 5588000"/>
              <a:gd name="connsiteX2" fmla="*/ 7899400 w 7899400"/>
              <a:gd name="connsiteY2" fmla="*/ 5588000 h 5588000"/>
              <a:gd name="connsiteX3" fmla="*/ 5702300 w 7899400"/>
              <a:gd name="connsiteY3" fmla="*/ 5588000 h 5588000"/>
              <a:gd name="connsiteX4" fmla="*/ 5233411 w 7899400"/>
              <a:gd name="connsiteY4" fmla="*/ 3863340 h 5588000"/>
              <a:gd name="connsiteX5" fmla="*/ 2705100 w 7899400"/>
              <a:gd name="connsiteY5" fmla="*/ 3848100 h 5588000"/>
              <a:gd name="connsiteX6" fmla="*/ 2705100 w 7899400"/>
              <a:gd name="connsiteY6" fmla="*/ 2870200 h 5588000"/>
              <a:gd name="connsiteX7" fmla="*/ 0 w 7899400"/>
              <a:gd name="connsiteY7" fmla="*/ 2870200 h 5588000"/>
              <a:gd name="connsiteX8" fmla="*/ 0 w 7899400"/>
              <a:gd name="connsiteY8" fmla="*/ 0 h 5588000"/>
              <a:gd name="connsiteX0" fmla="*/ 7620 w 7899400"/>
              <a:gd name="connsiteY0" fmla="*/ 0 h 5588000"/>
              <a:gd name="connsiteX1" fmla="*/ 7899400 w 7899400"/>
              <a:gd name="connsiteY1" fmla="*/ 0 h 5588000"/>
              <a:gd name="connsiteX2" fmla="*/ 7899400 w 7899400"/>
              <a:gd name="connsiteY2" fmla="*/ 5588000 h 5588000"/>
              <a:gd name="connsiteX3" fmla="*/ 5702300 w 7899400"/>
              <a:gd name="connsiteY3" fmla="*/ 5588000 h 5588000"/>
              <a:gd name="connsiteX4" fmla="*/ 5233411 w 7899400"/>
              <a:gd name="connsiteY4" fmla="*/ 3840480 h 5588000"/>
              <a:gd name="connsiteX5" fmla="*/ 2705100 w 7899400"/>
              <a:gd name="connsiteY5" fmla="*/ 3848100 h 5588000"/>
              <a:gd name="connsiteX6" fmla="*/ 2705100 w 7899400"/>
              <a:gd name="connsiteY6" fmla="*/ 2870200 h 5588000"/>
              <a:gd name="connsiteX7" fmla="*/ 0 w 7899400"/>
              <a:gd name="connsiteY7" fmla="*/ 2870200 h 5588000"/>
              <a:gd name="connsiteX8" fmla="*/ 0 w 7899400"/>
              <a:gd name="connsiteY8" fmla="*/ 0 h 558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899400" h="5588000">
                <a:moveTo>
                  <a:pt x="7620" y="0"/>
                </a:moveTo>
                <a:lnTo>
                  <a:pt x="7899400" y="0"/>
                </a:lnTo>
                <a:lnTo>
                  <a:pt x="7899400" y="5588000"/>
                </a:lnTo>
                <a:lnTo>
                  <a:pt x="5702300" y="5588000"/>
                </a:lnTo>
                <a:lnTo>
                  <a:pt x="5233411" y="3840480"/>
                </a:lnTo>
                <a:lnTo>
                  <a:pt x="2705100" y="3848100"/>
                </a:lnTo>
                <a:lnTo>
                  <a:pt x="2705100" y="2870200"/>
                </a:lnTo>
                <a:lnTo>
                  <a:pt x="0" y="2870200"/>
                </a:lnTo>
                <a:lnTo>
                  <a:pt x="0" y="0"/>
                </a:lnTo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021AECE-3687-0FB0-239D-4C61C3F104A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13462" y="2686397"/>
            <a:ext cx="2219692" cy="1770766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540C1BAF-5279-5148-5939-10EA90828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即時號控：數據及指令傳輸方向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614B2299-DE30-38F9-4088-67517F3263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6E290225-7458-4E5F-AFE5-E142CAAEBF37}" type="slidenum">
              <a:rPr lang="en-US" smtClean="0"/>
              <a:pPr algn="ctr"/>
              <a:t>20</a:t>
            </a:fld>
            <a:endParaRPr 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657B0B9E-1353-E38F-F127-38D8C6B02E67}"/>
              </a:ext>
            </a:extLst>
          </p:cNvPr>
          <p:cNvSpPr txBox="1"/>
          <p:nvPr/>
        </p:nvSpPr>
        <p:spPr>
          <a:xfrm>
            <a:off x="4289347" y="1947587"/>
            <a:ext cx="1067921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zh-TW" altLang="en-US" sz="2400" b="1"/>
              <a:t>邊緣</a:t>
            </a:r>
            <a:r>
              <a:rPr lang="en-US" altLang="zh-TW" sz="2400" b="1"/>
              <a:t>AI</a:t>
            </a:r>
            <a:endParaRPr lang="zh-TW" altLang="en-US" sz="2400" b="1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B8F2D9DC-BA6E-3ED2-C65A-202A6A2A9D09}"/>
              </a:ext>
            </a:extLst>
          </p:cNvPr>
          <p:cNvSpPr txBox="1"/>
          <p:nvPr/>
        </p:nvSpPr>
        <p:spPr>
          <a:xfrm>
            <a:off x="6639848" y="1329034"/>
            <a:ext cx="1415772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zh-TW" altLang="en-US" sz="2400" b="1"/>
              <a:t>通訊模組</a:t>
            </a: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17AA0E43-3140-6061-7EBE-B7937842F0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4194" y="2054058"/>
            <a:ext cx="1507066" cy="1457654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13DD94AE-6635-0C4B-8280-602D324649F2}"/>
              </a:ext>
            </a:extLst>
          </p:cNvPr>
          <p:cNvSpPr txBox="1"/>
          <p:nvPr/>
        </p:nvSpPr>
        <p:spPr>
          <a:xfrm>
            <a:off x="1453729" y="1329034"/>
            <a:ext cx="1107996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zh-TW" altLang="en-US" sz="2400" b="1"/>
              <a:t>感測器</a:t>
            </a: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C108DDCA-F3FE-181C-B4DD-532D8284BE33}"/>
              </a:ext>
            </a:extLst>
          </p:cNvPr>
          <p:cNvSpPr txBox="1"/>
          <p:nvPr/>
        </p:nvSpPr>
        <p:spPr>
          <a:xfrm>
            <a:off x="7224919" y="5269568"/>
            <a:ext cx="701026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zh-TW" sz="2400" b="1"/>
              <a:t>RSU</a:t>
            </a:r>
            <a:endParaRPr lang="zh-TW" altLang="en-US" sz="2400" b="1"/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F42A6BDC-83DC-A06B-2A30-796406F6A4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192" y="4432300"/>
            <a:ext cx="3223796" cy="2311400"/>
          </a:xfrm>
          <a:prstGeom prst="rect">
            <a:avLst/>
          </a:prstGeom>
        </p:spPr>
      </p:pic>
      <p:sp>
        <p:nvSpPr>
          <p:cNvPr id="18" name="等腰三角形 17">
            <a:extLst>
              <a:ext uri="{FF2B5EF4-FFF2-40B4-BE49-F238E27FC236}">
                <a16:creationId xmlns:a16="http://schemas.microsoft.com/office/drawing/2014/main" id="{9FE563FD-0F94-BA49-4C81-568AB884ED86}"/>
              </a:ext>
            </a:extLst>
          </p:cNvPr>
          <p:cNvSpPr/>
          <p:nvPr/>
        </p:nvSpPr>
        <p:spPr>
          <a:xfrm>
            <a:off x="838200" y="3042441"/>
            <a:ext cx="2297778" cy="2738142"/>
          </a:xfrm>
          <a:prstGeom prst="triangle">
            <a:avLst/>
          </a:prstGeom>
          <a:solidFill>
            <a:srgbClr val="FFF368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橢圓 18">
            <a:extLst>
              <a:ext uri="{FF2B5EF4-FFF2-40B4-BE49-F238E27FC236}">
                <a16:creationId xmlns:a16="http://schemas.microsoft.com/office/drawing/2014/main" id="{D9462067-A52F-2B1C-91D3-8CA1E82EEA8B}"/>
              </a:ext>
            </a:extLst>
          </p:cNvPr>
          <p:cNvSpPr/>
          <p:nvPr/>
        </p:nvSpPr>
        <p:spPr>
          <a:xfrm>
            <a:off x="838200" y="5168267"/>
            <a:ext cx="2273300" cy="1261423"/>
          </a:xfrm>
          <a:prstGeom prst="ellipse">
            <a:avLst/>
          </a:prstGeom>
          <a:solidFill>
            <a:srgbClr val="FFF368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4C5F6E5B-E334-84F7-069E-BE8A1DF18B52}"/>
              </a:ext>
            </a:extLst>
          </p:cNvPr>
          <p:cNvSpPr txBox="1"/>
          <p:nvPr/>
        </p:nvSpPr>
        <p:spPr>
          <a:xfrm>
            <a:off x="1299843" y="1721949"/>
            <a:ext cx="1415772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zh-TW" altLang="en-US" sz="1600"/>
              <a:t>感測交通狀況</a:t>
            </a: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53D0FEF0-862D-CF95-AC9D-15CDFCF6C926}"/>
              </a:ext>
            </a:extLst>
          </p:cNvPr>
          <p:cNvSpPr txBox="1"/>
          <p:nvPr/>
        </p:nvSpPr>
        <p:spPr>
          <a:xfrm>
            <a:off x="4115423" y="2336731"/>
            <a:ext cx="1415772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zh-TW" altLang="en-US" sz="1600"/>
              <a:t>影像辨識運算</a:t>
            </a: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D9081D72-78A0-F74B-C296-768640D42295}"/>
              </a:ext>
            </a:extLst>
          </p:cNvPr>
          <p:cNvSpPr txBox="1"/>
          <p:nvPr/>
        </p:nvSpPr>
        <p:spPr>
          <a:xfrm>
            <a:off x="6570118" y="1721949"/>
            <a:ext cx="1555234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zh-TW" altLang="en-US" sz="1600"/>
              <a:t>資料接收</a:t>
            </a:r>
            <a:r>
              <a:rPr lang="en-US" altLang="zh-TW" sz="1600"/>
              <a:t>&amp;</a:t>
            </a:r>
            <a:r>
              <a:rPr lang="zh-TW" altLang="en-US" sz="1600"/>
              <a:t>傳輸</a:t>
            </a:r>
          </a:p>
        </p:txBody>
      </p:sp>
      <p:pic>
        <p:nvPicPr>
          <p:cNvPr id="28" name="圖片 27">
            <a:extLst>
              <a:ext uri="{FF2B5EF4-FFF2-40B4-BE49-F238E27FC236}">
                <a16:creationId xmlns:a16="http://schemas.microsoft.com/office/drawing/2014/main" id="{88A722D3-AA0E-4E94-AE4A-59237EE998E9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02066" y="5148709"/>
            <a:ext cx="1731088" cy="1594991"/>
          </a:xfrm>
          <a:prstGeom prst="rect">
            <a:avLst/>
          </a:prstGeom>
        </p:spPr>
      </p:pic>
      <p:sp>
        <p:nvSpPr>
          <p:cNvPr id="30" name="文字方塊 29">
            <a:extLst>
              <a:ext uri="{FF2B5EF4-FFF2-40B4-BE49-F238E27FC236}">
                <a16:creationId xmlns:a16="http://schemas.microsoft.com/office/drawing/2014/main" id="{13A76D9D-25EF-21D8-08D4-E45AA860E625}"/>
              </a:ext>
            </a:extLst>
          </p:cNvPr>
          <p:cNvSpPr txBox="1"/>
          <p:nvPr/>
        </p:nvSpPr>
        <p:spPr>
          <a:xfrm>
            <a:off x="3927897" y="1326481"/>
            <a:ext cx="1581715" cy="584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altLang="zh-TW" sz="3200" b="1"/>
              <a:t>InterLux</a:t>
            </a:r>
            <a:endParaRPr lang="zh-TW" altLang="en-US" sz="3200" b="1"/>
          </a:p>
        </p:txBody>
      </p:sp>
      <p:pic>
        <p:nvPicPr>
          <p:cNvPr id="32" name="圖片 31">
            <a:extLst>
              <a:ext uri="{FF2B5EF4-FFF2-40B4-BE49-F238E27FC236}">
                <a16:creationId xmlns:a16="http://schemas.microsoft.com/office/drawing/2014/main" id="{797AF3F4-F0C2-D17A-7460-A1B10BE585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3134" y="2579859"/>
            <a:ext cx="2933700" cy="1562100"/>
          </a:xfrm>
          <a:prstGeom prst="rect">
            <a:avLst/>
          </a:prstGeom>
        </p:spPr>
      </p:pic>
      <p:sp>
        <p:nvSpPr>
          <p:cNvPr id="33" name="文字方塊 32">
            <a:extLst>
              <a:ext uri="{FF2B5EF4-FFF2-40B4-BE49-F238E27FC236}">
                <a16:creationId xmlns:a16="http://schemas.microsoft.com/office/drawing/2014/main" id="{0CC081D5-D225-F0C7-3E57-7B8AC0614C1B}"/>
              </a:ext>
            </a:extLst>
          </p:cNvPr>
          <p:cNvSpPr txBox="1"/>
          <p:nvPr/>
        </p:nvSpPr>
        <p:spPr>
          <a:xfrm>
            <a:off x="9255957" y="1864248"/>
            <a:ext cx="2779927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zh-TW" altLang="en-US" sz="2400" b="1"/>
              <a:t>交控中心</a:t>
            </a:r>
            <a:r>
              <a:rPr lang="en-US" altLang="zh-TW" sz="2400" b="1"/>
              <a:t>/</a:t>
            </a:r>
            <a:r>
              <a:rPr lang="zh-TW" altLang="en-US" sz="2400" b="1"/>
              <a:t>管理平台</a:t>
            </a: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5F7656E1-0900-FBB1-8C0E-09409C8510AE}"/>
              </a:ext>
            </a:extLst>
          </p:cNvPr>
          <p:cNvSpPr txBox="1"/>
          <p:nvPr/>
        </p:nvSpPr>
        <p:spPr>
          <a:xfrm>
            <a:off x="9663116" y="2257163"/>
            <a:ext cx="1965603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zh-TW" altLang="en-US" sz="1600"/>
              <a:t>資訊接收</a:t>
            </a:r>
            <a:r>
              <a:rPr lang="en-US" altLang="zh-TW" sz="1600"/>
              <a:t>&amp;</a:t>
            </a:r>
            <a:r>
              <a:rPr lang="zh-TW" altLang="en-US" sz="1600"/>
              <a:t>決策下達</a:t>
            </a:r>
          </a:p>
        </p:txBody>
      </p:sp>
      <p:sp>
        <p:nvSpPr>
          <p:cNvPr id="79" name="箭號: 向右 78">
            <a:extLst>
              <a:ext uri="{FF2B5EF4-FFF2-40B4-BE49-F238E27FC236}">
                <a16:creationId xmlns:a16="http://schemas.microsoft.com/office/drawing/2014/main" id="{E649025A-9104-5F78-1154-E5AC021A9EF4}"/>
              </a:ext>
            </a:extLst>
          </p:cNvPr>
          <p:cNvSpPr/>
          <p:nvPr/>
        </p:nvSpPr>
        <p:spPr>
          <a:xfrm rot="19263162" flipV="1">
            <a:off x="4358879" y="3275128"/>
            <a:ext cx="1231405" cy="1728958"/>
          </a:xfrm>
          <a:custGeom>
            <a:avLst/>
            <a:gdLst>
              <a:gd name="connsiteX0" fmla="*/ 0 w 1589256"/>
              <a:gd name="connsiteY0" fmla="*/ 75557 h 302226"/>
              <a:gd name="connsiteX1" fmla="*/ 1438143 w 1589256"/>
              <a:gd name="connsiteY1" fmla="*/ 75557 h 302226"/>
              <a:gd name="connsiteX2" fmla="*/ 1438143 w 1589256"/>
              <a:gd name="connsiteY2" fmla="*/ 0 h 302226"/>
              <a:gd name="connsiteX3" fmla="*/ 1589256 w 1589256"/>
              <a:gd name="connsiteY3" fmla="*/ 151113 h 302226"/>
              <a:gd name="connsiteX4" fmla="*/ 1438143 w 1589256"/>
              <a:gd name="connsiteY4" fmla="*/ 302226 h 302226"/>
              <a:gd name="connsiteX5" fmla="*/ 1438143 w 1589256"/>
              <a:gd name="connsiteY5" fmla="*/ 226670 h 302226"/>
              <a:gd name="connsiteX6" fmla="*/ 0 w 1589256"/>
              <a:gd name="connsiteY6" fmla="*/ 226670 h 302226"/>
              <a:gd name="connsiteX7" fmla="*/ 0 w 1589256"/>
              <a:gd name="connsiteY7" fmla="*/ 75557 h 302226"/>
              <a:gd name="connsiteX0" fmla="*/ 433695 w 1589256"/>
              <a:gd name="connsiteY0" fmla="*/ 0 h 1250808"/>
              <a:gd name="connsiteX1" fmla="*/ 1438143 w 1589256"/>
              <a:gd name="connsiteY1" fmla="*/ 1024139 h 1250808"/>
              <a:gd name="connsiteX2" fmla="*/ 1438143 w 1589256"/>
              <a:gd name="connsiteY2" fmla="*/ 948582 h 1250808"/>
              <a:gd name="connsiteX3" fmla="*/ 1589256 w 1589256"/>
              <a:gd name="connsiteY3" fmla="*/ 1099695 h 1250808"/>
              <a:gd name="connsiteX4" fmla="*/ 1438143 w 1589256"/>
              <a:gd name="connsiteY4" fmla="*/ 1250808 h 1250808"/>
              <a:gd name="connsiteX5" fmla="*/ 1438143 w 1589256"/>
              <a:gd name="connsiteY5" fmla="*/ 1175252 h 1250808"/>
              <a:gd name="connsiteX6" fmla="*/ 0 w 1589256"/>
              <a:gd name="connsiteY6" fmla="*/ 1175252 h 1250808"/>
              <a:gd name="connsiteX7" fmla="*/ 433695 w 1589256"/>
              <a:gd name="connsiteY7" fmla="*/ 0 h 1250808"/>
              <a:gd name="connsiteX0" fmla="*/ 102595 w 1258156"/>
              <a:gd name="connsiteY0" fmla="*/ 0 h 1250808"/>
              <a:gd name="connsiteX1" fmla="*/ 1107043 w 1258156"/>
              <a:gd name="connsiteY1" fmla="*/ 1024139 h 1250808"/>
              <a:gd name="connsiteX2" fmla="*/ 1107043 w 1258156"/>
              <a:gd name="connsiteY2" fmla="*/ 948582 h 1250808"/>
              <a:gd name="connsiteX3" fmla="*/ 1258156 w 1258156"/>
              <a:gd name="connsiteY3" fmla="*/ 1099695 h 1250808"/>
              <a:gd name="connsiteX4" fmla="*/ 1107043 w 1258156"/>
              <a:gd name="connsiteY4" fmla="*/ 1250808 h 1250808"/>
              <a:gd name="connsiteX5" fmla="*/ 1107043 w 1258156"/>
              <a:gd name="connsiteY5" fmla="*/ 1175252 h 1250808"/>
              <a:gd name="connsiteX6" fmla="*/ 0 w 1258156"/>
              <a:gd name="connsiteY6" fmla="*/ 160553 h 1250808"/>
              <a:gd name="connsiteX7" fmla="*/ 102595 w 1258156"/>
              <a:gd name="connsiteY7" fmla="*/ 0 h 1250808"/>
              <a:gd name="connsiteX0" fmla="*/ 131112 w 1258156"/>
              <a:gd name="connsiteY0" fmla="*/ 0 h 1200373"/>
              <a:gd name="connsiteX1" fmla="*/ 1107043 w 1258156"/>
              <a:gd name="connsiteY1" fmla="*/ 973704 h 1200373"/>
              <a:gd name="connsiteX2" fmla="*/ 1107043 w 1258156"/>
              <a:gd name="connsiteY2" fmla="*/ 898147 h 1200373"/>
              <a:gd name="connsiteX3" fmla="*/ 1258156 w 1258156"/>
              <a:gd name="connsiteY3" fmla="*/ 1049260 h 1200373"/>
              <a:gd name="connsiteX4" fmla="*/ 1107043 w 1258156"/>
              <a:gd name="connsiteY4" fmla="*/ 1200373 h 1200373"/>
              <a:gd name="connsiteX5" fmla="*/ 1107043 w 1258156"/>
              <a:gd name="connsiteY5" fmla="*/ 1124817 h 1200373"/>
              <a:gd name="connsiteX6" fmla="*/ 0 w 1258156"/>
              <a:gd name="connsiteY6" fmla="*/ 110118 h 1200373"/>
              <a:gd name="connsiteX7" fmla="*/ 131112 w 1258156"/>
              <a:gd name="connsiteY7" fmla="*/ 0 h 1200373"/>
              <a:gd name="connsiteX0" fmla="*/ 113455 w 1240499"/>
              <a:gd name="connsiteY0" fmla="*/ 0 h 1200373"/>
              <a:gd name="connsiteX1" fmla="*/ 1089386 w 1240499"/>
              <a:gd name="connsiteY1" fmla="*/ 973704 h 1200373"/>
              <a:gd name="connsiteX2" fmla="*/ 1089386 w 1240499"/>
              <a:gd name="connsiteY2" fmla="*/ 898147 h 1200373"/>
              <a:gd name="connsiteX3" fmla="*/ 1240499 w 1240499"/>
              <a:gd name="connsiteY3" fmla="*/ 1049260 h 1200373"/>
              <a:gd name="connsiteX4" fmla="*/ 1089386 w 1240499"/>
              <a:gd name="connsiteY4" fmla="*/ 1200373 h 1200373"/>
              <a:gd name="connsiteX5" fmla="*/ 1089386 w 1240499"/>
              <a:gd name="connsiteY5" fmla="*/ 1124817 h 1200373"/>
              <a:gd name="connsiteX6" fmla="*/ 0 w 1240499"/>
              <a:gd name="connsiteY6" fmla="*/ 71352 h 1200373"/>
              <a:gd name="connsiteX7" fmla="*/ 113455 w 1240499"/>
              <a:gd name="connsiteY7" fmla="*/ 0 h 1200373"/>
              <a:gd name="connsiteX0" fmla="*/ 89149 w 1240499"/>
              <a:gd name="connsiteY0" fmla="*/ 0 h 1226655"/>
              <a:gd name="connsiteX1" fmla="*/ 1089386 w 1240499"/>
              <a:gd name="connsiteY1" fmla="*/ 999986 h 1226655"/>
              <a:gd name="connsiteX2" fmla="*/ 1089386 w 1240499"/>
              <a:gd name="connsiteY2" fmla="*/ 924429 h 1226655"/>
              <a:gd name="connsiteX3" fmla="*/ 1240499 w 1240499"/>
              <a:gd name="connsiteY3" fmla="*/ 1075542 h 1226655"/>
              <a:gd name="connsiteX4" fmla="*/ 1089386 w 1240499"/>
              <a:gd name="connsiteY4" fmla="*/ 1226655 h 1226655"/>
              <a:gd name="connsiteX5" fmla="*/ 1089386 w 1240499"/>
              <a:gd name="connsiteY5" fmla="*/ 1151099 h 1226655"/>
              <a:gd name="connsiteX6" fmla="*/ 0 w 1240499"/>
              <a:gd name="connsiteY6" fmla="*/ 97634 h 1226655"/>
              <a:gd name="connsiteX7" fmla="*/ 89149 w 1240499"/>
              <a:gd name="connsiteY7" fmla="*/ 0 h 1226655"/>
              <a:gd name="connsiteX0" fmla="*/ 97775 w 1249125"/>
              <a:gd name="connsiteY0" fmla="*/ 0 h 1226655"/>
              <a:gd name="connsiteX1" fmla="*/ 1098012 w 1249125"/>
              <a:gd name="connsiteY1" fmla="*/ 999986 h 1226655"/>
              <a:gd name="connsiteX2" fmla="*/ 1098012 w 1249125"/>
              <a:gd name="connsiteY2" fmla="*/ 924429 h 1226655"/>
              <a:gd name="connsiteX3" fmla="*/ 1249125 w 1249125"/>
              <a:gd name="connsiteY3" fmla="*/ 1075542 h 1226655"/>
              <a:gd name="connsiteX4" fmla="*/ 1098012 w 1249125"/>
              <a:gd name="connsiteY4" fmla="*/ 1226655 h 1226655"/>
              <a:gd name="connsiteX5" fmla="*/ 1098012 w 1249125"/>
              <a:gd name="connsiteY5" fmla="*/ 1151099 h 1226655"/>
              <a:gd name="connsiteX6" fmla="*/ 0 w 1249125"/>
              <a:gd name="connsiteY6" fmla="*/ 83173 h 1226655"/>
              <a:gd name="connsiteX7" fmla="*/ 97775 w 1249125"/>
              <a:gd name="connsiteY7" fmla="*/ 0 h 1226655"/>
              <a:gd name="connsiteX0" fmla="*/ 97775 w 1249125"/>
              <a:gd name="connsiteY0" fmla="*/ 0 h 1226655"/>
              <a:gd name="connsiteX1" fmla="*/ 1098012 w 1249125"/>
              <a:gd name="connsiteY1" fmla="*/ 999986 h 1226655"/>
              <a:gd name="connsiteX2" fmla="*/ 1098012 w 1249125"/>
              <a:gd name="connsiteY2" fmla="*/ 924429 h 1226655"/>
              <a:gd name="connsiteX3" fmla="*/ 1249125 w 1249125"/>
              <a:gd name="connsiteY3" fmla="*/ 1075542 h 1226655"/>
              <a:gd name="connsiteX4" fmla="*/ 1098012 w 1249125"/>
              <a:gd name="connsiteY4" fmla="*/ 1226655 h 1226655"/>
              <a:gd name="connsiteX5" fmla="*/ 1098012 w 1249125"/>
              <a:gd name="connsiteY5" fmla="*/ 1151099 h 1226655"/>
              <a:gd name="connsiteX6" fmla="*/ 674518 w 1249125"/>
              <a:gd name="connsiteY6" fmla="*/ 741355 h 1226655"/>
              <a:gd name="connsiteX7" fmla="*/ 0 w 1249125"/>
              <a:gd name="connsiteY7" fmla="*/ 83173 h 1226655"/>
              <a:gd name="connsiteX8" fmla="*/ 97775 w 1249125"/>
              <a:gd name="connsiteY8" fmla="*/ 0 h 1226655"/>
              <a:gd name="connsiteX0" fmla="*/ 97775 w 1249125"/>
              <a:gd name="connsiteY0" fmla="*/ 0 h 1226655"/>
              <a:gd name="connsiteX1" fmla="*/ 756283 w 1249125"/>
              <a:gd name="connsiteY1" fmla="*/ 656898 h 1226655"/>
              <a:gd name="connsiteX2" fmla="*/ 1098012 w 1249125"/>
              <a:gd name="connsiteY2" fmla="*/ 999986 h 1226655"/>
              <a:gd name="connsiteX3" fmla="*/ 1098012 w 1249125"/>
              <a:gd name="connsiteY3" fmla="*/ 924429 h 1226655"/>
              <a:gd name="connsiteX4" fmla="*/ 1249125 w 1249125"/>
              <a:gd name="connsiteY4" fmla="*/ 1075542 h 1226655"/>
              <a:gd name="connsiteX5" fmla="*/ 1098012 w 1249125"/>
              <a:gd name="connsiteY5" fmla="*/ 1226655 h 1226655"/>
              <a:gd name="connsiteX6" fmla="*/ 1098012 w 1249125"/>
              <a:gd name="connsiteY6" fmla="*/ 1151099 h 1226655"/>
              <a:gd name="connsiteX7" fmla="*/ 674518 w 1249125"/>
              <a:gd name="connsiteY7" fmla="*/ 741355 h 1226655"/>
              <a:gd name="connsiteX8" fmla="*/ 0 w 1249125"/>
              <a:gd name="connsiteY8" fmla="*/ 83173 h 1226655"/>
              <a:gd name="connsiteX9" fmla="*/ 97775 w 1249125"/>
              <a:gd name="connsiteY9" fmla="*/ 0 h 1226655"/>
              <a:gd name="connsiteX0" fmla="*/ 97775 w 1249125"/>
              <a:gd name="connsiteY0" fmla="*/ 0 h 1226655"/>
              <a:gd name="connsiteX1" fmla="*/ 756283 w 1249125"/>
              <a:gd name="connsiteY1" fmla="*/ 656898 h 1226655"/>
              <a:gd name="connsiteX2" fmla="*/ 1098012 w 1249125"/>
              <a:gd name="connsiteY2" fmla="*/ 999986 h 1226655"/>
              <a:gd name="connsiteX3" fmla="*/ 1098012 w 1249125"/>
              <a:gd name="connsiteY3" fmla="*/ 924429 h 1226655"/>
              <a:gd name="connsiteX4" fmla="*/ 1249125 w 1249125"/>
              <a:gd name="connsiteY4" fmla="*/ 1075542 h 1226655"/>
              <a:gd name="connsiteX5" fmla="*/ 1098012 w 1249125"/>
              <a:gd name="connsiteY5" fmla="*/ 1226655 h 1226655"/>
              <a:gd name="connsiteX6" fmla="*/ 1098012 w 1249125"/>
              <a:gd name="connsiteY6" fmla="*/ 1151099 h 1226655"/>
              <a:gd name="connsiteX7" fmla="*/ 630459 w 1249125"/>
              <a:gd name="connsiteY7" fmla="*/ 1077023 h 1226655"/>
              <a:gd name="connsiteX8" fmla="*/ 0 w 1249125"/>
              <a:gd name="connsiteY8" fmla="*/ 83173 h 1226655"/>
              <a:gd name="connsiteX9" fmla="*/ 97775 w 1249125"/>
              <a:gd name="connsiteY9" fmla="*/ 0 h 1226655"/>
              <a:gd name="connsiteX0" fmla="*/ 97775 w 1249125"/>
              <a:gd name="connsiteY0" fmla="*/ 0 h 1226655"/>
              <a:gd name="connsiteX1" fmla="*/ 756283 w 1249125"/>
              <a:gd name="connsiteY1" fmla="*/ 656898 h 1226655"/>
              <a:gd name="connsiteX2" fmla="*/ 1098012 w 1249125"/>
              <a:gd name="connsiteY2" fmla="*/ 999986 h 1226655"/>
              <a:gd name="connsiteX3" fmla="*/ 1098012 w 1249125"/>
              <a:gd name="connsiteY3" fmla="*/ 924429 h 1226655"/>
              <a:gd name="connsiteX4" fmla="*/ 1249125 w 1249125"/>
              <a:gd name="connsiteY4" fmla="*/ 1075542 h 1226655"/>
              <a:gd name="connsiteX5" fmla="*/ 1098012 w 1249125"/>
              <a:gd name="connsiteY5" fmla="*/ 1226655 h 1226655"/>
              <a:gd name="connsiteX6" fmla="*/ 1098012 w 1249125"/>
              <a:gd name="connsiteY6" fmla="*/ 1151099 h 1226655"/>
              <a:gd name="connsiteX7" fmla="*/ 630459 w 1249125"/>
              <a:gd name="connsiteY7" fmla="*/ 1077023 h 1226655"/>
              <a:gd name="connsiteX8" fmla="*/ 0 w 1249125"/>
              <a:gd name="connsiteY8" fmla="*/ 83173 h 1226655"/>
              <a:gd name="connsiteX9" fmla="*/ 97775 w 1249125"/>
              <a:gd name="connsiteY9" fmla="*/ 0 h 1226655"/>
              <a:gd name="connsiteX0" fmla="*/ 97775 w 1249125"/>
              <a:gd name="connsiteY0" fmla="*/ 0 h 1226655"/>
              <a:gd name="connsiteX1" fmla="*/ 655802 w 1249125"/>
              <a:gd name="connsiteY1" fmla="*/ 1013676 h 1226655"/>
              <a:gd name="connsiteX2" fmla="*/ 1098012 w 1249125"/>
              <a:gd name="connsiteY2" fmla="*/ 999986 h 1226655"/>
              <a:gd name="connsiteX3" fmla="*/ 1098012 w 1249125"/>
              <a:gd name="connsiteY3" fmla="*/ 924429 h 1226655"/>
              <a:gd name="connsiteX4" fmla="*/ 1249125 w 1249125"/>
              <a:gd name="connsiteY4" fmla="*/ 1075542 h 1226655"/>
              <a:gd name="connsiteX5" fmla="*/ 1098012 w 1249125"/>
              <a:gd name="connsiteY5" fmla="*/ 1226655 h 1226655"/>
              <a:gd name="connsiteX6" fmla="*/ 1098012 w 1249125"/>
              <a:gd name="connsiteY6" fmla="*/ 1151099 h 1226655"/>
              <a:gd name="connsiteX7" fmla="*/ 630459 w 1249125"/>
              <a:gd name="connsiteY7" fmla="*/ 1077023 h 1226655"/>
              <a:gd name="connsiteX8" fmla="*/ 0 w 1249125"/>
              <a:gd name="connsiteY8" fmla="*/ 83173 h 1226655"/>
              <a:gd name="connsiteX9" fmla="*/ 97775 w 1249125"/>
              <a:gd name="connsiteY9" fmla="*/ 0 h 1226655"/>
              <a:gd name="connsiteX0" fmla="*/ 97775 w 1249125"/>
              <a:gd name="connsiteY0" fmla="*/ 0 h 1226655"/>
              <a:gd name="connsiteX1" fmla="*/ 655802 w 1249125"/>
              <a:gd name="connsiteY1" fmla="*/ 1013676 h 1226655"/>
              <a:gd name="connsiteX2" fmla="*/ 1098012 w 1249125"/>
              <a:gd name="connsiteY2" fmla="*/ 999986 h 1226655"/>
              <a:gd name="connsiteX3" fmla="*/ 1098012 w 1249125"/>
              <a:gd name="connsiteY3" fmla="*/ 924429 h 1226655"/>
              <a:gd name="connsiteX4" fmla="*/ 1249125 w 1249125"/>
              <a:gd name="connsiteY4" fmla="*/ 1075542 h 1226655"/>
              <a:gd name="connsiteX5" fmla="*/ 1098012 w 1249125"/>
              <a:gd name="connsiteY5" fmla="*/ 1226655 h 1226655"/>
              <a:gd name="connsiteX6" fmla="*/ 1098012 w 1249125"/>
              <a:gd name="connsiteY6" fmla="*/ 1151099 h 1226655"/>
              <a:gd name="connsiteX7" fmla="*/ 630459 w 1249125"/>
              <a:gd name="connsiteY7" fmla="*/ 1077023 h 1226655"/>
              <a:gd name="connsiteX8" fmla="*/ 0 w 1249125"/>
              <a:gd name="connsiteY8" fmla="*/ 83173 h 1226655"/>
              <a:gd name="connsiteX9" fmla="*/ 97775 w 1249125"/>
              <a:gd name="connsiteY9" fmla="*/ 0 h 1226655"/>
              <a:gd name="connsiteX0" fmla="*/ 97775 w 1249125"/>
              <a:gd name="connsiteY0" fmla="*/ 0 h 1226655"/>
              <a:gd name="connsiteX1" fmla="*/ 655802 w 1249125"/>
              <a:gd name="connsiteY1" fmla="*/ 1013676 h 1226655"/>
              <a:gd name="connsiteX2" fmla="*/ 1098012 w 1249125"/>
              <a:gd name="connsiteY2" fmla="*/ 999986 h 1226655"/>
              <a:gd name="connsiteX3" fmla="*/ 1098012 w 1249125"/>
              <a:gd name="connsiteY3" fmla="*/ 924429 h 1226655"/>
              <a:gd name="connsiteX4" fmla="*/ 1249125 w 1249125"/>
              <a:gd name="connsiteY4" fmla="*/ 1075542 h 1226655"/>
              <a:gd name="connsiteX5" fmla="*/ 1098012 w 1249125"/>
              <a:gd name="connsiteY5" fmla="*/ 1226655 h 1226655"/>
              <a:gd name="connsiteX6" fmla="*/ 1098012 w 1249125"/>
              <a:gd name="connsiteY6" fmla="*/ 1151099 h 1226655"/>
              <a:gd name="connsiteX7" fmla="*/ 518604 w 1249125"/>
              <a:gd name="connsiteY7" fmla="*/ 1093947 h 1226655"/>
              <a:gd name="connsiteX8" fmla="*/ 0 w 1249125"/>
              <a:gd name="connsiteY8" fmla="*/ 83173 h 1226655"/>
              <a:gd name="connsiteX9" fmla="*/ 97775 w 1249125"/>
              <a:gd name="connsiteY9" fmla="*/ 0 h 1226655"/>
              <a:gd name="connsiteX0" fmla="*/ 97775 w 1249125"/>
              <a:gd name="connsiteY0" fmla="*/ 0 h 1226655"/>
              <a:gd name="connsiteX1" fmla="*/ 655802 w 1249125"/>
              <a:gd name="connsiteY1" fmla="*/ 1013676 h 1226655"/>
              <a:gd name="connsiteX2" fmla="*/ 1098012 w 1249125"/>
              <a:gd name="connsiteY2" fmla="*/ 999986 h 1226655"/>
              <a:gd name="connsiteX3" fmla="*/ 1098012 w 1249125"/>
              <a:gd name="connsiteY3" fmla="*/ 924429 h 1226655"/>
              <a:gd name="connsiteX4" fmla="*/ 1249125 w 1249125"/>
              <a:gd name="connsiteY4" fmla="*/ 1075542 h 1226655"/>
              <a:gd name="connsiteX5" fmla="*/ 1098012 w 1249125"/>
              <a:gd name="connsiteY5" fmla="*/ 1226655 h 1226655"/>
              <a:gd name="connsiteX6" fmla="*/ 1098012 w 1249125"/>
              <a:gd name="connsiteY6" fmla="*/ 1151099 h 1226655"/>
              <a:gd name="connsiteX7" fmla="*/ 518604 w 1249125"/>
              <a:gd name="connsiteY7" fmla="*/ 1093947 h 1226655"/>
              <a:gd name="connsiteX8" fmla="*/ 153085 w 1249125"/>
              <a:gd name="connsiteY8" fmla="*/ 437159 h 1226655"/>
              <a:gd name="connsiteX9" fmla="*/ 0 w 1249125"/>
              <a:gd name="connsiteY9" fmla="*/ 83173 h 1226655"/>
              <a:gd name="connsiteX10" fmla="*/ 97775 w 1249125"/>
              <a:gd name="connsiteY10" fmla="*/ 0 h 1226655"/>
              <a:gd name="connsiteX0" fmla="*/ 97775 w 1249125"/>
              <a:gd name="connsiteY0" fmla="*/ 0 h 1226655"/>
              <a:gd name="connsiteX1" fmla="*/ 655802 w 1249125"/>
              <a:gd name="connsiteY1" fmla="*/ 1013676 h 1226655"/>
              <a:gd name="connsiteX2" fmla="*/ 1098012 w 1249125"/>
              <a:gd name="connsiteY2" fmla="*/ 999986 h 1226655"/>
              <a:gd name="connsiteX3" fmla="*/ 1098012 w 1249125"/>
              <a:gd name="connsiteY3" fmla="*/ 924429 h 1226655"/>
              <a:gd name="connsiteX4" fmla="*/ 1249125 w 1249125"/>
              <a:gd name="connsiteY4" fmla="*/ 1075542 h 1226655"/>
              <a:gd name="connsiteX5" fmla="*/ 1098012 w 1249125"/>
              <a:gd name="connsiteY5" fmla="*/ 1226655 h 1226655"/>
              <a:gd name="connsiteX6" fmla="*/ 1098012 w 1249125"/>
              <a:gd name="connsiteY6" fmla="*/ 1151099 h 1226655"/>
              <a:gd name="connsiteX7" fmla="*/ 518604 w 1249125"/>
              <a:gd name="connsiteY7" fmla="*/ 1093947 h 1226655"/>
              <a:gd name="connsiteX8" fmla="*/ 216407 w 1249125"/>
              <a:gd name="connsiteY8" fmla="*/ 382916 h 1226655"/>
              <a:gd name="connsiteX9" fmla="*/ 0 w 1249125"/>
              <a:gd name="connsiteY9" fmla="*/ 83173 h 1226655"/>
              <a:gd name="connsiteX10" fmla="*/ 97775 w 1249125"/>
              <a:gd name="connsiteY10" fmla="*/ 0 h 1226655"/>
              <a:gd name="connsiteX0" fmla="*/ 97775 w 1249125"/>
              <a:gd name="connsiteY0" fmla="*/ 0 h 1226655"/>
              <a:gd name="connsiteX1" fmla="*/ 655802 w 1249125"/>
              <a:gd name="connsiteY1" fmla="*/ 1013676 h 1226655"/>
              <a:gd name="connsiteX2" fmla="*/ 1098012 w 1249125"/>
              <a:gd name="connsiteY2" fmla="*/ 999986 h 1226655"/>
              <a:gd name="connsiteX3" fmla="*/ 1098012 w 1249125"/>
              <a:gd name="connsiteY3" fmla="*/ 924429 h 1226655"/>
              <a:gd name="connsiteX4" fmla="*/ 1249125 w 1249125"/>
              <a:gd name="connsiteY4" fmla="*/ 1075542 h 1226655"/>
              <a:gd name="connsiteX5" fmla="*/ 1098012 w 1249125"/>
              <a:gd name="connsiteY5" fmla="*/ 1226655 h 1226655"/>
              <a:gd name="connsiteX6" fmla="*/ 1098012 w 1249125"/>
              <a:gd name="connsiteY6" fmla="*/ 1151099 h 1226655"/>
              <a:gd name="connsiteX7" fmla="*/ 518604 w 1249125"/>
              <a:gd name="connsiteY7" fmla="*/ 1093947 h 1226655"/>
              <a:gd name="connsiteX8" fmla="*/ 216407 w 1249125"/>
              <a:gd name="connsiteY8" fmla="*/ 382916 h 1226655"/>
              <a:gd name="connsiteX9" fmla="*/ 0 w 1249125"/>
              <a:gd name="connsiteY9" fmla="*/ 83173 h 1226655"/>
              <a:gd name="connsiteX10" fmla="*/ 97775 w 1249125"/>
              <a:gd name="connsiteY10" fmla="*/ 0 h 1226655"/>
              <a:gd name="connsiteX0" fmla="*/ 97775 w 1249125"/>
              <a:gd name="connsiteY0" fmla="*/ 0 h 1226655"/>
              <a:gd name="connsiteX1" fmla="*/ 279526 w 1249125"/>
              <a:gd name="connsiteY1" fmla="*/ 362518 h 1226655"/>
              <a:gd name="connsiteX2" fmla="*/ 655802 w 1249125"/>
              <a:gd name="connsiteY2" fmla="*/ 1013676 h 1226655"/>
              <a:gd name="connsiteX3" fmla="*/ 1098012 w 1249125"/>
              <a:gd name="connsiteY3" fmla="*/ 999986 h 1226655"/>
              <a:gd name="connsiteX4" fmla="*/ 1098012 w 1249125"/>
              <a:gd name="connsiteY4" fmla="*/ 924429 h 1226655"/>
              <a:gd name="connsiteX5" fmla="*/ 1249125 w 1249125"/>
              <a:gd name="connsiteY5" fmla="*/ 1075542 h 1226655"/>
              <a:gd name="connsiteX6" fmla="*/ 1098012 w 1249125"/>
              <a:gd name="connsiteY6" fmla="*/ 1226655 h 1226655"/>
              <a:gd name="connsiteX7" fmla="*/ 1098012 w 1249125"/>
              <a:gd name="connsiteY7" fmla="*/ 1151099 h 1226655"/>
              <a:gd name="connsiteX8" fmla="*/ 518604 w 1249125"/>
              <a:gd name="connsiteY8" fmla="*/ 1093947 h 1226655"/>
              <a:gd name="connsiteX9" fmla="*/ 216407 w 1249125"/>
              <a:gd name="connsiteY9" fmla="*/ 382916 h 1226655"/>
              <a:gd name="connsiteX10" fmla="*/ 0 w 1249125"/>
              <a:gd name="connsiteY10" fmla="*/ 83173 h 1226655"/>
              <a:gd name="connsiteX11" fmla="*/ 97775 w 1249125"/>
              <a:gd name="connsiteY11" fmla="*/ 0 h 1226655"/>
              <a:gd name="connsiteX0" fmla="*/ 97775 w 1249125"/>
              <a:gd name="connsiteY0" fmla="*/ 0 h 1226655"/>
              <a:gd name="connsiteX1" fmla="*/ 279526 w 1249125"/>
              <a:gd name="connsiteY1" fmla="*/ 362518 h 1226655"/>
              <a:gd name="connsiteX2" fmla="*/ 655802 w 1249125"/>
              <a:gd name="connsiteY2" fmla="*/ 1013676 h 1226655"/>
              <a:gd name="connsiteX3" fmla="*/ 1098012 w 1249125"/>
              <a:gd name="connsiteY3" fmla="*/ 999986 h 1226655"/>
              <a:gd name="connsiteX4" fmla="*/ 1098012 w 1249125"/>
              <a:gd name="connsiteY4" fmla="*/ 924429 h 1226655"/>
              <a:gd name="connsiteX5" fmla="*/ 1249125 w 1249125"/>
              <a:gd name="connsiteY5" fmla="*/ 1075542 h 1226655"/>
              <a:gd name="connsiteX6" fmla="*/ 1098012 w 1249125"/>
              <a:gd name="connsiteY6" fmla="*/ 1226655 h 1226655"/>
              <a:gd name="connsiteX7" fmla="*/ 1098012 w 1249125"/>
              <a:gd name="connsiteY7" fmla="*/ 1151099 h 1226655"/>
              <a:gd name="connsiteX8" fmla="*/ 518604 w 1249125"/>
              <a:gd name="connsiteY8" fmla="*/ 1093947 h 1226655"/>
              <a:gd name="connsiteX9" fmla="*/ 216407 w 1249125"/>
              <a:gd name="connsiteY9" fmla="*/ 382916 h 1226655"/>
              <a:gd name="connsiteX10" fmla="*/ 0 w 1249125"/>
              <a:gd name="connsiteY10" fmla="*/ 83173 h 1226655"/>
              <a:gd name="connsiteX11" fmla="*/ 97775 w 1249125"/>
              <a:gd name="connsiteY11" fmla="*/ 0 h 1226655"/>
              <a:gd name="connsiteX0" fmla="*/ 97775 w 1249125"/>
              <a:gd name="connsiteY0" fmla="*/ 0 h 1226655"/>
              <a:gd name="connsiteX1" fmla="*/ 317630 w 1249125"/>
              <a:gd name="connsiteY1" fmla="*/ 322534 h 1226655"/>
              <a:gd name="connsiteX2" fmla="*/ 655802 w 1249125"/>
              <a:gd name="connsiteY2" fmla="*/ 1013676 h 1226655"/>
              <a:gd name="connsiteX3" fmla="*/ 1098012 w 1249125"/>
              <a:gd name="connsiteY3" fmla="*/ 999986 h 1226655"/>
              <a:gd name="connsiteX4" fmla="*/ 1098012 w 1249125"/>
              <a:gd name="connsiteY4" fmla="*/ 924429 h 1226655"/>
              <a:gd name="connsiteX5" fmla="*/ 1249125 w 1249125"/>
              <a:gd name="connsiteY5" fmla="*/ 1075542 h 1226655"/>
              <a:gd name="connsiteX6" fmla="*/ 1098012 w 1249125"/>
              <a:gd name="connsiteY6" fmla="*/ 1226655 h 1226655"/>
              <a:gd name="connsiteX7" fmla="*/ 1098012 w 1249125"/>
              <a:gd name="connsiteY7" fmla="*/ 1151099 h 1226655"/>
              <a:gd name="connsiteX8" fmla="*/ 518604 w 1249125"/>
              <a:gd name="connsiteY8" fmla="*/ 1093947 h 1226655"/>
              <a:gd name="connsiteX9" fmla="*/ 216407 w 1249125"/>
              <a:gd name="connsiteY9" fmla="*/ 382916 h 1226655"/>
              <a:gd name="connsiteX10" fmla="*/ 0 w 1249125"/>
              <a:gd name="connsiteY10" fmla="*/ 83173 h 1226655"/>
              <a:gd name="connsiteX11" fmla="*/ 97775 w 1249125"/>
              <a:gd name="connsiteY11" fmla="*/ 0 h 1226655"/>
              <a:gd name="connsiteX0" fmla="*/ 97775 w 1249125"/>
              <a:gd name="connsiteY0" fmla="*/ 0 h 1226655"/>
              <a:gd name="connsiteX1" fmla="*/ 317630 w 1249125"/>
              <a:gd name="connsiteY1" fmla="*/ 322534 h 1226655"/>
              <a:gd name="connsiteX2" fmla="*/ 655802 w 1249125"/>
              <a:gd name="connsiteY2" fmla="*/ 1013676 h 1226655"/>
              <a:gd name="connsiteX3" fmla="*/ 1098012 w 1249125"/>
              <a:gd name="connsiteY3" fmla="*/ 999986 h 1226655"/>
              <a:gd name="connsiteX4" fmla="*/ 1098012 w 1249125"/>
              <a:gd name="connsiteY4" fmla="*/ 924429 h 1226655"/>
              <a:gd name="connsiteX5" fmla="*/ 1249125 w 1249125"/>
              <a:gd name="connsiteY5" fmla="*/ 1075542 h 1226655"/>
              <a:gd name="connsiteX6" fmla="*/ 1098012 w 1249125"/>
              <a:gd name="connsiteY6" fmla="*/ 1226655 h 1226655"/>
              <a:gd name="connsiteX7" fmla="*/ 1098012 w 1249125"/>
              <a:gd name="connsiteY7" fmla="*/ 1151099 h 1226655"/>
              <a:gd name="connsiteX8" fmla="*/ 518604 w 1249125"/>
              <a:gd name="connsiteY8" fmla="*/ 1093947 h 1226655"/>
              <a:gd name="connsiteX9" fmla="*/ 216407 w 1249125"/>
              <a:gd name="connsiteY9" fmla="*/ 382916 h 1226655"/>
              <a:gd name="connsiteX10" fmla="*/ 0 w 1249125"/>
              <a:gd name="connsiteY10" fmla="*/ 83173 h 1226655"/>
              <a:gd name="connsiteX11" fmla="*/ 97775 w 1249125"/>
              <a:gd name="connsiteY11" fmla="*/ 0 h 1226655"/>
              <a:gd name="connsiteX0" fmla="*/ 97775 w 1249125"/>
              <a:gd name="connsiteY0" fmla="*/ 0 h 1226655"/>
              <a:gd name="connsiteX1" fmla="*/ 317630 w 1249125"/>
              <a:gd name="connsiteY1" fmla="*/ 322534 h 1226655"/>
              <a:gd name="connsiteX2" fmla="*/ 655802 w 1249125"/>
              <a:gd name="connsiteY2" fmla="*/ 1013676 h 1226655"/>
              <a:gd name="connsiteX3" fmla="*/ 1098012 w 1249125"/>
              <a:gd name="connsiteY3" fmla="*/ 999986 h 1226655"/>
              <a:gd name="connsiteX4" fmla="*/ 1098012 w 1249125"/>
              <a:gd name="connsiteY4" fmla="*/ 924429 h 1226655"/>
              <a:gd name="connsiteX5" fmla="*/ 1249125 w 1249125"/>
              <a:gd name="connsiteY5" fmla="*/ 1075542 h 1226655"/>
              <a:gd name="connsiteX6" fmla="*/ 1098012 w 1249125"/>
              <a:gd name="connsiteY6" fmla="*/ 1226655 h 1226655"/>
              <a:gd name="connsiteX7" fmla="*/ 1098012 w 1249125"/>
              <a:gd name="connsiteY7" fmla="*/ 1151099 h 1226655"/>
              <a:gd name="connsiteX8" fmla="*/ 518604 w 1249125"/>
              <a:gd name="connsiteY8" fmla="*/ 1093947 h 1226655"/>
              <a:gd name="connsiteX9" fmla="*/ 216407 w 1249125"/>
              <a:gd name="connsiteY9" fmla="*/ 382916 h 1226655"/>
              <a:gd name="connsiteX10" fmla="*/ 0 w 1249125"/>
              <a:gd name="connsiteY10" fmla="*/ 83173 h 1226655"/>
              <a:gd name="connsiteX11" fmla="*/ 97775 w 1249125"/>
              <a:gd name="connsiteY11" fmla="*/ 0 h 1226655"/>
              <a:gd name="connsiteX0" fmla="*/ 97775 w 1249125"/>
              <a:gd name="connsiteY0" fmla="*/ 0 h 1226655"/>
              <a:gd name="connsiteX1" fmla="*/ 317630 w 1249125"/>
              <a:gd name="connsiteY1" fmla="*/ 322534 h 1226655"/>
              <a:gd name="connsiteX2" fmla="*/ 655802 w 1249125"/>
              <a:gd name="connsiteY2" fmla="*/ 1013676 h 1226655"/>
              <a:gd name="connsiteX3" fmla="*/ 1098012 w 1249125"/>
              <a:gd name="connsiteY3" fmla="*/ 999986 h 1226655"/>
              <a:gd name="connsiteX4" fmla="*/ 1098012 w 1249125"/>
              <a:gd name="connsiteY4" fmla="*/ 924429 h 1226655"/>
              <a:gd name="connsiteX5" fmla="*/ 1249125 w 1249125"/>
              <a:gd name="connsiteY5" fmla="*/ 1075542 h 1226655"/>
              <a:gd name="connsiteX6" fmla="*/ 1098012 w 1249125"/>
              <a:gd name="connsiteY6" fmla="*/ 1226655 h 1226655"/>
              <a:gd name="connsiteX7" fmla="*/ 1098012 w 1249125"/>
              <a:gd name="connsiteY7" fmla="*/ 1151099 h 1226655"/>
              <a:gd name="connsiteX8" fmla="*/ 629066 w 1249125"/>
              <a:gd name="connsiteY8" fmla="*/ 1170003 h 1226655"/>
              <a:gd name="connsiteX9" fmla="*/ 216407 w 1249125"/>
              <a:gd name="connsiteY9" fmla="*/ 382916 h 1226655"/>
              <a:gd name="connsiteX10" fmla="*/ 0 w 1249125"/>
              <a:gd name="connsiteY10" fmla="*/ 83173 h 1226655"/>
              <a:gd name="connsiteX11" fmla="*/ 97775 w 1249125"/>
              <a:gd name="connsiteY11" fmla="*/ 0 h 1226655"/>
              <a:gd name="connsiteX0" fmla="*/ 97775 w 1249125"/>
              <a:gd name="connsiteY0" fmla="*/ 0 h 1226655"/>
              <a:gd name="connsiteX1" fmla="*/ 317630 w 1249125"/>
              <a:gd name="connsiteY1" fmla="*/ 322534 h 1226655"/>
              <a:gd name="connsiteX2" fmla="*/ 711033 w 1249125"/>
              <a:gd name="connsiteY2" fmla="*/ 1051704 h 1226655"/>
              <a:gd name="connsiteX3" fmla="*/ 1098012 w 1249125"/>
              <a:gd name="connsiteY3" fmla="*/ 999986 h 1226655"/>
              <a:gd name="connsiteX4" fmla="*/ 1098012 w 1249125"/>
              <a:gd name="connsiteY4" fmla="*/ 924429 h 1226655"/>
              <a:gd name="connsiteX5" fmla="*/ 1249125 w 1249125"/>
              <a:gd name="connsiteY5" fmla="*/ 1075542 h 1226655"/>
              <a:gd name="connsiteX6" fmla="*/ 1098012 w 1249125"/>
              <a:gd name="connsiteY6" fmla="*/ 1226655 h 1226655"/>
              <a:gd name="connsiteX7" fmla="*/ 1098012 w 1249125"/>
              <a:gd name="connsiteY7" fmla="*/ 1151099 h 1226655"/>
              <a:gd name="connsiteX8" fmla="*/ 629066 w 1249125"/>
              <a:gd name="connsiteY8" fmla="*/ 1170003 h 1226655"/>
              <a:gd name="connsiteX9" fmla="*/ 216407 w 1249125"/>
              <a:gd name="connsiteY9" fmla="*/ 382916 h 1226655"/>
              <a:gd name="connsiteX10" fmla="*/ 0 w 1249125"/>
              <a:gd name="connsiteY10" fmla="*/ 83173 h 1226655"/>
              <a:gd name="connsiteX11" fmla="*/ 97775 w 1249125"/>
              <a:gd name="connsiteY11" fmla="*/ 0 h 1226655"/>
              <a:gd name="connsiteX0" fmla="*/ 97775 w 1249125"/>
              <a:gd name="connsiteY0" fmla="*/ 0 h 1226655"/>
              <a:gd name="connsiteX1" fmla="*/ 317630 w 1249125"/>
              <a:gd name="connsiteY1" fmla="*/ 322534 h 1226655"/>
              <a:gd name="connsiteX2" fmla="*/ 687035 w 1249125"/>
              <a:gd name="connsiteY2" fmla="*/ 1086410 h 1226655"/>
              <a:gd name="connsiteX3" fmla="*/ 1098012 w 1249125"/>
              <a:gd name="connsiteY3" fmla="*/ 999986 h 1226655"/>
              <a:gd name="connsiteX4" fmla="*/ 1098012 w 1249125"/>
              <a:gd name="connsiteY4" fmla="*/ 924429 h 1226655"/>
              <a:gd name="connsiteX5" fmla="*/ 1249125 w 1249125"/>
              <a:gd name="connsiteY5" fmla="*/ 1075542 h 1226655"/>
              <a:gd name="connsiteX6" fmla="*/ 1098012 w 1249125"/>
              <a:gd name="connsiteY6" fmla="*/ 1226655 h 1226655"/>
              <a:gd name="connsiteX7" fmla="*/ 1098012 w 1249125"/>
              <a:gd name="connsiteY7" fmla="*/ 1151099 h 1226655"/>
              <a:gd name="connsiteX8" fmla="*/ 629066 w 1249125"/>
              <a:gd name="connsiteY8" fmla="*/ 1170003 h 1226655"/>
              <a:gd name="connsiteX9" fmla="*/ 216407 w 1249125"/>
              <a:gd name="connsiteY9" fmla="*/ 382916 h 1226655"/>
              <a:gd name="connsiteX10" fmla="*/ 0 w 1249125"/>
              <a:gd name="connsiteY10" fmla="*/ 83173 h 1226655"/>
              <a:gd name="connsiteX11" fmla="*/ 97775 w 1249125"/>
              <a:gd name="connsiteY11" fmla="*/ 0 h 1226655"/>
              <a:gd name="connsiteX0" fmla="*/ 97775 w 1249125"/>
              <a:gd name="connsiteY0" fmla="*/ 0 h 1226655"/>
              <a:gd name="connsiteX1" fmla="*/ 317630 w 1249125"/>
              <a:gd name="connsiteY1" fmla="*/ 322534 h 1226655"/>
              <a:gd name="connsiteX2" fmla="*/ 687035 w 1249125"/>
              <a:gd name="connsiteY2" fmla="*/ 1086410 h 1226655"/>
              <a:gd name="connsiteX3" fmla="*/ 1098012 w 1249125"/>
              <a:gd name="connsiteY3" fmla="*/ 999986 h 1226655"/>
              <a:gd name="connsiteX4" fmla="*/ 1098012 w 1249125"/>
              <a:gd name="connsiteY4" fmla="*/ 924429 h 1226655"/>
              <a:gd name="connsiteX5" fmla="*/ 1249125 w 1249125"/>
              <a:gd name="connsiteY5" fmla="*/ 1075542 h 1226655"/>
              <a:gd name="connsiteX6" fmla="*/ 1098012 w 1249125"/>
              <a:gd name="connsiteY6" fmla="*/ 1226655 h 1226655"/>
              <a:gd name="connsiteX7" fmla="*/ 1098012 w 1249125"/>
              <a:gd name="connsiteY7" fmla="*/ 1151099 h 1226655"/>
              <a:gd name="connsiteX8" fmla="*/ 629066 w 1249125"/>
              <a:gd name="connsiteY8" fmla="*/ 1170003 h 1226655"/>
              <a:gd name="connsiteX9" fmla="*/ 216407 w 1249125"/>
              <a:gd name="connsiteY9" fmla="*/ 382916 h 1226655"/>
              <a:gd name="connsiteX10" fmla="*/ 0 w 1249125"/>
              <a:gd name="connsiteY10" fmla="*/ 83173 h 1226655"/>
              <a:gd name="connsiteX11" fmla="*/ 97775 w 1249125"/>
              <a:gd name="connsiteY11" fmla="*/ 0 h 1226655"/>
              <a:gd name="connsiteX0" fmla="*/ 97775 w 1249125"/>
              <a:gd name="connsiteY0" fmla="*/ 0 h 1226655"/>
              <a:gd name="connsiteX1" fmla="*/ 317630 w 1249125"/>
              <a:gd name="connsiteY1" fmla="*/ 322534 h 1226655"/>
              <a:gd name="connsiteX2" fmla="*/ 687035 w 1249125"/>
              <a:gd name="connsiteY2" fmla="*/ 1086410 h 1226655"/>
              <a:gd name="connsiteX3" fmla="*/ 1098012 w 1249125"/>
              <a:gd name="connsiteY3" fmla="*/ 999986 h 1226655"/>
              <a:gd name="connsiteX4" fmla="*/ 1098012 w 1249125"/>
              <a:gd name="connsiteY4" fmla="*/ 924429 h 1226655"/>
              <a:gd name="connsiteX5" fmla="*/ 1249125 w 1249125"/>
              <a:gd name="connsiteY5" fmla="*/ 1075542 h 1226655"/>
              <a:gd name="connsiteX6" fmla="*/ 1098012 w 1249125"/>
              <a:gd name="connsiteY6" fmla="*/ 1226655 h 1226655"/>
              <a:gd name="connsiteX7" fmla="*/ 1098012 w 1249125"/>
              <a:gd name="connsiteY7" fmla="*/ 1151099 h 1226655"/>
              <a:gd name="connsiteX8" fmla="*/ 629066 w 1249125"/>
              <a:gd name="connsiteY8" fmla="*/ 1170003 h 1226655"/>
              <a:gd name="connsiteX9" fmla="*/ 216407 w 1249125"/>
              <a:gd name="connsiteY9" fmla="*/ 382916 h 1226655"/>
              <a:gd name="connsiteX10" fmla="*/ 0 w 1249125"/>
              <a:gd name="connsiteY10" fmla="*/ 83173 h 1226655"/>
              <a:gd name="connsiteX11" fmla="*/ 97775 w 1249125"/>
              <a:gd name="connsiteY11" fmla="*/ 0 h 1226655"/>
              <a:gd name="connsiteX0" fmla="*/ 97775 w 1249125"/>
              <a:gd name="connsiteY0" fmla="*/ 0 h 1226655"/>
              <a:gd name="connsiteX1" fmla="*/ 317630 w 1249125"/>
              <a:gd name="connsiteY1" fmla="*/ 322534 h 1226655"/>
              <a:gd name="connsiteX2" fmla="*/ 687035 w 1249125"/>
              <a:gd name="connsiteY2" fmla="*/ 1086410 h 1226655"/>
              <a:gd name="connsiteX3" fmla="*/ 1114158 w 1249125"/>
              <a:gd name="connsiteY3" fmla="*/ 1043308 h 1226655"/>
              <a:gd name="connsiteX4" fmla="*/ 1098012 w 1249125"/>
              <a:gd name="connsiteY4" fmla="*/ 924429 h 1226655"/>
              <a:gd name="connsiteX5" fmla="*/ 1249125 w 1249125"/>
              <a:gd name="connsiteY5" fmla="*/ 1075542 h 1226655"/>
              <a:gd name="connsiteX6" fmla="*/ 1098012 w 1249125"/>
              <a:gd name="connsiteY6" fmla="*/ 1226655 h 1226655"/>
              <a:gd name="connsiteX7" fmla="*/ 1098012 w 1249125"/>
              <a:gd name="connsiteY7" fmla="*/ 1151099 h 1226655"/>
              <a:gd name="connsiteX8" fmla="*/ 629066 w 1249125"/>
              <a:gd name="connsiteY8" fmla="*/ 1170003 h 1226655"/>
              <a:gd name="connsiteX9" fmla="*/ 216407 w 1249125"/>
              <a:gd name="connsiteY9" fmla="*/ 382916 h 1226655"/>
              <a:gd name="connsiteX10" fmla="*/ 0 w 1249125"/>
              <a:gd name="connsiteY10" fmla="*/ 83173 h 1226655"/>
              <a:gd name="connsiteX11" fmla="*/ 97775 w 1249125"/>
              <a:gd name="connsiteY11" fmla="*/ 0 h 1226655"/>
              <a:gd name="connsiteX0" fmla="*/ 97775 w 1249125"/>
              <a:gd name="connsiteY0" fmla="*/ 0 h 1226655"/>
              <a:gd name="connsiteX1" fmla="*/ 317630 w 1249125"/>
              <a:gd name="connsiteY1" fmla="*/ 322534 h 1226655"/>
              <a:gd name="connsiteX2" fmla="*/ 687035 w 1249125"/>
              <a:gd name="connsiteY2" fmla="*/ 1086410 h 1226655"/>
              <a:gd name="connsiteX3" fmla="*/ 1114158 w 1249125"/>
              <a:gd name="connsiteY3" fmla="*/ 1043308 h 1226655"/>
              <a:gd name="connsiteX4" fmla="*/ 1069679 w 1249125"/>
              <a:gd name="connsiteY4" fmla="*/ 947416 h 1226655"/>
              <a:gd name="connsiteX5" fmla="*/ 1249125 w 1249125"/>
              <a:gd name="connsiteY5" fmla="*/ 1075542 h 1226655"/>
              <a:gd name="connsiteX6" fmla="*/ 1098012 w 1249125"/>
              <a:gd name="connsiteY6" fmla="*/ 1226655 h 1226655"/>
              <a:gd name="connsiteX7" fmla="*/ 1098012 w 1249125"/>
              <a:gd name="connsiteY7" fmla="*/ 1151099 h 1226655"/>
              <a:gd name="connsiteX8" fmla="*/ 629066 w 1249125"/>
              <a:gd name="connsiteY8" fmla="*/ 1170003 h 1226655"/>
              <a:gd name="connsiteX9" fmla="*/ 216407 w 1249125"/>
              <a:gd name="connsiteY9" fmla="*/ 382916 h 1226655"/>
              <a:gd name="connsiteX10" fmla="*/ 0 w 1249125"/>
              <a:gd name="connsiteY10" fmla="*/ 83173 h 1226655"/>
              <a:gd name="connsiteX11" fmla="*/ 97775 w 1249125"/>
              <a:gd name="connsiteY11" fmla="*/ 0 h 1226655"/>
              <a:gd name="connsiteX0" fmla="*/ 97775 w 1244310"/>
              <a:gd name="connsiteY0" fmla="*/ 0 h 1226655"/>
              <a:gd name="connsiteX1" fmla="*/ 317630 w 1244310"/>
              <a:gd name="connsiteY1" fmla="*/ 322534 h 1226655"/>
              <a:gd name="connsiteX2" fmla="*/ 687035 w 1244310"/>
              <a:gd name="connsiteY2" fmla="*/ 1086410 h 1226655"/>
              <a:gd name="connsiteX3" fmla="*/ 1114158 w 1244310"/>
              <a:gd name="connsiteY3" fmla="*/ 1043308 h 1226655"/>
              <a:gd name="connsiteX4" fmla="*/ 1069679 w 1244310"/>
              <a:gd name="connsiteY4" fmla="*/ 947416 h 1226655"/>
              <a:gd name="connsiteX5" fmla="*/ 1244310 w 1244310"/>
              <a:gd name="connsiteY5" fmla="*/ 1023028 h 1226655"/>
              <a:gd name="connsiteX6" fmla="*/ 1098012 w 1244310"/>
              <a:gd name="connsiteY6" fmla="*/ 1226655 h 1226655"/>
              <a:gd name="connsiteX7" fmla="*/ 1098012 w 1244310"/>
              <a:gd name="connsiteY7" fmla="*/ 1151099 h 1226655"/>
              <a:gd name="connsiteX8" fmla="*/ 629066 w 1244310"/>
              <a:gd name="connsiteY8" fmla="*/ 1170003 h 1226655"/>
              <a:gd name="connsiteX9" fmla="*/ 216407 w 1244310"/>
              <a:gd name="connsiteY9" fmla="*/ 382916 h 1226655"/>
              <a:gd name="connsiteX10" fmla="*/ 0 w 1244310"/>
              <a:gd name="connsiteY10" fmla="*/ 83173 h 1226655"/>
              <a:gd name="connsiteX11" fmla="*/ 97775 w 1244310"/>
              <a:gd name="connsiteY11" fmla="*/ 0 h 1226655"/>
              <a:gd name="connsiteX0" fmla="*/ 97775 w 1244310"/>
              <a:gd name="connsiteY0" fmla="*/ 0 h 1204536"/>
              <a:gd name="connsiteX1" fmla="*/ 317630 w 1244310"/>
              <a:gd name="connsiteY1" fmla="*/ 322534 h 1204536"/>
              <a:gd name="connsiteX2" fmla="*/ 687035 w 1244310"/>
              <a:gd name="connsiteY2" fmla="*/ 1086410 h 1204536"/>
              <a:gd name="connsiteX3" fmla="*/ 1114158 w 1244310"/>
              <a:gd name="connsiteY3" fmla="*/ 1043308 h 1204536"/>
              <a:gd name="connsiteX4" fmla="*/ 1069679 w 1244310"/>
              <a:gd name="connsiteY4" fmla="*/ 947416 h 1204536"/>
              <a:gd name="connsiteX5" fmla="*/ 1244310 w 1244310"/>
              <a:gd name="connsiteY5" fmla="*/ 1023028 h 1204536"/>
              <a:gd name="connsiteX6" fmla="*/ 1137678 w 1244310"/>
              <a:gd name="connsiteY6" fmla="*/ 1194474 h 1204536"/>
              <a:gd name="connsiteX7" fmla="*/ 1098012 w 1244310"/>
              <a:gd name="connsiteY7" fmla="*/ 1151099 h 1204536"/>
              <a:gd name="connsiteX8" fmla="*/ 629066 w 1244310"/>
              <a:gd name="connsiteY8" fmla="*/ 1170003 h 1204536"/>
              <a:gd name="connsiteX9" fmla="*/ 216407 w 1244310"/>
              <a:gd name="connsiteY9" fmla="*/ 382916 h 1204536"/>
              <a:gd name="connsiteX10" fmla="*/ 0 w 1244310"/>
              <a:gd name="connsiteY10" fmla="*/ 83173 h 1204536"/>
              <a:gd name="connsiteX11" fmla="*/ 97775 w 1244310"/>
              <a:gd name="connsiteY11" fmla="*/ 0 h 1204536"/>
              <a:gd name="connsiteX0" fmla="*/ 97775 w 1244310"/>
              <a:gd name="connsiteY0" fmla="*/ 0 h 1208905"/>
              <a:gd name="connsiteX1" fmla="*/ 317630 w 1244310"/>
              <a:gd name="connsiteY1" fmla="*/ 322534 h 1208905"/>
              <a:gd name="connsiteX2" fmla="*/ 687035 w 1244310"/>
              <a:gd name="connsiteY2" fmla="*/ 1086410 h 1208905"/>
              <a:gd name="connsiteX3" fmla="*/ 1114158 w 1244310"/>
              <a:gd name="connsiteY3" fmla="*/ 1043308 h 1208905"/>
              <a:gd name="connsiteX4" fmla="*/ 1069679 w 1244310"/>
              <a:gd name="connsiteY4" fmla="*/ 947416 h 1208905"/>
              <a:gd name="connsiteX5" fmla="*/ 1244310 w 1244310"/>
              <a:gd name="connsiteY5" fmla="*/ 1023028 h 1208905"/>
              <a:gd name="connsiteX6" fmla="*/ 1137678 w 1244310"/>
              <a:gd name="connsiteY6" fmla="*/ 1194474 h 1208905"/>
              <a:gd name="connsiteX7" fmla="*/ 1122851 w 1244310"/>
              <a:gd name="connsiteY7" fmla="*/ 1112139 h 1208905"/>
              <a:gd name="connsiteX8" fmla="*/ 629066 w 1244310"/>
              <a:gd name="connsiteY8" fmla="*/ 1170003 h 1208905"/>
              <a:gd name="connsiteX9" fmla="*/ 216407 w 1244310"/>
              <a:gd name="connsiteY9" fmla="*/ 382916 h 1208905"/>
              <a:gd name="connsiteX10" fmla="*/ 0 w 1244310"/>
              <a:gd name="connsiteY10" fmla="*/ 83173 h 1208905"/>
              <a:gd name="connsiteX11" fmla="*/ 97775 w 1244310"/>
              <a:gd name="connsiteY11" fmla="*/ 0 h 1208905"/>
              <a:gd name="connsiteX0" fmla="*/ 77581 w 1244310"/>
              <a:gd name="connsiteY0" fmla="*/ 0 h 1606277"/>
              <a:gd name="connsiteX1" fmla="*/ 317630 w 1244310"/>
              <a:gd name="connsiteY1" fmla="*/ 719906 h 1606277"/>
              <a:gd name="connsiteX2" fmla="*/ 687035 w 1244310"/>
              <a:gd name="connsiteY2" fmla="*/ 1483782 h 1606277"/>
              <a:gd name="connsiteX3" fmla="*/ 1114158 w 1244310"/>
              <a:gd name="connsiteY3" fmla="*/ 1440680 h 1606277"/>
              <a:gd name="connsiteX4" fmla="*/ 1069679 w 1244310"/>
              <a:gd name="connsiteY4" fmla="*/ 1344788 h 1606277"/>
              <a:gd name="connsiteX5" fmla="*/ 1244310 w 1244310"/>
              <a:gd name="connsiteY5" fmla="*/ 1420400 h 1606277"/>
              <a:gd name="connsiteX6" fmla="*/ 1137678 w 1244310"/>
              <a:gd name="connsiteY6" fmla="*/ 1591846 h 1606277"/>
              <a:gd name="connsiteX7" fmla="*/ 1122851 w 1244310"/>
              <a:gd name="connsiteY7" fmla="*/ 1509511 h 1606277"/>
              <a:gd name="connsiteX8" fmla="*/ 629066 w 1244310"/>
              <a:gd name="connsiteY8" fmla="*/ 1567375 h 1606277"/>
              <a:gd name="connsiteX9" fmla="*/ 216407 w 1244310"/>
              <a:gd name="connsiteY9" fmla="*/ 780288 h 1606277"/>
              <a:gd name="connsiteX10" fmla="*/ 0 w 1244310"/>
              <a:gd name="connsiteY10" fmla="*/ 480545 h 1606277"/>
              <a:gd name="connsiteX11" fmla="*/ 77581 w 1244310"/>
              <a:gd name="connsiteY11" fmla="*/ 0 h 1606277"/>
              <a:gd name="connsiteX0" fmla="*/ 92107 w 1258836"/>
              <a:gd name="connsiteY0" fmla="*/ 0 h 1606277"/>
              <a:gd name="connsiteX1" fmla="*/ 332156 w 1258836"/>
              <a:gd name="connsiteY1" fmla="*/ 719906 h 1606277"/>
              <a:gd name="connsiteX2" fmla="*/ 701561 w 1258836"/>
              <a:gd name="connsiteY2" fmla="*/ 1483782 h 1606277"/>
              <a:gd name="connsiteX3" fmla="*/ 1128684 w 1258836"/>
              <a:gd name="connsiteY3" fmla="*/ 1440680 h 1606277"/>
              <a:gd name="connsiteX4" fmla="*/ 1084205 w 1258836"/>
              <a:gd name="connsiteY4" fmla="*/ 1344788 h 1606277"/>
              <a:gd name="connsiteX5" fmla="*/ 1258836 w 1258836"/>
              <a:gd name="connsiteY5" fmla="*/ 1420400 h 1606277"/>
              <a:gd name="connsiteX6" fmla="*/ 1152204 w 1258836"/>
              <a:gd name="connsiteY6" fmla="*/ 1591846 h 1606277"/>
              <a:gd name="connsiteX7" fmla="*/ 1137377 w 1258836"/>
              <a:gd name="connsiteY7" fmla="*/ 1509511 h 1606277"/>
              <a:gd name="connsiteX8" fmla="*/ 643592 w 1258836"/>
              <a:gd name="connsiteY8" fmla="*/ 1567375 h 1606277"/>
              <a:gd name="connsiteX9" fmla="*/ 230933 w 1258836"/>
              <a:gd name="connsiteY9" fmla="*/ 780288 h 1606277"/>
              <a:gd name="connsiteX10" fmla="*/ 0 w 1258836"/>
              <a:gd name="connsiteY10" fmla="*/ 78575 h 1606277"/>
              <a:gd name="connsiteX11" fmla="*/ 92107 w 1258836"/>
              <a:gd name="connsiteY11" fmla="*/ 0 h 1606277"/>
              <a:gd name="connsiteX0" fmla="*/ 92107 w 1258836"/>
              <a:gd name="connsiteY0" fmla="*/ 0 h 1606277"/>
              <a:gd name="connsiteX1" fmla="*/ 463576 w 1258836"/>
              <a:gd name="connsiteY1" fmla="*/ 603885 h 1606277"/>
              <a:gd name="connsiteX2" fmla="*/ 701561 w 1258836"/>
              <a:gd name="connsiteY2" fmla="*/ 1483782 h 1606277"/>
              <a:gd name="connsiteX3" fmla="*/ 1128684 w 1258836"/>
              <a:gd name="connsiteY3" fmla="*/ 1440680 h 1606277"/>
              <a:gd name="connsiteX4" fmla="*/ 1084205 w 1258836"/>
              <a:gd name="connsiteY4" fmla="*/ 1344788 h 1606277"/>
              <a:gd name="connsiteX5" fmla="*/ 1258836 w 1258836"/>
              <a:gd name="connsiteY5" fmla="*/ 1420400 h 1606277"/>
              <a:gd name="connsiteX6" fmla="*/ 1152204 w 1258836"/>
              <a:gd name="connsiteY6" fmla="*/ 1591846 h 1606277"/>
              <a:gd name="connsiteX7" fmla="*/ 1137377 w 1258836"/>
              <a:gd name="connsiteY7" fmla="*/ 1509511 h 1606277"/>
              <a:gd name="connsiteX8" fmla="*/ 643592 w 1258836"/>
              <a:gd name="connsiteY8" fmla="*/ 1567375 h 1606277"/>
              <a:gd name="connsiteX9" fmla="*/ 230933 w 1258836"/>
              <a:gd name="connsiteY9" fmla="*/ 780288 h 1606277"/>
              <a:gd name="connsiteX10" fmla="*/ 0 w 1258836"/>
              <a:gd name="connsiteY10" fmla="*/ 78575 h 1606277"/>
              <a:gd name="connsiteX11" fmla="*/ 92107 w 1258836"/>
              <a:gd name="connsiteY11" fmla="*/ 0 h 1606277"/>
              <a:gd name="connsiteX0" fmla="*/ 92107 w 1258836"/>
              <a:gd name="connsiteY0" fmla="*/ 0 h 1615969"/>
              <a:gd name="connsiteX1" fmla="*/ 463576 w 1258836"/>
              <a:gd name="connsiteY1" fmla="*/ 603885 h 1615969"/>
              <a:gd name="connsiteX2" fmla="*/ 701561 w 1258836"/>
              <a:gd name="connsiteY2" fmla="*/ 1483782 h 1615969"/>
              <a:gd name="connsiteX3" fmla="*/ 1128684 w 1258836"/>
              <a:gd name="connsiteY3" fmla="*/ 1440680 h 1615969"/>
              <a:gd name="connsiteX4" fmla="*/ 1084205 w 1258836"/>
              <a:gd name="connsiteY4" fmla="*/ 1344788 h 1615969"/>
              <a:gd name="connsiteX5" fmla="*/ 1258836 w 1258836"/>
              <a:gd name="connsiteY5" fmla="*/ 1420400 h 1615969"/>
              <a:gd name="connsiteX6" fmla="*/ 1152204 w 1258836"/>
              <a:gd name="connsiteY6" fmla="*/ 1591846 h 1615969"/>
              <a:gd name="connsiteX7" fmla="*/ 1137377 w 1258836"/>
              <a:gd name="connsiteY7" fmla="*/ 1509511 h 1615969"/>
              <a:gd name="connsiteX8" fmla="*/ 643592 w 1258836"/>
              <a:gd name="connsiteY8" fmla="*/ 1567375 h 1615969"/>
              <a:gd name="connsiteX9" fmla="*/ 380439 w 1258836"/>
              <a:gd name="connsiteY9" fmla="*/ 640191 h 1615969"/>
              <a:gd name="connsiteX10" fmla="*/ 0 w 1258836"/>
              <a:gd name="connsiteY10" fmla="*/ 78575 h 1615969"/>
              <a:gd name="connsiteX11" fmla="*/ 92107 w 1258836"/>
              <a:gd name="connsiteY11" fmla="*/ 0 h 1615969"/>
              <a:gd name="connsiteX0" fmla="*/ 92107 w 1258836"/>
              <a:gd name="connsiteY0" fmla="*/ 0 h 1615969"/>
              <a:gd name="connsiteX1" fmla="*/ 463576 w 1258836"/>
              <a:gd name="connsiteY1" fmla="*/ 603885 h 1615969"/>
              <a:gd name="connsiteX2" fmla="*/ 809462 w 1258836"/>
              <a:gd name="connsiteY2" fmla="*/ 1443262 h 1615969"/>
              <a:gd name="connsiteX3" fmla="*/ 1128684 w 1258836"/>
              <a:gd name="connsiteY3" fmla="*/ 1440680 h 1615969"/>
              <a:gd name="connsiteX4" fmla="*/ 1084205 w 1258836"/>
              <a:gd name="connsiteY4" fmla="*/ 1344788 h 1615969"/>
              <a:gd name="connsiteX5" fmla="*/ 1258836 w 1258836"/>
              <a:gd name="connsiteY5" fmla="*/ 1420400 h 1615969"/>
              <a:gd name="connsiteX6" fmla="*/ 1152204 w 1258836"/>
              <a:gd name="connsiteY6" fmla="*/ 1591846 h 1615969"/>
              <a:gd name="connsiteX7" fmla="*/ 1137377 w 1258836"/>
              <a:gd name="connsiteY7" fmla="*/ 1509511 h 1615969"/>
              <a:gd name="connsiteX8" fmla="*/ 643592 w 1258836"/>
              <a:gd name="connsiteY8" fmla="*/ 1567375 h 1615969"/>
              <a:gd name="connsiteX9" fmla="*/ 380439 w 1258836"/>
              <a:gd name="connsiteY9" fmla="*/ 640191 h 1615969"/>
              <a:gd name="connsiteX10" fmla="*/ 0 w 1258836"/>
              <a:gd name="connsiteY10" fmla="*/ 78575 h 1615969"/>
              <a:gd name="connsiteX11" fmla="*/ 92107 w 1258836"/>
              <a:gd name="connsiteY11" fmla="*/ 0 h 1615969"/>
              <a:gd name="connsiteX0" fmla="*/ 92107 w 1258836"/>
              <a:gd name="connsiteY0" fmla="*/ 0 h 1591846"/>
              <a:gd name="connsiteX1" fmla="*/ 463576 w 1258836"/>
              <a:gd name="connsiteY1" fmla="*/ 603885 h 1591846"/>
              <a:gd name="connsiteX2" fmla="*/ 809462 w 1258836"/>
              <a:gd name="connsiteY2" fmla="*/ 1443262 h 1591846"/>
              <a:gd name="connsiteX3" fmla="*/ 1128684 w 1258836"/>
              <a:gd name="connsiteY3" fmla="*/ 1440680 h 1591846"/>
              <a:gd name="connsiteX4" fmla="*/ 1084205 w 1258836"/>
              <a:gd name="connsiteY4" fmla="*/ 1344788 h 1591846"/>
              <a:gd name="connsiteX5" fmla="*/ 1258836 w 1258836"/>
              <a:gd name="connsiteY5" fmla="*/ 1420400 h 1591846"/>
              <a:gd name="connsiteX6" fmla="*/ 1152204 w 1258836"/>
              <a:gd name="connsiteY6" fmla="*/ 1591846 h 1591846"/>
              <a:gd name="connsiteX7" fmla="*/ 1137377 w 1258836"/>
              <a:gd name="connsiteY7" fmla="*/ 1509511 h 1591846"/>
              <a:gd name="connsiteX8" fmla="*/ 771986 w 1258836"/>
              <a:gd name="connsiteY8" fmla="*/ 1529038 h 1591846"/>
              <a:gd name="connsiteX9" fmla="*/ 380439 w 1258836"/>
              <a:gd name="connsiteY9" fmla="*/ 640191 h 1591846"/>
              <a:gd name="connsiteX10" fmla="*/ 0 w 1258836"/>
              <a:gd name="connsiteY10" fmla="*/ 78575 h 1591846"/>
              <a:gd name="connsiteX11" fmla="*/ 92107 w 1258836"/>
              <a:gd name="connsiteY11" fmla="*/ 0 h 1591846"/>
              <a:gd name="connsiteX0" fmla="*/ 92107 w 1258836"/>
              <a:gd name="connsiteY0" fmla="*/ 0 h 1595011"/>
              <a:gd name="connsiteX1" fmla="*/ 463576 w 1258836"/>
              <a:gd name="connsiteY1" fmla="*/ 603885 h 1595011"/>
              <a:gd name="connsiteX2" fmla="*/ 809462 w 1258836"/>
              <a:gd name="connsiteY2" fmla="*/ 1443262 h 1595011"/>
              <a:gd name="connsiteX3" fmla="*/ 1128684 w 1258836"/>
              <a:gd name="connsiteY3" fmla="*/ 1440680 h 1595011"/>
              <a:gd name="connsiteX4" fmla="*/ 1084205 w 1258836"/>
              <a:gd name="connsiteY4" fmla="*/ 1344788 h 1595011"/>
              <a:gd name="connsiteX5" fmla="*/ 1258836 w 1258836"/>
              <a:gd name="connsiteY5" fmla="*/ 1420400 h 1595011"/>
              <a:gd name="connsiteX6" fmla="*/ 1152204 w 1258836"/>
              <a:gd name="connsiteY6" fmla="*/ 1591846 h 1595011"/>
              <a:gd name="connsiteX7" fmla="*/ 1138698 w 1258836"/>
              <a:gd name="connsiteY7" fmla="*/ 1546054 h 1595011"/>
              <a:gd name="connsiteX8" fmla="*/ 771986 w 1258836"/>
              <a:gd name="connsiteY8" fmla="*/ 1529038 h 1595011"/>
              <a:gd name="connsiteX9" fmla="*/ 380439 w 1258836"/>
              <a:gd name="connsiteY9" fmla="*/ 640191 h 1595011"/>
              <a:gd name="connsiteX10" fmla="*/ 0 w 1258836"/>
              <a:gd name="connsiteY10" fmla="*/ 78575 h 1595011"/>
              <a:gd name="connsiteX11" fmla="*/ 92107 w 1258836"/>
              <a:gd name="connsiteY11" fmla="*/ 0 h 1595011"/>
              <a:gd name="connsiteX0" fmla="*/ 92107 w 1258836"/>
              <a:gd name="connsiteY0" fmla="*/ 0 h 1595011"/>
              <a:gd name="connsiteX1" fmla="*/ 463576 w 1258836"/>
              <a:gd name="connsiteY1" fmla="*/ 603885 h 1595011"/>
              <a:gd name="connsiteX2" fmla="*/ 809462 w 1258836"/>
              <a:gd name="connsiteY2" fmla="*/ 1443262 h 1595011"/>
              <a:gd name="connsiteX3" fmla="*/ 1093364 w 1258836"/>
              <a:gd name="connsiteY3" fmla="*/ 1431720 h 1595011"/>
              <a:gd name="connsiteX4" fmla="*/ 1084205 w 1258836"/>
              <a:gd name="connsiteY4" fmla="*/ 1344788 h 1595011"/>
              <a:gd name="connsiteX5" fmla="*/ 1258836 w 1258836"/>
              <a:gd name="connsiteY5" fmla="*/ 1420400 h 1595011"/>
              <a:gd name="connsiteX6" fmla="*/ 1152204 w 1258836"/>
              <a:gd name="connsiteY6" fmla="*/ 1591846 h 1595011"/>
              <a:gd name="connsiteX7" fmla="*/ 1138698 w 1258836"/>
              <a:gd name="connsiteY7" fmla="*/ 1546054 h 1595011"/>
              <a:gd name="connsiteX8" fmla="*/ 771986 w 1258836"/>
              <a:gd name="connsiteY8" fmla="*/ 1529038 h 1595011"/>
              <a:gd name="connsiteX9" fmla="*/ 380439 w 1258836"/>
              <a:gd name="connsiteY9" fmla="*/ 640191 h 1595011"/>
              <a:gd name="connsiteX10" fmla="*/ 0 w 1258836"/>
              <a:gd name="connsiteY10" fmla="*/ 78575 h 1595011"/>
              <a:gd name="connsiteX11" fmla="*/ 92107 w 1258836"/>
              <a:gd name="connsiteY11" fmla="*/ 0 h 1595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58836" h="1595011">
                <a:moveTo>
                  <a:pt x="92107" y="0"/>
                </a:moveTo>
                <a:cubicBezTo>
                  <a:pt x="134637" y="52899"/>
                  <a:pt x="344017" y="363341"/>
                  <a:pt x="463576" y="603885"/>
                </a:cubicBezTo>
                <a:cubicBezTo>
                  <a:pt x="583135" y="844429"/>
                  <a:pt x="704497" y="1305290"/>
                  <a:pt x="809462" y="1443262"/>
                </a:cubicBezTo>
                <a:cubicBezTo>
                  <a:pt x="914427" y="1581235"/>
                  <a:pt x="1019662" y="1446595"/>
                  <a:pt x="1093364" y="1431720"/>
                </a:cubicBezTo>
                <a:lnTo>
                  <a:pt x="1084205" y="1344788"/>
                </a:lnTo>
                <a:lnTo>
                  <a:pt x="1258836" y="1420400"/>
                </a:lnTo>
                <a:lnTo>
                  <a:pt x="1152204" y="1591846"/>
                </a:lnTo>
                <a:lnTo>
                  <a:pt x="1138698" y="1546054"/>
                </a:lnTo>
                <a:cubicBezTo>
                  <a:pt x="1060773" y="1521115"/>
                  <a:pt x="898362" y="1680015"/>
                  <a:pt x="771986" y="1529038"/>
                </a:cubicBezTo>
                <a:cubicBezTo>
                  <a:pt x="645610" y="1378061"/>
                  <a:pt x="509103" y="881935"/>
                  <a:pt x="380439" y="640191"/>
                </a:cubicBezTo>
                <a:cubicBezTo>
                  <a:pt x="251775" y="398447"/>
                  <a:pt x="46689" y="133396"/>
                  <a:pt x="0" y="78575"/>
                </a:cubicBezTo>
                <a:lnTo>
                  <a:pt x="92107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0" name="箭號: 向右 54">
            <a:extLst>
              <a:ext uri="{FF2B5EF4-FFF2-40B4-BE49-F238E27FC236}">
                <a16:creationId xmlns:a16="http://schemas.microsoft.com/office/drawing/2014/main" id="{674D3275-591D-2A94-90AD-DCB0D8EB9932}"/>
              </a:ext>
            </a:extLst>
          </p:cNvPr>
          <p:cNvSpPr/>
          <p:nvPr/>
        </p:nvSpPr>
        <p:spPr>
          <a:xfrm>
            <a:off x="2910554" y="2626346"/>
            <a:ext cx="6081262" cy="702643"/>
          </a:xfrm>
          <a:custGeom>
            <a:avLst/>
            <a:gdLst>
              <a:gd name="connsiteX0" fmla="*/ 0 w 6081262"/>
              <a:gd name="connsiteY0" fmla="*/ 55008 h 220032"/>
              <a:gd name="connsiteX1" fmla="*/ 5971246 w 6081262"/>
              <a:gd name="connsiteY1" fmla="*/ 55008 h 220032"/>
              <a:gd name="connsiteX2" fmla="*/ 5971246 w 6081262"/>
              <a:gd name="connsiteY2" fmla="*/ 0 h 220032"/>
              <a:gd name="connsiteX3" fmla="*/ 6081262 w 6081262"/>
              <a:gd name="connsiteY3" fmla="*/ 110016 h 220032"/>
              <a:gd name="connsiteX4" fmla="*/ 5971246 w 6081262"/>
              <a:gd name="connsiteY4" fmla="*/ 220032 h 220032"/>
              <a:gd name="connsiteX5" fmla="*/ 5971246 w 6081262"/>
              <a:gd name="connsiteY5" fmla="*/ 165024 h 220032"/>
              <a:gd name="connsiteX6" fmla="*/ 0 w 6081262"/>
              <a:gd name="connsiteY6" fmla="*/ 165024 h 220032"/>
              <a:gd name="connsiteX7" fmla="*/ 0 w 6081262"/>
              <a:gd name="connsiteY7" fmla="*/ 55008 h 220032"/>
              <a:gd name="connsiteX0" fmla="*/ 0 w 6081262"/>
              <a:gd name="connsiteY0" fmla="*/ 55008 h 220032"/>
              <a:gd name="connsiteX1" fmla="*/ 708946 w 6081262"/>
              <a:gd name="connsiteY1" fmla="*/ 54257 h 220032"/>
              <a:gd name="connsiteX2" fmla="*/ 5971246 w 6081262"/>
              <a:gd name="connsiteY2" fmla="*/ 55008 h 220032"/>
              <a:gd name="connsiteX3" fmla="*/ 5971246 w 6081262"/>
              <a:gd name="connsiteY3" fmla="*/ 0 h 220032"/>
              <a:gd name="connsiteX4" fmla="*/ 6081262 w 6081262"/>
              <a:gd name="connsiteY4" fmla="*/ 110016 h 220032"/>
              <a:gd name="connsiteX5" fmla="*/ 5971246 w 6081262"/>
              <a:gd name="connsiteY5" fmla="*/ 220032 h 220032"/>
              <a:gd name="connsiteX6" fmla="*/ 5971246 w 6081262"/>
              <a:gd name="connsiteY6" fmla="*/ 165024 h 220032"/>
              <a:gd name="connsiteX7" fmla="*/ 0 w 6081262"/>
              <a:gd name="connsiteY7" fmla="*/ 165024 h 220032"/>
              <a:gd name="connsiteX8" fmla="*/ 0 w 6081262"/>
              <a:gd name="connsiteY8" fmla="*/ 55008 h 220032"/>
              <a:gd name="connsiteX0" fmla="*/ 0 w 6081262"/>
              <a:gd name="connsiteY0" fmla="*/ 55008 h 1006757"/>
              <a:gd name="connsiteX1" fmla="*/ 1592866 w 6081262"/>
              <a:gd name="connsiteY1" fmla="*/ 1006757 h 1006757"/>
              <a:gd name="connsiteX2" fmla="*/ 5971246 w 6081262"/>
              <a:gd name="connsiteY2" fmla="*/ 55008 h 1006757"/>
              <a:gd name="connsiteX3" fmla="*/ 5971246 w 6081262"/>
              <a:gd name="connsiteY3" fmla="*/ 0 h 1006757"/>
              <a:gd name="connsiteX4" fmla="*/ 6081262 w 6081262"/>
              <a:gd name="connsiteY4" fmla="*/ 110016 h 1006757"/>
              <a:gd name="connsiteX5" fmla="*/ 5971246 w 6081262"/>
              <a:gd name="connsiteY5" fmla="*/ 220032 h 1006757"/>
              <a:gd name="connsiteX6" fmla="*/ 5971246 w 6081262"/>
              <a:gd name="connsiteY6" fmla="*/ 165024 h 1006757"/>
              <a:gd name="connsiteX7" fmla="*/ 0 w 6081262"/>
              <a:gd name="connsiteY7" fmla="*/ 165024 h 1006757"/>
              <a:gd name="connsiteX8" fmla="*/ 0 w 6081262"/>
              <a:gd name="connsiteY8" fmla="*/ 55008 h 1006757"/>
              <a:gd name="connsiteX0" fmla="*/ 0 w 6081262"/>
              <a:gd name="connsiteY0" fmla="*/ 55008 h 1006757"/>
              <a:gd name="connsiteX1" fmla="*/ 1592866 w 6081262"/>
              <a:gd name="connsiteY1" fmla="*/ 1006757 h 1006757"/>
              <a:gd name="connsiteX2" fmla="*/ 5971246 w 6081262"/>
              <a:gd name="connsiteY2" fmla="*/ 55008 h 1006757"/>
              <a:gd name="connsiteX3" fmla="*/ 5971246 w 6081262"/>
              <a:gd name="connsiteY3" fmla="*/ 0 h 1006757"/>
              <a:gd name="connsiteX4" fmla="*/ 6081262 w 6081262"/>
              <a:gd name="connsiteY4" fmla="*/ 110016 h 1006757"/>
              <a:gd name="connsiteX5" fmla="*/ 5971246 w 6081262"/>
              <a:gd name="connsiteY5" fmla="*/ 220032 h 1006757"/>
              <a:gd name="connsiteX6" fmla="*/ 5971246 w 6081262"/>
              <a:gd name="connsiteY6" fmla="*/ 165024 h 1006757"/>
              <a:gd name="connsiteX7" fmla="*/ 91726 w 6081262"/>
              <a:gd name="connsiteY7" fmla="*/ 168557 h 1006757"/>
              <a:gd name="connsiteX8" fmla="*/ 0 w 6081262"/>
              <a:gd name="connsiteY8" fmla="*/ 165024 h 1006757"/>
              <a:gd name="connsiteX9" fmla="*/ 0 w 6081262"/>
              <a:gd name="connsiteY9" fmla="*/ 55008 h 1006757"/>
              <a:gd name="connsiteX0" fmla="*/ 0 w 6081262"/>
              <a:gd name="connsiteY0" fmla="*/ 55008 h 1128677"/>
              <a:gd name="connsiteX1" fmla="*/ 1592866 w 6081262"/>
              <a:gd name="connsiteY1" fmla="*/ 1006757 h 1128677"/>
              <a:gd name="connsiteX2" fmla="*/ 5971246 w 6081262"/>
              <a:gd name="connsiteY2" fmla="*/ 55008 h 1128677"/>
              <a:gd name="connsiteX3" fmla="*/ 5971246 w 6081262"/>
              <a:gd name="connsiteY3" fmla="*/ 0 h 1128677"/>
              <a:gd name="connsiteX4" fmla="*/ 6081262 w 6081262"/>
              <a:gd name="connsiteY4" fmla="*/ 110016 h 1128677"/>
              <a:gd name="connsiteX5" fmla="*/ 5971246 w 6081262"/>
              <a:gd name="connsiteY5" fmla="*/ 220032 h 1128677"/>
              <a:gd name="connsiteX6" fmla="*/ 5971246 w 6081262"/>
              <a:gd name="connsiteY6" fmla="*/ 165024 h 1128677"/>
              <a:gd name="connsiteX7" fmla="*/ 1592866 w 6081262"/>
              <a:gd name="connsiteY7" fmla="*/ 1128677 h 1128677"/>
              <a:gd name="connsiteX8" fmla="*/ 0 w 6081262"/>
              <a:gd name="connsiteY8" fmla="*/ 165024 h 1128677"/>
              <a:gd name="connsiteX9" fmla="*/ 0 w 6081262"/>
              <a:gd name="connsiteY9" fmla="*/ 55008 h 1128677"/>
              <a:gd name="connsiteX0" fmla="*/ 0 w 6081262"/>
              <a:gd name="connsiteY0" fmla="*/ 55008 h 1128677"/>
              <a:gd name="connsiteX1" fmla="*/ 1592866 w 6081262"/>
              <a:gd name="connsiteY1" fmla="*/ 1006757 h 1128677"/>
              <a:gd name="connsiteX2" fmla="*/ 5971246 w 6081262"/>
              <a:gd name="connsiteY2" fmla="*/ 55008 h 1128677"/>
              <a:gd name="connsiteX3" fmla="*/ 5971246 w 6081262"/>
              <a:gd name="connsiteY3" fmla="*/ 0 h 1128677"/>
              <a:gd name="connsiteX4" fmla="*/ 6081262 w 6081262"/>
              <a:gd name="connsiteY4" fmla="*/ 110016 h 1128677"/>
              <a:gd name="connsiteX5" fmla="*/ 5971246 w 6081262"/>
              <a:gd name="connsiteY5" fmla="*/ 220032 h 1128677"/>
              <a:gd name="connsiteX6" fmla="*/ 5971246 w 6081262"/>
              <a:gd name="connsiteY6" fmla="*/ 165024 h 1128677"/>
              <a:gd name="connsiteX7" fmla="*/ 1592866 w 6081262"/>
              <a:gd name="connsiteY7" fmla="*/ 1128677 h 1128677"/>
              <a:gd name="connsiteX8" fmla="*/ 0 w 6081262"/>
              <a:gd name="connsiteY8" fmla="*/ 165024 h 1128677"/>
              <a:gd name="connsiteX9" fmla="*/ 0 w 6081262"/>
              <a:gd name="connsiteY9" fmla="*/ 55008 h 1128677"/>
              <a:gd name="connsiteX0" fmla="*/ 0 w 6081262"/>
              <a:gd name="connsiteY0" fmla="*/ 55008 h 1128677"/>
              <a:gd name="connsiteX1" fmla="*/ 1592866 w 6081262"/>
              <a:gd name="connsiteY1" fmla="*/ 1006757 h 1128677"/>
              <a:gd name="connsiteX2" fmla="*/ 5971246 w 6081262"/>
              <a:gd name="connsiteY2" fmla="*/ 55008 h 1128677"/>
              <a:gd name="connsiteX3" fmla="*/ 5971246 w 6081262"/>
              <a:gd name="connsiteY3" fmla="*/ 0 h 1128677"/>
              <a:gd name="connsiteX4" fmla="*/ 6081262 w 6081262"/>
              <a:gd name="connsiteY4" fmla="*/ 110016 h 1128677"/>
              <a:gd name="connsiteX5" fmla="*/ 5971246 w 6081262"/>
              <a:gd name="connsiteY5" fmla="*/ 220032 h 1128677"/>
              <a:gd name="connsiteX6" fmla="*/ 5971246 w 6081262"/>
              <a:gd name="connsiteY6" fmla="*/ 165024 h 1128677"/>
              <a:gd name="connsiteX7" fmla="*/ 1592866 w 6081262"/>
              <a:gd name="connsiteY7" fmla="*/ 1128677 h 1128677"/>
              <a:gd name="connsiteX8" fmla="*/ 0 w 6081262"/>
              <a:gd name="connsiteY8" fmla="*/ 165024 h 1128677"/>
              <a:gd name="connsiteX9" fmla="*/ 0 w 6081262"/>
              <a:gd name="connsiteY9" fmla="*/ 55008 h 1128677"/>
              <a:gd name="connsiteX0" fmla="*/ 0 w 6081262"/>
              <a:gd name="connsiteY0" fmla="*/ 55008 h 1128677"/>
              <a:gd name="connsiteX1" fmla="*/ 1592866 w 6081262"/>
              <a:gd name="connsiteY1" fmla="*/ 1006757 h 1128677"/>
              <a:gd name="connsiteX2" fmla="*/ 3985546 w 6081262"/>
              <a:gd name="connsiteY2" fmla="*/ 557177 h 1128677"/>
              <a:gd name="connsiteX3" fmla="*/ 5971246 w 6081262"/>
              <a:gd name="connsiteY3" fmla="*/ 55008 h 1128677"/>
              <a:gd name="connsiteX4" fmla="*/ 5971246 w 6081262"/>
              <a:gd name="connsiteY4" fmla="*/ 0 h 1128677"/>
              <a:gd name="connsiteX5" fmla="*/ 6081262 w 6081262"/>
              <a:gd name="connsiteY5" fmla="*/ 110016 h 1128677"/>
              <a:gd name="connsiteX6" fmla="*/ 5971246 w 6081262"/>
              <a:gd name="connsiteY6" fmla="*/ 220032 h 1128677"/>
              <a:gd name="connsiteX7" fmla="*/ 5971246 w 6081262"/>
              <a:gd name="connsiteY7" fmla="*/ 165024 h 1128677"/>
              <a:gd name="connsiteX8" fmla="*/ 1592866 w 6081262"/>
              <a:gd name="connsiteY8" fmla="*/ 1128677 h 1128677"/>
              <a:gd name="connsiteX9" fmla="*/ 0 w 6081262"/>
              <a:gd name="connsiteY9" fmla="*/ 165024 h 1128677"/>
              <a:gd name="connsiteX10" fmla="*/ 0 w 6081262"/>
              <a:gd name="connsiteY10" fmla="*/ 55008 h 1128677"/>
              <a:gd name="connsiteX0" fmla="*/ 0 w 6081262"/>
              <a:gd name="connsiteY0" fmla="*/ 55008 h 1139749"/>
              <a:gd name="connsiteX1" fmla="*/ 1592866 w 6081262"/>
              <a:gd name="connsiteY1" fmla="*/ 1006757 h 1139749"/>
              <a:gd name="connsiteX2" fmla="*/ 3985546 w 6081262"/>
              <a:gd name="connsiteY2" fmla="*/ 557177 h 1139749"/>
              <a:gd name="connsiteX3" fmla="*/ 5971246 w 6081262"/>
              <a:gd name="connsiteY3" fmla="*/ 55008 h 1139749"/>
              <a:gd name="connsiteX4" fmla="*/ 5971246 w 6081262"/>
              <a:gd name="connsiteY4" fmla="*/ 0 h 1139749"/>
              <a:gd name="connsiteX5" fmla="*/ 6081262 w 6081262"/>
              <a:gd name="connsiteY5" fmla="*/ 110016 h 1139749"/>
              <a:gd name="connsiteX6" fmla="*/ 5971246 w 6081262"/>
              <a:gd name="connsiteY6" fmla="*/ 220032 h 1139749"/>
              <a:gd name="connsiteX7" fmla="*/ 5971246 w 6081262"/>
              <a:gd name="connsiteY7" fmla="*/ 165024 h 1139749"/>
              <a:gd name="connsiteX8" fmla="*/ 4000786 w 6081262"/>
              <a:gd name="connsiteY8" fmla="*/ 656237 h 1139749"/>
              <a:gd name="connsiteX9" fmla="*/ 1592866 w 6081262"/>
              <a:gd name="connsiteY9" fmla="*/ 1128677 h 1139749"/>
              <a:gd name="connsiteX10" fmla="*/ 0 w 6081262"/>
              <a:gd name="connsiteY10" fmla="*/ 165024 h 1139749"/>
              <a:gd name="connsiteX11" fmla="*/ 0 w 6081262"/>
              <a:gd name="connsiteY11" fmla="*/ 55008 h 1139749"/>
              <a:gd name="connsiteX0" fmla="*/ 0 w 6081262"/>
              <a:gd name="connsiteY0" fmla="*/ 55008 h 1139749"/>
              <a:gd name="connsiteX1" fmla="*/ 1592866 w 6081262"/>
              <a:gd name="connsiteY1" fmla="*/ 1006757 h 1139749"/>
              <a:gd name="connsiteX2" fmla="*/ 3970306 w 6081262"/>
              <a:gd name="connsiteY2" fmla="*/ 183797 h 1139749"/>
              <a:gd name="connsiteX3" fmla="*/ 5971246 w 6081262"/>
              <a:gd name="connsiteY3" fmla="*/ 55008 h 1139749"/>
              <a:gd name="connsiteX4" fmla="*/ 5971246 w 6081262"/>
              <a:gd name="connsiteY4" fmla="*/ 0 h 1139749"/>
              <a:gd name="connsiteX5" fmla="*/ 6081262 w 6081262"/>
              <a:gd name="connsiteY5" fmla="*/ 110016 h 1139749"/>
              <a:gd name="connsiteX6" fmla="*/ 5971246 w 6081262"/>
              <a:gd name="connsiteY6" fmla="*/ 220032 h 1139749"/>
              <a:gd name="connsiteX7" fmla="*/ 5971246 w 6081262"/>
              <a:gd name="connsiteY7" fmla="*/ 165024 h 1139749"/>
              <a:gd name="connsiteX8" fmla="*/ 4000786 w 6081262"/>
              <a:gd name="connsiteY8" fmla="*/ 656237 h 1139749"/>
              <a:gd name="connsiteX9" fmla="*/ 1592866 w 6081262"/>
              <a:gd name="connsiteY9" fmla="*/ 1128677 h 1139749"/>
              <a:gd name="connsiteX10" fmla="*/ 0 w 6081262"/>
              <a:gd name="connsiteY10" fmla="*/ 165024 h 1139749"/>
              <a:gd name="connsiteX11" fmla="*/ 0 w 6081262"/>
              <a:gd name="connsiteY11" fmla="*/ 55008 h 1139749"/>
              <a:gd name="connsiteX0" fmla="*/ 0 w 6081262"/>
              <a:gd name="connsiteY0" fmla="*/ 55008 h 1129334"/>
              <a:gd name="connsiteX1" fmla="*/ 1592866 w 6081262"/>
              <a:gd name="connsiteY1" fmla="*/ 1006757 h 1129334"/>
              <a:gd name="connsiteX2" fmla="*/ 3970306 w 6081262"/>
              <a:gd name="connsiteY2" fmla="*/ 183797 h 1129334"/>
              <a:gd name="connsiteX3" fmla="*/ 5971246 w 6081262"/>
              <a:gd name="connsiteY3" fmla="*/ 55008 h 1129334"/>
              <a:gd name="connsiteX4" fmla="*/ 5971246 w 6081262"/>
              <a:gd name="connsiteY4" fmla="*/ 0 h 1129334"/>
              <a:gd name="connsiteX5" fmla="*/ 6081262 w 6081262"/>
              <a:gd name="connsiteY5" fmla="*/ 110016 h 1129334"/>
              <a:gd name="connsiteX6" fmla="*/ 5971246 w 6081262"/>
              <a:gd name="connsiteY6" fmla="*/ 220032 h 1129334"/>
              <a:gd name="connsiteX7" fmla="*/ 5971246 w 6081262"/>
              <a:gd name="connsiteY7" fmla="*/ 165024 h 1129334"/>
              <a:gd name="connsiteX8" fmla="*/ 4000786 w 6081262"/>
              <a:gd name="connsiteY8" fmla="*/ 313337 h 1129334"/>
              <a:gd name="connsiteX9" fmla="*/ 1592866 w 6081262"/>
              <a:gd name="connsiteY9" fmla="*/ 1128677 h 1129334"/>
              <a:gd name="connsiteX10" fmla="*/ 0 w 6081262"/>
              <a:gd name="connsiteY10" fmla="*/ 165024 h 1129334"/>
              <a:gd name="connsiteX11" fmla="*/ 0 w 6081262"/>
              <a:gd name="connsiteY11" fmla="*/ 55008 h 1129334"/>
              <a:gd name="connsiteX0" fmla="*/ 0 w 6081262"/>
              <a:gd name="connsiteY0" fmla="*/ 55008 h 1129334"/>
              <a:gd name="connsiteX1" fmla="*/ 1592866 w 6081262"/>
              <a:gd name="connsiteY1" fmla="*/ 1006757 h 1129334"/>
              <a:gd name="connsiteX2" fmla="*/ 3970306 w 6081262"/>
              <a:gd name="connsiteY2" fmla="*/ 183797 h 1129334"/>
              <a:gd name="connsiteX3" fmla="*/ 5971246 w 6081262"/>
              <a:gd name="connsiteY3" fmla="*/ 55008 h 1129334"/>
              <a:gd name="connsiteX4" fmla="*/ 5971246 w 6081262"/>
              <a:gd name="connsiteY4" fmla="*/ 0 h 1129334"/>
              <a:gd name="connsiteX5" fmla="*/ 6081262 w 6081262"/>
              <a:gd name="connsiteY5" fmla="*/ 110016 h 1129334"/>
              <a:gd name="connsiteX6" fmla="*/ 5971246 w 6081262"/>
              <a:gd name="connsiteY6" fmla="*/ 220032 h 1129334"/>
              <a:gd name="connsiteX7" fmla="*/ 5971246 w 6081262"/>
              <a:gd name="connsiteY7" fmla="*/ 165024 h 1129334"/>
              <a:gd name="connsiteX8" fmla="*/ 4000786 w 6081262"/>
              <a:gd name="connsiteY8" fmla="*/ 313337 h 1129334"/>
              <a:gd name="connsiteX9" fmla="*/ 1592866 w 6081262"/>
              <a:gd name="connsiteY9" fmla="*/ 1128677 h 1129334"/>
              <a:gd name="connsiteX10" fmla="*/ 0 w 6081262"/>
              <a:gd name="connsiteY10" fmla="*/ 165024 h 1129334"/>
              <a:gd name="connsiteX11" fmla="*/ 0 w 6081262"/>
              <a:gd name="connsiteY11" fmla="*/ 55008 h 1129334"/>
              <a:gd name="connsiteX0" fmla="*/ 0 w 6081262"/>
              <a:gd name="connsiteY0" fmla="*/ 55008 h 1129334"/>
              <a:gd name="connsiteX1" fmla="*/ 1592866 w 6081262"/>
              <a:gd name="connsiteY1" fmla="*/ 1006757 h 1129334"/>
              <a:gd name="connsiteX2" fmla="*/ 3970306 w 6081262"/>
              <a:gd name="connsiteY2" fmla="*/ 183797 h 1129334"/>
              <a:gd name="connsiteX3" fmla="*/ 5971246 w 6081262"/>
              <a:gd name="connsiteY3" fmla="*/ 55008 h 1129334"/>
              <a:gd name="connsiteX4" fmla="*/ 5971246 w 6081262"/>
              <a:gd name="connsiteY4" fmla="*/ 0 h 1129334"/>
              <a:gd name="connsiteX5" fmla="*/ 6081262 w 6081262"/>
              <a:gd name="connsiteY5" fmla="*/ 110016 h 1129334"/>
              <a:gd name="connsiteX6" fmla="*/ 5971246 w 6081262"/>
              <a:gd name="connsiteY6" fmla="*/ 220032 h 1129334"/>
              <a:gd name="connsiteX7" fmla="*/ 5971246 w 6081262"/>
              <a:gd name="connsiteY7" fmla="*/ 165024 h 1129334"/>
              <a:gd name="connsiteX8" fmla="*/ 4000786 w 6081262"/>
              <a:gd name="connsiteY8" fmla="*/ 313337 h 1129334"/>
              <a:gd name="connsiteX9" fmla="*/ 1592866 w 6081262"/>
              <a:gd name="connsiteY9" fmla="*/ 1128677 h 1129334"/>
              <a:gd name="connsiteX10" fmla="*/ 0 w 6081262"/>
              <a:gd name="connsiteY10" fmla="*/ 165024 h 1129334"/>
              <a:gd name="connsiteX11" fmla="*/ 0 w 6081262"/>
              <a:gd name="connsiteY11" fmla="*/ 55008 h 1129334"/>
              <a:gd name="connsiteX0" fmla="*/ 0 w 6081262"/>
              <a:gd name="connsiteY0" fmla="*/ 55008 h 1129026"/>
              <a:gd name="connsiteX1" fmla="*/ 1592866 w 6081262"/>
              <a:gd name="connsiteY1" fmla="*/ 1006757 h 1129026"/>
              <a:gd name="connsiteX2" fmla="*/ 3970306 w 6081262"/>
              <a:gd name="connsiteY2" fmla="*/ 183797 h 1129026"/>
              <a:gd name="connsiteX3" fmla="*/ 5971246 w 6081262"/>
              <a:gd name="connsiteY3" fmla="*/ 55008 h 1129026"/>
              <a:gd name="connsiteX4" fmla="*/ 5971246 w 6081262"/>
              <a:gd name="connsiteY4" fmla="*/ 0 h 1129026"/>
              <a:gd name="connsiteX5" fmla="*/ 6081262 w 6081262"/>
              <a:gd name="connsiteY5" fmla="*/ 110016 h 1129026"/>
              <a:gd name="connsiteX6" fmla="*/ 5971246 w 6081262"/>
              <a:gd name="connsiteY6" fmla="*/ 220032 h 1129026"/>
              <a:gd name="connsiteX7" fmla="*/ 5971246 w 6081262"/>
              <a:gd name="connsiteY7" fmla="*/ 165024 h 1129026"/>
              <a:gd name="connsiteX8" fmla="*/ 4000786 w 6081262"/>
              <a:gd name="connsiteY8" fmla="*/ 275237 h 1129026"/>
              <a:gd name="connsiteX9" fmla="*/ 1592866 w 6081262"/>
              <a:gd name="connsiteY9" fmla="*/ 1128677 h 1129026"/>
              <a:gd name="connsiteX10" fmla="*/ 0 w 6081262"/>
              <a:gd name="connsiteY10" fmla="*/ 165024 h 1129026"/>
              <a:gd name="connsiteX11" fmla="*/ 0 w 6081262"/>
              <a:gd name="connsiteY11" fmla="*/ 55008 h 1129026"/>
              <a:gd name="connsiteX0" fmla="*/ 0 w 6081262"/>
              <a:gd name="connsiteY0" fmla="*/ 55008 h 1129026"/>
              <a:gd name="connsiteX1" fmla="*/ 1592866 w 6081262"/>
              <a:gd name="connsiteY1" fmla="*/ 1006757 h 1129026"/>
              <a:gd name="connsiteX2" fmla="*/ 3970306 w 6081262"/>
              <a:gd name="connsiteY2" fmla="*/ 183797 h 1129026"/>
              <a:gd name="connsiteX3" fmla="*/ 5971246 w 6081262"/>
              <a:gd name="connsiteY3" fmla="*/ 55008 h 1129026"/>
              <a:gd name="connsiteX4" fmla="*/ 5971246 w 6081262"/>
              <a:gd name="connsiteY4" fmla="*/ 0 h 1129026"/>
              <a:gd name="connsiteX5" fmla="*/ 6081262 w 6081262"/>
              <a:gd name="connsiteY5" fmla="*/ 110016 h 1129026"/>
              <a:gd name="connsiteX6" fmla="*/ 5971246 w 6081262"/>
              <a:gd name="connsiteY6" fmla="*/ 220032 h 1129026"/>
              <a:gd name="connsiteX7" fmla="*/ 5971246 w 6081262"/>
              <a:gd name="connsiteY7" fmla="*/ 165024 h 1129026"/>
              <a:gd name="connsiteX8" fmla="*/ 4000786 w 6081262"/>
              <a:gd name="connsiteY8" fmla="*/ 275237 h 1129026"/>
              <a:gd name="connsiteX9" fmla="*/ 1592866 w 6081262"/>
              <a:gd name="connsiteY9" fmla="*/ 1128677 h 1129026"/>
              <a:gd name="connsiteX10" fmla="*/ 0 w 6081262"/>
              <a:gd name="connsiteY10" fmla="*/ 165024 h 1129026"/>
              <a:gd name="connsiteX11" fmla="*/ 0 w 6081262"/>
              <a:gd name="connsiteY11" fmla="*/ 55008 h 1129026"/>
              <a:gd name="connsiteX0" fmla="*/ 0 w 6081262"/>
              <a:gd name="connsiteY0" fmla="*/ 55008 h 1129026"/>
              <a:gd name="connsiteX1" fmla="*/ 1608106 w 6081262"/>
              <a:gd name="connsiteY1" fmla="*/ 610517 h 1129026"/>
              <a:gd name="connsiteX2" fmla="*/ 3970306 w 6081262"/>
              <a:gd name="connsiteY2" fmla="*/ 183797 h 1129026"/>
              <a:gd name="connsiteX3" fmla="*/ 5971246 w 6081262"/>
              <a:gd name="connsiteY3" fmla="*/ 55008 h 1129026"/>
              <a:gd name="connsiteX4" fmla="*/ 5971246 w 6081262"/>
              <a:gd name="connsiteY4" fmla="*/ 0 h 1129026"/>
              <a:gd name="connsiteX5" fmla="*/ 6081262 w 6081262"/>
              <a:gd name="connsiteY5" fmla="*/ 110016 h 1129026"/>
              <a:gd name="connsiteX6" fmla="*/ 5971246 w 6081262"/>
              <a:gd name="connsiteY6" fmla="*/ 220032 h 1129026"/>
              <a:gd name="connsiteX7" fmla="*/ 5971246 w 6081262"/>
              <a:gd name="connsiteY7" fmla="*/ 165024 h 1129026"/>
              <a:gd name="connsiteX8" fmla="*/ 4000786 w 6081262"/>
              <a:gd name="connsiteY8" fmla="*/ 275237 h 1129026"/>
              <a:gd name="connsiteX9" fmla="*/ 1592866 w 6081262"/>
              <a:gd name="connsiteY9" fmla="*/ 1128677 h 1129026"/>
              <a:gd name="connsiteX10" fmla="*/ 0 w 6081262"/>
              <a:gd name="connsiteY10" fmla="*/ 165024 h 1129026"/>
              <a:gd name="connsiteX11" fmla="*/ 0 w 6081262"/>
              <a:gd name="connsiteY11" fmla="*/ 55008 h 1129026"/>
              <a:gd name="connsiteX0" fmla="*/ 0 w 6081262"/>
              <a:gd name="connsiteY0" fmla="*/ 55008 h 702643"/>
              <a:gd name="connsiteX1" fmla="*/ 1608106 w 6081262"/>
              <a:gd name="connsiteY1" fmla="*/ 610517 h 702643"/>
              <a:gd name="connsiteX2" fmla="*/ 3970306 w 6081262"/>
              <a:gd name="connsiteY2" fmla="*/ 183797 h 702643"/>
              <a:gd name="connsiteX3" fmla="*/ 5971246 w 6081262"/>
              <a:gd name="connsiteY3" fmla="*/ 55008 h 702643"/>
              <a:gd name="connsiteX4" fmla="*/ 5971246 w 6081262"/>
              <a:gd name="connsiteY4" fmla="*/ 0 h 702643"/>
              <a:gd name="connsiteX5" fmla="*/ 6081262 w 6081262"/>
              <a:gd name="connsiteY5" fmla="*/ 110016 h 702643"/>
              <a:gd name="connsiteX6" fmla="*/ 5971246 w 6081262"/>
              <a:gd name="connsiteY6" fmla="*/ 220032 h 702643"/>
              <a:gd name="connsiteX7" fmla="*/ 5971246 w 6081262"/>
              <a:gd name="connsiteY7" fmla="*/ 165024 h 702643"/>
              <a:gd name="connsiteX8" fmla="*/ 4000786 w 6081262"/>
              <a:gd name="connsiteY8" fmla="*/ 275237 h 702643"/>
              <a:gd name="connsiteX9" fmla="*/ 1585246 w 6081262"/>
              <a:gd name="connsiteY9" fmla="*/ 701957 h 702643"/>
              <a:gd name="connsiteX10" fmla="*/ 0 w 6081262"/>
              <a:gd name="connsiteY10" fmla="*/ 165024 h 702643"/>
              <a:gd name="connsiteX11" fmla="*/ 0 w 6081262"/>
              <a:gd name="connsiteY11" fmla="*/ 55008 h 702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081262" h="702643">
                <a:moveTo>
                  <a:pt x="0" y="55008"/>
                </a:moveTo>
                <a:cubicBezTo>
                  <a:pt x="265478" y="195297"/>
                  <a:pt x="946388" y="589052"/>
                  <a:pt x="1608106" y="610517"/>
                </a:cubicBezTo>
                <a:cubicBezTo>
                  <a:pt x="2269824" y="631982"/>
                  <a:pt x="3243116" y="276382"/>
                  <a:pt x="3970306" y="183797"/>
                </a:cubicBezTo>
                <a:cubicBezTo>
                  <a:pt x="4697496" y="91212"/>
                  <a:pt x="5625056" y="71671"/>
                  <a:pt x="5971246" y="55008"/>
                </a:cubicBezTo>
                <a:lnTo>
                  <a:pt x="5971246" y="0"/>
                </a:lnTo>
                <a:lnTo>
                  <a:pt x="6081262" y="110016"/>
                </a:lnTo>
                <a:lnTo>
                  <a:pt x="5971246" y="220032"/>
                </a:lnTo>
                <a:lnTo>
                  <a:pt x="5971246" y="165024"/>
                </a:lnTo>
                <a:cubicBezTo>
                  <a:pt x="5642836" y="180575"/>
                  <a:pt x="4731786" y="185748"/>
                  <a:pt x="4000786" y="275237"/>
                </a:cubicBezTo>
                <a:cubicBezTo>
                  <a:pt x="3269786" y="364726"/>
                  <a:pt x="2252044" y="720326"/>
                  <a:pt x="1585246" y="701957"/>
                </a:cubicBezTo>
                <a:cubicBezTo>
                  <a:pt x="918448" y="683588"/>
                  <a:pt x="265478" y="343969"/>
                  <a:pt x="0" y="165024"/>
                </a:cubicBezTo>
                <a:lnTo>
                  <a:pt x="0" y="5500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4AD92DFB-8075-40A5-4829-8692721F0E59}"/>
              </a:ext>
            </a:extLst>
          </p:cNvPr>
          <p:cNvSpPr txBox="1"/>
          <p:nvPr/>
        </p:nvSpPr>
        <p:spPr>
          <a:xfrm>
            <a:off x="4202067" y="6288668"/>
            <a:ext cx="1107996" cy="461665"/>
          </a:xfrm>
          <a:prstGeom prst="rect">
            <a:avLst/>
          </a:prstGeom>
          <a:solidFill>
            <a:srgbClr val="FFFFFF">
              <a:alpha val="80000"/>
            </a:srgbClr>
          </a:solidFill>
        </p:spPr>
        <p:txBody>
          <a:bodyPr wrap="none" rtlCol="0" anchor="ctr">
            <a:spAutoFit/>
          </a:bodyPr>
          <a:lstStyle/>
          <a:p>
            <a:pPr algn="ctr"/>
            <a:r>
              <a:rPr lang="zh-TW" altLang="en-US" sz="2400" b="1"/>
              <a:t>號控器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497D98BE-CA2D-107C-C916-643CAA33DFB9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04610" y="2071615"/>
            <a:ext cx="1772337" cy="1513245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C7CE695B-19CE-2798-4963-4B8D2D740A7B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23719" y="5647714"/>
            <a:ext cx="463481" cy="1013636"/>
          </a:xfrm>
          <a:prstGeom prst="rect">
            <a:avLst/>
          </a:prstGeom>
        </p:spPr>
      </p:pic>
      <p:sp>
        <p:nvSpPr>
          <p:cNvPr id="26" name="文字方塊 25">
            <a:extLst>
              <a:ext uri="{FF2B5EF4-FFF2-40B4-BE49-F238E27FC236}">
                <a16:creationId xmlns:a16="http://schemas.microsoft.com/office/drawing/2014/main" id="{78932D08-EBE6-5B1D-EB6E-53A3F13AC9C0}"/>
              </a:ext>
            </a:extLst>
          </p:cNvPr>
          <p:cNvSpPr txBox="1"/>
          <p:nvPr/>
        </p:nvSpPr>
        <p:spPr>
          <a:xfrm>
            <a:off x="6797818" y="5647714"/>
            <a:ext cx="1555233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zh-TW" altLang="en-US" sz="1600"/>
              <a:t>資料接收</a:t>
            </a:r>
            <a:r>
              <a:rPr lang="en-US" altLang="zh-TW" sz="1600"/>
              <a:t>&amp;</a:t>
            </a:r>
            <a:r>
              <a:rPr lang="zh-TW" altLang="en-US" sz="1600"/>
              <a:t>播送</a:t>
            </a:r>
          </a:p>
        </p:txBody>
      </p:sp>
      <p:sp>
        <p:nvSpPr>
          <p:cNvPr id="112" name="箭號: 向右 111">
            <a:extLst>
              <a:ext uri="{FF2B5EF4-FFF2-40B4-BE49-F238E27FC236}">
                <a16:creationId xmlns:a16="http://schemas.microsoft.com/office/drawing/2014/main" id="{B738BABB-32EC-B0FE-B25F-60D544D741ED}"/>
              </a:ext>
            </a:extLst>
          </p:cNvPr>
          <p:cNvSpPr/>
          <p:nvPr/>
        </p:nvSpPr>
        <p:spPr>
          <a:xfrm>
            <a:off x="9277187" y="6189798"/>
            <a:ext cx="360000" cy="252000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3" name="文字方塊 112">
            <a:extLst>
              <a:ext uri="{FF2B5EF4-FFF2-40B4-BE49-F238E27FC236}">
                <a16:creationId xmlns:a16="http://schemas.microsoft.com/office/drawing/2014/main" id="{B09545F7-EC7F-F0BB-25E9-6B336D74CCA8}"/>
              </a:ext>
            </a:extLst>
          </p:cNvPr>
          <p:cNvSpPr txBox="1"/>
          <p:nvPr/>
        </p:nvSpPr>
        <p:spPr>
          <a:xfrm>
            <a:off x="9578248" y="6156977"/>
            <a:ext cx="1555234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zh-TW" altLang="en-US" sz="1600"/>
              <a:t>數據處理</a:t>
            </a:r>
            <a:r>
              <a:rPr lang="en-US" altLang="zh-TW" sz="1600"/>
              <a:t>&amp;</a:t>
            </a:r>
            <a:r>
              <a:rPr lang="zh-TW" altLang="en-US" sz="1600"/>
              <a:t>傳輸</a:t>
            </a:r>
          </a:p>
        </p:txBody>
      </p:sp>
      <p:sp>
        <p:nvSpPr>
          <p:cNvPr id="114" name="箭號: 向右 113">
            <a:extLst>
              <a:ext uri="{FF2B5EF4-FFF2-40B4-BE49-F238E27FC236}">
                <a16:creationId xmlns:a16="http://schemas.microsoft.com/office/drawing/2014/main" id="{1CDFA43A-603A-CA6D-F9F7-6AFFB3363B50}"/>
              </a:ext>
            </a:extLst>
          </p:cNvPr>
          <p:cNvSpPr/>
          <p:nvPr/>
        </p:nvSpPr>
        <p:spPr>
          <a:xfrm>
            <a:off x="9277187" y="6522945"/>
            <a:ext cx="360000" cy="252000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5" name="文字方塊 114">
            <a:extLst>
              <a:ext uri="{FF2B5EF4-FFF2-40B4-BE49-F238E27FC236}">
                <a16:creationId xmlns:a16="http://schemas.microsoft.com/office/drawing/2014/main" id="{DEE8B86A-5896-142E-D5B3-158E935946C5}"/>
              </a:ext>
            </a:extLst>
          </p:cNvPr>
          <p:cNvSpPr txBox="1"/>
          <p:nvPr/>
        </p:nvSpPr>
        <p:spPr>
          <a:xfrm>
            <a:off x="9578248" y="6490124"/>
            <a:ext cx="1005403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zh-TW" altLang="en-US" sz="1600"/>
              <a:t>指令下達</a:t>
            </a:r>
          </a:p>
        </p:txBody>
      </p:sp>
      <p:sp>
        <p:nvSpPr>
          <p:cNvPr id="54" name="文字方塊 53">
            <a:extLst>
              <a:ext uri="{FF2B5EF4-FFF2-40B4-BE49-F238E27FC236}">
                <a16:creationId xmlns:a16="http://schemas.microsoft.com/office/drawing/2014/main" id="{4FA3B7B2-2BF8-6CA3-E333-389773BCC32F}"/>
              </a:ext>
            </a:extLst>
          </p:cNvPr>
          <p:cNvSpPr txBox="1"/>
          <p:nvPr/>
        </p:nvSpPr>
        <p:spPr>
          <a:xfrm>
            <a:off x="3973690" y="2656304"/>
            <a:ext cx="1699234" cy="584775"/>
          </a:xfrm>
          <a:prstGeom prst="rect">
            <a:avLst/>
          </a:prstGeom>
          <a:solidFill>
            <a:srgbClr val="FFFFFF">
              <a:alpha val="80000"/>
            </a:srgb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1600" b="1">
                <a:solidFill>
                  <a:schemeClr val="accent3">
                    <a:lumMod val="50000"/>
                  </a:schemeClr>
                </a:solidFill>
              </a:rPr>
              <a:t>路徑一</a:t>
            </a:r>
            <a:r>
              <a:rPr lang="en-US" altLang="zh-TW" sz="1600" b="1">
                <a:solidFill>
                  <a:schemeClr val="accent3">
                    <a:lumMod val="50000"/>
                  </a:schemeClr>
                </a:solidFill>
              </a:rPr>
              <a:t>: InterLux</a:t>
            </a:r>
            <a:r>
              <a:rPr lang="zh-TW" altLang="en-US" sz="1600" b="1">
                <a:solidFill>
                  <a:schemeClr val="accent3">
                    <a:lumMod val="50000"/>
                  </a:schemeClr>
                </a:solidFill>
              </a:rPr>
              <a:t>整合回傳</a:t>
            </a:r>
          </a:p>
        </p:txBody>
      </p:sp>
      <p:sp>
        <p:nvSpPr>
          <p:cNvPr id="75" name="箭號: 向右 74">
            <a:extLst>
              <a:ext uri="{FF2B5EF4-FFF2-40B4-BE49-F238E27FC236}">
                <a16:creationId xmlns:a16="http://schemas.microsoft.com/office/drawing/2014/main" id="{4E2474C0-77A1-37CC-DED3-4D9B69B7AB93}"/>
              </a:ext>
            </a:extLst>
          </p:cNvPr>
          <p:cNvSpPr/>
          <p:nvPr/>
        </p:nvSpPr>
        <p:spPr>
          <a:xfrm rot="5400000">
            <a:off x="5217024" y="4730793"/>
            <a:ext cx="635381" cy="200464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7" name="箭號: 彎曲 86">
            <a:extLst>
              <a:ext uri="{FF2B5EF4-FFF2-40B4-BE49-F238E27FC236}">
                <a16:creationId xmlns:a16="http://schemas.microsoft.com/office/drawing/2014/main" id="{F3361B8B-FA2D-8743-F2FE-03CAE1D29A71}"/>
              </a:ext>
            </a:extLst>
          </p:cNvPr>
          <p:cNvSpPr/>
          <p:nvPr/>
        </p:nvSpPr>
        <p:spPr>
          <a:xfrm flipH="1" flipV="1">
            <a:off x="5979666" y="3779619"/>
            <a:ext cx="2970239" cy="1613059"/>
          </a:xfrm>
          <a:custGeom>
            <a:avLst/>
            <a:gdLst>
              <a:gd name="connsiteX0" fmla="*/ 0 w 3012149"/>
              <a:gd name="connsiteY0" fmla="*/ 1543391 h 1543391"/>
              <a:gd name="connsiteX1" fmla="*/ 0 w 3012149"/>
              <a:gd name="connsiteY1" fmla="*/ 1543391 h 1543391"/>
              <a:gd name="connsiteX2" fmla="*/ 1477735 w 3012149"/>
              <a:gd name="connsiteY2" fmla="*/ 65656 h 1543391"/>
              <a:gd name="connsiteX3" fmla="*/ 2915919 w 3012149"/>
              <a:gd name="connsiteY3" fmla="*/ 65656 h 1543391"/>
              <a:gd name="connsiteX4" fmla="*/ 2915919 w 3012149"/>
              <a:gd name="connsiteY4" fmla="*/ 0 h 1543391"/>
              <a:gd name="connsiteX5" fmla="*/ 3012149 w 3012149"/>
              <a:gd name="connsiteY5" fmla="*/ 113763 h 1543391"/>
              <a:gd name="connsiteX6" fmla="*/ 2915919 w 3012149"/>
              <a:gd name="connsiteY6" fmla="*/ 227527 h 1543391"/>
              <a:gd name="connsiteX7" fmla="*/ 2915919 w 3012149"/>
              <a:gd name="connsiteY7" fmla="*/ 161871 h 1543391"/>
              <a:gd name="connsiteX8" fmla="*/ 1477735 w 3012149"/>
              <a:gd name="connsiteY8" fmla="*/ 161871 h 1543391"/>
              <a:gd name="connsiteX9" fmla="*/ 96215 w 3012149"/>
              <a:gd name="connsiteY9" fmla="*/ 1543391 h 1543391"/>
              <a:gd name="connsiteX10" fmla="*/ 96215 w 3012149"/>
              <a:gd name="connsiteY10" fmla="*/ 1543391 h 1543391"/>
              <a:gd name="connsiteX11" fmla="*/ 0 w 3012149"/>
              <a:gd name="connsiteY11" fmla="*/ 1543391 h 1543391"/>
              <a:gd name="connsiteX0" fmla="*/ 0 w 3012149"/>
              <a:gd name="connsiteY0" fmla="*/ 1543391 h 1543391"/>
              <a:gd name="connsiteX1" fmla="*/ 0 w 3012149"/>
              <a:gd name="connsiteY1" fmla="*/ 1543391 h 1543391"/>
              <a:gd name="connsiteX2" fmla="*/ 1477735 w 3012149"/>
              <a:gd name="connsiteY2" fmla="*/ 65656 h 1543391"/>
              <a:gd name="connsiteX3" fmla="*/ 2915919 w 3012149"/>
              <a:gd name="connsiteY3" fmla="*/ 65656 h 1543391"/>
              <a:gd name="connsiteX4" fmla="*/ 2915919 w 3012149"/>
              <a:gd name="connsiteY4" fmla="*/ 0 h 1543391"/>
              <a:gd name="connsiteX5" fmla="*/ 3012149 w 3012149"/>
              <a:gd name="connsiteY5" fmla="*/ 113763 h 1543391"/>
              <a:gd name="connsiteX6" fmla="*/ 2915919 w 3012149"/>
              <a:gd name="connsiteY6" fmla="*/ 227527 h 1543391"/>
              <a:gd name="connsiteX7" fmla="*/ 2915919 w 3012149"/>
              <a:gd name="connsiteY7" fmla="*/ 161871 h 1543391"/>
              <a:gd name="connsiteX8" fmla="*/ 1599655 w 3012149"/>
              <a:gd name="connsiteY8" fmla="*/ 1137231 h 1543391"/>
              <a:gd name="connsiteX9" fmla="*/ 96215 w 3012149"/>
              <a:gd name="connsiteY9" fmla="*/ 1543391 h 1543391"/>
              <a:gd name="connsiteX10" fmla="*/ 96215 w 3012149"/>
              <a:gd name="connsiteY10" fmla="*/ 1543391 h 1543391"/>
              <a:gd name="connsiteX11" fmla="*/ 0 w 3012149"/>
              <a:gd name="connsiteY11" fmla="*/ 1543391 h 1543391"/>
              <a:gd name="connsiteX0" fmla="*/ 0 w 3012149"/>
              <a:gd name="connsiteY0" fmla="*/ 1543391 h 1543391"/>
              <a:gd name="connsiteX1" fmla="*/ 0 w 3012149"/>
              <a:gd name="connsiteY1" fmla="*/ 1543391 h 1543391"/>
              <a:gd name="connsiteX2" fmla="*/ 1599655 w 3012149"/>
              <a:gd name="connsiteY2" fmla="*/ 1058433 h 1543391"/>
              <a:gd name="connsiteX3" fmla="*/ 2915919 w 3012149"/>
              <a:gd name="connsiteY3" fmla="*/ 65656 h 1543391"/>
              <a:gd name="connsiteX4" fmla="*/ 2915919 w 3012149"/>
              <a:gd name="connsiteY4" fmla="*/ 0 h 1543391"/>
              <a:gd name="connsiteX5" fmla="*/ 3012149 w 3012149"/>
              <a:gd name="connsiteY5" fmla="*/ 113763 h 1543391"/>
              <a:gd name="connsiteX6" fmla="*/ 2915919 w 3012149"/>
              <a:gd name="connsiteY6" fmla="*/ 227527 h 1543391"/>
              <a:gd name="connsiteX7" fmla="*/ 2915919 w 3012149"/>
              <a:gd name="connsiteY7" fmla="*/ 161871 h 1543391"/>
              <a:gd name="connsiteX8" fmla="*/ 1599655 w 3012149"/>
              <a:gd name="connsiteY8" fmla="*/ 1137231 h 1543391"/>
              <a:gd name="connsiteX9" fmla="*/ 96215 w 3012149"/>
              <a:gd name="connsiteY9" fmla="*/ 1543391 h 1543391"/>
              <a:gd name="connsiteX10" fmla="*/ 96215 w 3012149"/>
              <a:gd name="connsiteY10" fmla="*/ 1543391 h 1543391"/>
              <a:gd name="connsiteX11" fmla="*/ 0 w 3012149"/>
              <a:gd name="connsiteY11" fmla="*/ 1543391 h 1543391"/>
              <a:gd name="connsiteX0" fmla="*/ 0 w 3012149"/>
              <a:gd name="connsiteY0" fmla="*/ 1543391 h 1543391"/>
              <a:gd name="connsiteX1" fmla="*/ 0 w 3012149"/>
              <a:gd name="connsiteY1" fmla="*/ 1543391 h 1543391"/>
              <a:gd name="connsiteX2" fmla="*/ 1599655 w 3012149"/>
              <a:gd name="connsiteY2" fmla="*/ 1058433 h 1543391"/>
              <a:gd name="connsiteX3" fmla="*/ 2915919 w 3012149"/>
              <a:gd name="connsiteY3" fmla="*/ 65656 h 1543391"/>
              <a:gd name="connsiteX4" fmla="*/ 2915919 w 3012149"/>
              <a:gd name="connsiteY4" fmla="*/ 0 h 1543391"/>
              <a:gd name="connsiteX5" fmla="*/ 3012149 w 3012149"/>
              <a:gd name="connsiteY5" fmla="*/ 113763 h 1543391"/>
              <a:gd name="connsiteX6" fmla="*/ 2915919 w 3012149"/>
              <a:gd name="connsiteY6" fmla="*/ 227527 h 1543391"/>
              <a:gd name="connsiteX7" fmla="*/ 2915919 w 3012149"/>
              <a:gd name="connsiteY7" fmla="*/ 161871 h 1543391"/>
              <a:gd name="connsiteX8" fmla="*/ 1599655 w 3012149"/>
              <a:gd name="connsiteY8" fmla="*/ 1137231 h 1543391"/>
              <a:gd name="connsiteX9" fmla="*/ 96215 w 3012149"/>
              <a:gd name="connsiteY9" fmla="*/ 1543391 h 1543391"/>
              <a:gd name="connsiteX10" fmla="*/ 96215 w 3012149"/>
              <a:gd name="connsiteY10" fmla="*/ 1543391 h 1543391"/>
              <a:gd name="connsiteX11" fmla="*/ 0 w 3012149"/>
              <a:gd name="connsiteY11" fmla="*/ 1543391 h 1543391"/>
              <a:gd name="connsiteX0" fmla="*/ 0 w 3012149"/>
              <a:gd name="connsiteY0" fmla="*/ 1543391 h 1543391"/>
              <a:gd name="connsiteX1" fmla="*/ 0 w 3012149"/>
              <a:gd name="connsiteY1" fmla="*/ 1543391 h 1543391"/>
              <a:gd name="connsiteX2" fmla="*/ 1599655 w 3012149"/>
              <a:gd name="connsiteY2" fmla="*/ 1058433 h 1543391"/>
              <a:gd name="connsiteX3" fmla="*/ 2915919 w 3012149"/>
              <a:gd name="connsiteY3" fmla="*/ 65656 h 1543391"/>
              <a:gd name="connsiteX4" fmla="*/ 2915919 w 3012149"/>
              <a:gd name="connsiteY4" fmla="*/ 0 h 1543391"/>
              <a:gd name="connsiteX5" fmla="*/ 3012149 w 3012149"/>
              <a:gd name="connsiteY5" fmla="*/ 113763 h 1543391"/>
              <a:gd name="connsiteX6" fmla="*/ 2915919 w 3012149"/>
              <a:gd name="connsiteY6" fmla="*/ 227527 h 1543391"/>
              <a:gd name="connsiteX7" fmla="*/ 2915919 w 3012149"/>
              <a:gd name="connsiteY7" fmla="*/ 161871 h 1543391"/>
              <a:gd name="connsiteX8" fmla="*/ 1599655 w 3012149"/>
              <a:gd name="connsiteY8" fmla="*/ 1137231 h 1543391"/>
              <a:gd name="connsiteX9" fmla="*/ 96215 w 3012149"/>
              <a:gd name="connsiteY9" fmla="*/ 1543391 h 1543391"/>
              <a:gd name="connsiteX10" fmla="*/ 96215 w 3012149"/>
              <a:gd name="connsiteY10" fmla="*/ 1543391 h 1543391"/>
              <a:gd name="connsiteX11" fmla="*/ 0 w 3012149"/>
              <a:gd name="connsiteY11" fmla="*/ 1543391 h 1543391"/>
              <a:gd name="connsiteX0" fmla="*/ 0 w 3012149"/>
              <a:gd name="connsiteY0" fmla="*/ 1543391 h 1543391"/>
              <a:gd name="connsiteX1" fmla="*/ 0 w 3012149"/>
              <a:gd name="connsiteY1" fmla="*/ 1543391 h 1543391"/>
              <a:gd name="connsiteX2" fmla="*/ 1599655 w 3012149"/>
              <a:gd name="connsiteY2" fmla="*/ 1058433 h 1543391"/>
              <a:gd name="connsiteX3" fmla="*/ 2915919 w 3012149"/>
              <a:gd name="connsiteY3" fmla="*/ 65656 h 1543391"/>
              <a:gd name="connsiteX4" fmla="*/ 2915919 w 3012149"/>
              <a:gd name="connsiteY4" fmla="*/ 0 h 1543391"/>
              <a:gd name="connsiteX5" fmla="*/ 3012149 w 3012149"/>
              <a:gd name="connsiteY5" fmla="*/ 113763 h 1543391"/>
              <a:gd name="connsiteX6" fmla="*/ 2915919 w 3012149"/>
              <a:gd name="connsiteY6" fmla="*/ 227527 h 1543391"/>
              <a:gd name="connsiteX7" fmla="*/ 2915919 w 3012149"/>
              <a:gd name="connsiteY7" fmla="*/ 161871 h 1543391"/>
              <a:gd name="connsiteX8" fmla="*/ 1599655 w 3012149"/>
              <a:gd name="connsiteY8" fmla="*/ 1137231 h 1543391"/>
              <a:gd name="connsiteX9" fmla="*/ 96215 w 3012149"/>
              <a:gd name="connsiteY9" fmla="*/ 1543391 h 1543391"/>
              <a:gd name="connsiteX10" fmla="*/ 61381 w 3012149"/>
              <a:gd name="connsiteY10" fmla="*/ 1351802 h 1543391"/>
              <a:gd name="connsiteX11" fmla="*/ 0 w 3012149"/>
              <a:gd name="connsiteY11" fmla="*/ 1543391 h 1543391"/>
              <a:gd name="connsiteX0" fmla="*/ 8709 w 3012149"/>
              <a:gd name="connsiteY0" fmla="*/ 1499848 h 1543391"/>
              <a:gd name="connsiteX1" fmla="*/ 0 w 3012149"/>
              <a:gd name="connsiteY1" fmla="*/ 1543391 h 1543391"/>
              <a:gd name="connsiteX2" fmla="*/ 1599655 w 3012149"/>
              <a:gd name="connsiteY2" fmla="*/ 1058433 h 1543391"/>
              <a:gd name="connsiteX3" fmla="*/ 2915919 w 3012149"/>
              <a:gd name="connsiteY3" fmla="*/ 65656 h 1543391"/>
              <a:gd name="connsiteX4" fmla="*/ 2915919 w 3012149"/>
              <a:gd name="connsiteY4" fmla="*/ 0 h 1543391"/>
              <a:gd name="connsiteX5" fmla="*/ 3012149 w 3012149"/>
              <a:gd name="connsiteY5" fmla="*/ 113763 h 1543391"/>
              <a:gd name="connsiteX6" fmla="*/ 2915919 w 3012149"/>
              <a:gd name="connsiteY6" fmla="*/ 227527 h 1543391"/>
              <a:gd name="connsiteX7" fmla="*/ 2915919 w 3012149"/>
              <a:gd name="connsiteY7" fmla="*/ 161871 h 1543391"/>
              <a:gd name="connsiteX8" fmla="*/ 1599655 w 3012149"/>
              <a:gd name="connsiteY8" fmla="*/ 1137231 h 1543391"/>
              <a:gd name="connsiteX9" fmla="*/ 96215 w 3012149"/>
              <a:gd name="connsiteY9" fmla="*/ 1543391 h 1543391"/>
              <a:gd name="connsiteX10" fmla="*/ 61381 w 3012149"/>
              <a:gd name="connsiteY10" fmla="*/ 1351802 h 1543391"/>
              <a:gd name="connsiteX11" fmla="*/ 8709 w 3012149"/>
              <a:gd name="connsiteY11" fmla="*/ 1499848 h 1543391"/>
              <a:gd name="connsiteX0" fmla="*/ 61381 w 3012149"/>
              <a:gd name="connsiteY0" fmla="*/ 1351802 h 1543391"/>
              <a:gd name="connsiteX1" fmla="*/ 0 w 3012149"/>
              <a:gd name="connsiteY1" fmla="*/ 1543391 h 1543391"/>
              <a:gd name="connsiteX2" fmla="*/ 1599655 w 3012149"/>
              <a:gd name="connsiteY2" fmla="*/ 1058433 h 1543391"/>
              <a:gd name="connsiteX3" fmla="*/ 2915919 w 3012149"/>
              <a:gd name="connsiteY3" fmla="*/ 65656 h 1543391"/>
              <a:gd name="connsiteX4" fmla="*/ 2915919 w 3012149"/>
              <a:gd name="connsiteY4" fmla="*/ 0 h 1543391"/>
              <a:gd name="connsiteX5" fmla="*/ 3012149 w 3012149"/>
              <a:gd name="connsiteY5" fmla="*/ 113763 h 1543391"/>
              <a:gd name="connsiteX6" fmla="*/ 2915919 w 3012149"/>
              <a:gd name="connsiteY6" fmla="*/ 227527 h 1543391"/>
              <a:gd name="connsiteX7" fmla="*/ 2915919 w 3012149"/>
              <a:gd name="connsiteY7" fmla="*/ 161871 h 1543391"/>
              <a:gd name="connsiteX8" fmla="*/ 1599655 w 3012149"/>
              <a:gd name="connsiteY8" fmla="*/ 1137231 h 1543391"/>
              <a:gd name="connsiteX9" fmla="*/ 96215 w 3012149"/>
              <a:gd name="connsiteY9" fmla="*/ 1543391 h 1543391"/>
              <a:gd name="connsiteX10" fmla="*/ 61381 w 3012149"/>
              <a:gd name="connsiteY10" fmla="*/ 1351802 h 1543391"/>
              <a:gd name="connsiteX0" fmla="*/ 96215 w 3012149"/>
              <a:gd name="connsiteY0" fmla="*/ 1543391 h 1543391"/>
              <a:gd name="connsiteX1" fmla="*/ 0 w 3012149"/>
              <a:gd name="connsiteY1" fmla="*/ 1543391 h 1543391"/>
              <a:gd name="connsiteX2" fmla="*/ 1599655 w 3012149"/>
              <a:gd name="connsiteY2" fmla="*/ 1058433 h 1543391"/>
              <a:gd name="connsiteX3" fmla="*/ 2915919 w 3012149"/>
              <a:gd name="connsiteY3" fmla="*/ 65656 h 1543391"/>
              <a:gd name="connsiteX4" fmla="*/ 2915919 w 3012149"/>
              <a:gd name="connsiteY4" fmla="*/ 0 h 1543391"/>
              <a:gd name="connsiteX5" fmla="*/ 3012149 w 3012149"/>
              <a:gd name="connsiteY5" fmla="*/ 113763 h 1543391"/>
              <a:gd name="connsiteX6" fmla="*/ 2915919 w 3012149"/>
              <a:gd name="connsiteY6" fmla="*/ 227527 h 1543391"/>
              <a:gd name="connsiteX7" fmla="*/ 2915919 w 3012149"/>
              <a:gd name="connsiteY7" fmla="*/ 161871 h 1543391"/>
              <a:gd name="connsiteX8" fmla="*/ 1599655 w 3012149"/>
              <a:gd name="connsiteY8" fmla="*/ 1137231 h 1543391"/>
              <a:gd name="connsiteX9" fmla="*/ 96215 w 3012149"/>
              <a:gd name="connsiteY9" fmla="*/ 1543391 h 1543391"/>
              <a:gd name="connsiteX0" fmla="*/ 9129 w 3012149"/>
              <a:gd name="connsiteY0" fmla="*/ 1290842 h 1543391"/>
              <a:gd name="connsiteX1" fmla="*/ 0 w 3012149"/>
              <a:gd name="connsiteY1" fmla="*/ 1543391 h 1543391"/>
              <a:gd name="connsiteX2" fmla="*/ 1599655 w 3012149"/>
              <a:gd name="connsiteY2" fmla="*/ 1058433 h 1543391"/>
              <a:gd name="connsiteX3" fmla="*/ 2915919 w 3012149"/>
              <a:gd name="connsiteY3" fmla="*/ 65656 h 1543391"/>
              <a:gd name="connsiteX4" fmla="*/ 2915919 w 3012149"/>
              <a:gd name="connsiteY4" fmla="*/ 0 h 1543391"/>
              <a:gd name="connsiteX5" fmla="*/ 3012149 w 3012149"/>
              <a:gd name="connsiteY5" fmla="*/ 113763 h 1543391"/>
              <a:gd name="connsiteX6" fmla="*/ 2915919 w 3012149"/>
              <a:gd name="connsiteY6" fmla="*/ 227527 h 1543391"/>
              <a:gd name="connsiteX7" fmla="*/ 2915919 w 3012149"/>
              <a:gd name="connsiteY7" fmla="*/ 161871 h 1543391"/>
              <a:gd name="connsiteX8" fmla="*/ 1599655 w 3012149"/>
              <a:gd name="connsiteY8" fmla="*/ 1137231 h 1543391"/>
              <a:gd name="connsiteX9" fmla="*/ 9129 w 3012149"/>
              <a:gd name="connsiteY9" fmla="*/ 1290842 h 1543391"/>
              <a:gd name="connsiteX0" fmla="*/ 183300 w 3012149"/>
              <a:gd name="connsiteY0" fmla="*/ 1647893 h 1647893"/>
              <a:gd name="connsiteX1" fmla="*/ 0 w 3012149"/>
              <a:gd name="connsiteY1" fmla="*/ 1543391 h 1647893"/>
              <a:gd name="connsiteX2" fmla="*/ 1599655 w 3012149"/>
              <a:gd name="connsiteY2" fmla="*/ 1058433 h 1647893"/>
              <a:gd name="connsiteX3" fmla="*/ 2915919 w 3012149"/>
              <a:gd name="connsiteY3" fmla="*/ 65656 h 1647893"/>
              <a:gd name="connsiteX4" fmla="*/ 2915919 w 3012149"/>
              <a:gd name="connsiteY4" fmla="*/ 0 h 1647893"/>
              <a:gd name="connsiteX5" fmla="*/ 3012149 w 3012149"/>
              <a:gd name="connsiteY5" fmla="*/ 113763 h 1647893"/>
              <a:gd name="connsiteX6" fmla="*/ 2915919 w 3012149"/>
              <a:gd name="connsiteY6" fmla="*/ 227527 h 1647893"/>
              <a:gd name="connsiteX7" fmla="*/ 2915919 w 3012149"/>
              <a:gd name="connsiteY7" fmla="*/ 161871 h 1647893"/>
              <a:gd name="connsiteX8" fmla="*/ 1599655 w 3012149"/>
              <a:gd name="connsiteY8" fmla="*/ 1137231 h 1647893"/>
              <a:gd name="connsiteX9" fmla="*/ 183300 w 3012149"/>
              <a:gd name="connsiteY9" fmla="*/ 1647893 h 1647893"/>
              <a:gd name="connsiteX0" fmla="*/ 183300 w 3012149"/>
              <a:gd name="connsiteY0" fmla="*/ 1647893 h 1647893"/>
              <a:gd name="connsiteX1" fmla="*/ 0 w 3012149"/>
              <a:gd name="connsiteY1" fmla="*/ 1543391 h 1647893"/>
              <a:gd name="connsiteX2" fmla="*/ 1599655 w 3012149"/>
              <a:gd name="connsiteY2" fmla="*/ 1058433 h 1647893"/>
              <a:gd name="connsiteX3" fmla="*/ 2915919 w 3012149"/>
              <a:gd name="connsiteY3" fmla="*/ 65656 h 1647893"/>
              <a:gd name="connsiteX4" fmla="*/ 2915919 w 3012149"/>
              <a:gd name="connsiteY4" fmla="*/ 0 h 1647893"/>
              <a:gd name="connsiteX5" fmla="*/ 3012149 w 3012149"/>
              <a:gd name="connsiteY5" fmla="*/ 113763 h 1647893"/>
              <a:gd name="connsiteX6" fmla="*/ 2915919 w 3012149"/>
              <a:gd name="connsiteY6" fmla="*/ 227527 h 1647893"/>
              <a:gd name="connsiteX7" fmla="*/ 2915919 w 3012149"/>
              <a:gd name="connsiteY7" fmla="*/ 161871 h 1647893"/>
              <a:gd name="connsiteX8" fmla="*/ 1599655 w 3012149"/>
              <a:gd name="connsiteY8" fmla="*/ 1137231 h 1647893"/>
              <a:gd name="connsiteX9" fmla="*/ 183300 w 3012149"/>
              <a:gd name="connsiteY9" fmla="*/ 1647893 h 1647893"/>
              <a:gd name="connsiteX0" fmla="*/ 122340 w 2951189"/>
              <a:gd name="connsiteY0" fmla="*/ 1647893 h 1647893"/>
              <a:gd name="connsiteX1" fmla="*/ 0 w 2951189"/>
              <a:gd name="connsiteY1" fmla="*/ 1447596 h 1647893"/>
              <a:gd name="connsiteX2" fmla="*/ 1538695 w 2951189"/>
              <a:gd name="connsiteY2" fmla="*/ 1058433 h 1647893"/>
              <a:gd name="connsiteX3" fmla="*/ 2854959 w 2951189"/>
              <a:gd name="connsiteY3" fmla="*/ 65656 h 1647893"/>
              <a:gd name="connsiteX4" fmla="*/ 2854959 w 2951189"/>
              <a:gd name="connsiteY4" fmla="*/ 0 h 1647893"/>
              <a:gd name="connsiteX5" fmla="*/ 2951189 w 2951189"/>
              <a:gd name="connsiteY5" fmla="*/ 113763 h 1647893"/>
              <a:gd name="connsiteX6" fmla="*/ 2854959 w 2951189"/>
              <a:gd name="connsiteY6" fmla="*/ 227527 h 1647893"/>
              <a:gd name="connsiteX7" fmla="*/ 2854959 w 2951189"/>
              <a:gd name="connsiteY7" fmla="*/ 161871 h 1647893"/>
              <a:gd name="connsiteX8" fmla="*/ 1538695 w 2951189"/>
              <a:gd name="connsiteY8" fmla="*/ 1137231 h 1647893"/>
              <a:gd name="connsiteX9" fmla="*/ 122340 w 2951189"/>
              <a:gd name="connsiteY9" fmla="*/ 1647893 h 1647893"/>
              <a:gd name="connsiteX0" fmla="*/ 0 w 2968186"/>
              <a:gd name="connsiteY0" fmla="*/ 1613059 h 1613059"/>
              <a:gd name="connsiteX1" fmla="*/ 16997 w 2968186"/>
              <a:gd name="connsiteY1" fmla="*/ 1447596 h 1613059"/>
              <a:gd name="connsiteX2" fmla="*/ 1555692 w 2968186"/>
              <a:gd name="connsiteY2" fmla="*/ 1058433 h 1613059"/>
              <a:gd name="connsiteX3" fmla="*/ 2871956 w 2968186"/>
              <a:gd name="connsiteY3" fmla="*/ 65656 h 1613059"/>
              <a:gd name="connsiteX4" fmla="*/ 2871956 w 2968186"/>
              <a:gd name="connsiteY4" fmla="*/ 0 h 1613059"/>
              <a:gd name="connsiteX5" fmla="*/ 2968186 w 2968186"/>
              <a:gd name="connsiteY5" fmla="*/ 113763 h 1613059"/>
              <a:gd name="connsiteX6" fmla="*/ 2871956 w 2968186"/>
              <a:gd name="connsiteY6" fmla="*/ 227527 h 1613059"/>
              <a:gd name="connsiteX7" fmla="*/ 2871956 w 2968186"/>
              <a:gd name="connsiteY7" fmla="*/ 161871 h 1613059"/>
              <a:gd name="connsiteX8" fmla="*/ 1555692 w 2968186"/>
              <a:gd name="connsiteY8" fmla="*/ 1137231 h 1613059"/>
              <a:gd name="connsiteX9" fmla="*/ 0 w 2968186"/>
              <a:gd name="connsiteY9" fmla="*/ 1613059 h 1613059"/>
              <a:gd name="connsiteX0" fmla="*/ 0 w 2968186"/>
              <a:gd name="connsiteY0" fmla="*/ 1613059 h 1613059"/>
              <a:gd name="connsiteX1" fmla="*/ 16997 w 2968186"/>
              <a:gd name="connsiteY1" fmla="*/ 1447596 h 1613059"/>
              <a:gd name="connsiteX2" fmla="*/ 1555692 w 2968186"/>
              <a:gd name="connsiteY2" fmla="*/ 1058433 h 1613059"/>
              <a:gd name="connsiteX3" fmla="*/ 2871956 w 2968186"/>
              <a:gd name="connsiteY3" fmla="*/ 65656 h 1613059"/>
              <a:gd name="connsiteX4" fmla="*/ 2871956 w 2968186"/>
              <a:gd name="connsiteY4" fmla="*/ 0 h 1613059"/>
              <a:gd name="connsiteX5" fmla="*/ 2968186 w 2968186"/>
              <a:gd name="connsiteY5" fmla="*/ 113763 h 1613059"/>
              <a:gd name="connsiteX6" fmla="*/ 2871956 w 2968186"/>
              <a:gd name="connsiteY6" fmla="*/ 227527 h 1613059"/>
              <a:gd name="connsiteX7" fmla="*/ 2871956 w 2968186"/>
              <a:gd name="connsiteY7" fmla="*/ 161871 h 1613059"/>
              <a:gd name="connsiteX8" fmla="*/ 2034664 w 2968186"/>
              <a:gd name="connsiteY8" fmla="*/ 1128523 h 1613059"/>
              <a:gd name="connsiteX9" fmla="*/ 0 w 2968186"/>
              <a:gd name="connsiteY9" fmla="*/ 1613059 h 1613059"/>
              <a:gd name="connsiteX0" fmla="*/ 0 w 2968186"/>
              <a:gd name="connsiteY0" fmla="*/ 1613059 h 1613059"/>
              <a:gd name="connsiteX1" fmla="*/ 16997 w 2968186"/>
              <a:gd name="connsiteY1" fmla="*/ 1447596 h 1613059"/>
              <a:gd name="connsiteX2" fmla="*/ 1930161 w 2968186"/>
              <a:gd name="connsiteY2" fmla="*/ 1032308 h 1613059"/>
              <a:gd name="connsiteX3" fmla="*/ 2871956 w 2968186"/>
              <a:gd name="connsiteY3" fmla="*/ 65656 h 1613059"/>
              <a:gd name="connsiteX4" fmla="*/ 2871956 w 2968186"/>
              <a:gd name="connsiteY4" fmla="*/ 0 h 1613059"/>
              <a:gd name="connsiteX5" fmla="*/ 2968186 w 2968186"/>
              <a:gd name="connsiteY5" fmla="*/ 113763 h 1613059"/>
              <a:gd name="connsiteX6" fmla="*/ 2871956 w 2968186"/>
              <a:gd name="connsiteY6" fmla="*/ 227527 h 1613059"/>
              <a:gd name="connsiteX7" fmla="*/ 2871956 w 2968186"/>
              <a:gd name="connsiteY7" fmla="*/ 161871 h 1613059"/>
              <a:gd name="connsiteX8" fmla="*/ 2034664 w 2968186"/>
              <a:gd name="connsiteY8" fmla="*/ 1128523 h 1613059"/>
              <a:gd name="connsiteX9" fmla="*/ 0 w 2968186"/>
              <a:gd name="connsiteY9" fmla="*/ 1613059 h 1613059"/>
              <a:gd name="connsiteX0" fmla="*/ 0 w 2968186"/>
              <a:gd name="connsiteY0" fmla="*/ 1613059 h 1613059"/>
              <a:gd name="connsiteX1" fmla="*/ 16997 w 2968186"/>
              <a:gd name="connsiteY1" fmla="*/ 1447596 h 1613059"/>
              <a:gd name="connsiteX2" fmla="*/ 1930161 w 2968186"/>
              <a:gd name="connsiteY2" fmla="*/ 1032308 h 1613059"/>
              <a:gd name="connsiteX3" fmla="*/ 2871956 w 2968186"/>
              <a:gd name="connsiteY3" fmla="*/ 65656 h 1613059"/>
              <a:gd name="connsiteX4" fmla="*/ 2871956 w 2968186"/>
              <a:gd name="connsiteY4" fmla="*/ 0 h 1613059"/>
              <a:gd name="connsiteX5" fmla="*/ 2968186 w 2968186"/>
              <a:gd name="connsiteY5" fmla="*/ 113763 h 1613059"/>
              <a:gd name="connsiteX6" fmla="*/ 2871956 w 2968186"/>
              <a:gd name="connsiteY6" fmla="*/ 227527 h 1613059"/>
              <a:gd name="connsiteX7" fmla="*/ 2871956 w 2968186"/>
              <a:gd name="connsiteY7" fmla="*/ 161871 h 1613059"/>
              <a:gd name="connsiteX8" fmla="*/ 2034664 w 2968186"/>
              <a:gd name="connsiteY8" fmla="*/ 1128523 h 1613059"/>
              <a:gd name="connsiteX9" fmla="*/ 0 w 2968186"/>
              <a:gd name="connsiteY9" fmla="*/ 1613059 h 1613059"/>
              <a:gd name="connsiteX0" fmla="*/ 0 w 2968186"/>
              <a:gd name="connsiteY0" fmla="*/ 1613059 h 1613059"/>
              <a:gd name="connsiteX1" fmla="*/ 16997 w 2968186"/>
              <a:gd name="connsiteY1" fmla="*/ 1447596 h 1613059"/>
              <a:gd name="connsiteX2" fmla="*/ 1930161 w 2968186"/>
              <a:gd name="connsiteY2" fmla="*/ 1032308 h 1613059"/>
              <a:gd name="connsiteX3" fmla="*/ 2871956 w 2968186"/>
              <a:gd name="connsiteY3" fmla="*/ 65656 h 1613059"/>
              <a:gd name="connsiteX4" fmla="*/ 2871956 w 2968186"/>
              <a:gd name="connsiteY4" fmla="*/ 0 h 1613059"/>
              <a:gd name="connsiteX5" fmla="*/ 2968186 w 2968186"/>
              <a:gd name="connsiteY5" fmla="*/ 113763 h 1613059"/>
              <a:gd name="connsiteX6" fmla="*/ 2871956 w 2968186"/>
              <a:gd name="connsiteY6" fmla="*/ 227527 h 1613059"/>
              <a:gd name="connsiteX7" fmla="*/ 2871956 w 2968186"/>
              <a:gd name="connsiteY7" fmla="*/ 161871 h 1613059"/>
              <a:gd name="connsiteX8" fmla="*/ 2034664 w 2968186"/>
              <a:gd name="connsiteY8" fmla="*/ 1128523 h 1613059"/>
              <a:gd name="connsiteX9" fmla="*/ 0 w 2968186"/>
              <a:gd name="connsiteY9" fmla="*/ 1613059 h 1613059"/>
              <a:gd name="connsiteX0" fmla="*/ 0 w 2968186"/>
              <a:gd name="connsiteY0" fmla="*/ 1613059 h 1613059"/>
              <a:gd name="connsiteX1" fmla="*/ 16997 w 2968186"/>
              <a:gd name="connsiteY1" fmla="*/ 1447596 h 1613059"/>
              <a:gd name="connsiteX2" fmla="*/ 1930161 w 2968186"/>
              <a:gd name="connsiteY2" fmla="*/ 1032308 h 1613059"/>
              <a:gd name="connsiteX3" fmla="*/ 2634138 w 2968186"/>
              <a:gd name="connsiteY3" fmla="*/ 272038 h 1613059"/>
              <a:gd name="connsiteX4" fmla="*/ 2871956 w 2968186"/>
              <a:gd name="connsiteY4" fmla="*/ 65656 h 1613059"/>
              <a:gd name="connsiteX5" fmla="*/ 2871956 w 2968186"/>
              <a:gd name="connsiteY5" fmla="*/ 0 h 1613059"/>
              <a:gd name="connsiteX6" fmla="*/ 2968186 w 2968186"/>
              <a:gd name="connsiteY6" fmla="*/ 113763 h 1613059"/>
              <a:gd name="connsiteX7" fmla="*/ 2871956 w 2968186"/>
              <a:gd name="connsiteY7" fmla="*/ 227527 h 1613059"/>
              <a:gd name="connsiteX8" fmla="*/ 2871956 w 2968186"/>
              <a:gd name="connsiteY8" fmla="*/ 161871 h 1613059"/>
              <a:gd name="connsiteX9" fmla="*/ 2034664 w 2968186"/>
              <a:gd name="connsiteY9" fmla="*/ 1128523 h 1613059"/>
              <a:gd name="connsiteX10" fmla="*/ 0 w 2968186"/>
              <a:gd name="connsiteY10" fmla="*/ 1613059 h 1613059"/>
              <a:gd name="connsiteX0" fmla="*/ 0 w 2968186"/>
              <a:gd name="connsiteY0" fmla="*/ 1613059 h 1613059"/>
              <a:gd name="connsiteX1" fmla="*/ 16997 w 2968186"/>
              <a:gd name="connsiteY1" fmla="*/ 1447596 h 1613059"/>
              <a:gd name="connsiteX2" fmla="*/ 1930161 w 2968186"/>
              <a:gd name="connsiteY2" fmla="*/ 1032308 h 1613059"/>
              <a:gd name="connsiteX3" fmla="*/ 2625429 w 2968186"/>
              <a:gd name="connsiteY3" fmla="*/ 193661 h 1613059"/>
              <a:gd name="connsiteX4" fmla="*/ 2871956 w 2968186"/>
              <a:gd name="connsiteY4" fmla="*/ 65656 h 1613059"/>
              <a:gd name="connsiteX5" fmla="*/ 2871956 w 2968186"/>
              <a:gd name="connsiteY5" fmla="*/ 0 h 1613059"/>
              <a:gd name="connsiteX6" fmla="*/ 2968186 w 2968186"/>
              <a:gd name="connsiteY6" fmla="*/ 113763 h 1613059"/>
              <a:gd name="connsiteX7" fmla="*/ 2871956 w 2968186"/>
              <a:gd name="connsiteY7" fmla="*/ 227527 h 1613059"/>
              <a:gd name="connsiteX8" fmla="*/ 2871956 w 2968186"/>
              <a:gd name="connsiteY8" fmla="*/ 161871 h 1613059"/>
              <a:gd name="connsiteX9" fmla="*/ 2034664 w 2968186"/>
              <a:gd name="connsiteY9" fmla="*/ 1128523 h 1613059"/>
              <a:gd name="connsiteX10" fmla="*/ 0 w 2968186"/>
              <a:gd name="connsiteY10" fmla="*/ 1613059 h 1613059"/>
              <a:gd name="connsiteX0" fmla="*/ 0 w 2968186"/>
              <a:gd name="connsiteY0" fmla="*/ 1613059 h 1613059"/>
              <a:gd name="connsiteX1" fmla="*/ 16997 w 2968186"/>
              <a:gd name="connsiteY1" fmla="*/ 1447596 h 1613059"/>
              <a:gd name="connsiteX2" fmla="*/ 1930161 w 2968186"/>
              <a:gd name="connsiteY2" fmla="*/ 1032308 h 1613059"/>
              <a:gd name="connsiteX3" fmla="*/ 2625429 w 2968186"/>
              <a:gd name="connsiteY3" fmla="*/ 193661 h 1613059"/>
              <a:gd name="connsiteX4" fmla="*/ 2871956 w 2968186"/>
              <a:gd name="connsiteY4" fmla="*/ 65656 h 1613059"/>
              <a:gd name="connsiteX5" fmla="*/ 2871956 w 2968186"/>
              <a:gd name="connsiteY5" fmla="*/ 0 h 1613059"/>
              <a:gd name="connsiteX6" fmla="*/ 2968186 w 2968186"/>
              <a:gd name="connsiteY6" fmla="*/ 113763 h 1613059"/>
              <a:gd name="connsiteX7" fmla="*/ 2871956 w 2968186"/>
              <a:gd name="connsiteY7" fmla="*/ 227527 h 1613059"/>
              <a:gd name="connsiteX8" fmla="*/ 2871956 w 2968186"/>
              <a:gd name="connsiteY8" fmla="*/ 161871 h 1613059"/>
              <a:gd name="connsiteX9" fmla="*/ 2668972 w 2968186"/>
              <a:gd name="connsiteY9" fmla="*/ 411375 h 1613059"/>
              <a:gd name="connsiteX10" fmla="*/ 2034664 w 2968186"/>
              <a:gd name="connsiteY10" fmla="*/ 1128523 h 1613059"/>
              <a:gd name="connsiteX11" fmla="*/ 0 w 2968186"/>
              <a:gd name="connsiteY11" fmla="*/ 1613059 h 1613059"/>
              <a:gd name="connsiteX0" fmla="*/ 0 w 2968186"/>
              <a:gd name="connsiteY0" fmla="*/ 1613059 h 1613059"/>
              <a:gd name="connsiteX1" fmla="*/ 16997 w 2968186"/>
              <a:gd name="connsiteY1" fmla="*/ 1447596 h 1613059"/>
              <a:gd name="connsiteX2" fmla="*/ 1930161 w 2968186"/>
              <a:gd name="connsiteY2" fmla="*/ 1032308 h 1613059"/>
              <a:gd name="connsiteX3" fmla="*/ 2625429 w 2968186"/>
              <a:gd name="connsiteY3" fmla="*/ 193661 h 1613059"/>
              <a:gd name="connsiteX4" fmla="*/ 2871956 w 2968186"/>
              <a:gd name="connsiteY4" fmla="*/ 65656 h 1613059"/>
              <a:gd name="connsiteX5" fmla="*/ 2871956 w 2968186"/>
              <a:gd name="connsiteY5" fmla="*/ 0 h 1613059"/>
              <a:gd name="connsiteX6" fmla="*/ 2968186 w 2968186"/>
              <a:gd name="connsiteY6" fmla="*/ 113763 h 1613059"/>
              <a:gd name="connsiteX7" fmla="*/ 2871956 w 2968186"/>
              <a:gd name="connsiteY7" fmla="*/ 227527 h 1613059"/>
              <a:gd name="connsiteX8" fmla="*/ 2871956 w 2968186"/>
              <a:gd name="connsiteY8" fmla="*/ 161871 h 1613059"/>
              <a:gd name="connsiteX9" fmla="*/ 2660263 w 2968186"/>
              <a:gd name="connsiteY9" fmla="*/ 359124 h 1613059"/>
              <a:gd name="connsiteX10" fmla="*/ 2034664 w 2968186"/>
              <a:gd name="connsiteY10" fmla="*/ 1128523 h 1613059"/>
              <a:gd name="connsiteX11" fmla="*/ 0 w 2968186"/>
              <a:gd name="connsiteY11" fmla="*/ 1613059 h 1613059"/>
              <a:gd name="connsiteX0" fmla="*/ 0 w 2968186"/>
              <a:gd name="connsiteY0" fmla="*/ 1613059 h 1613059"/>
              <a:gd name="connsiteX1" fmla="*/ 16997 w 2968186"/>
              <a:gd name="connsiteY1" fmla="*/ 1447596 h 1613059"/>
              <a:gd name="connsiteX2" fmla="*/ 1930161 w 2968186"/>
              <a:gd name="connsiteY2" fmla="*/ 1032308 h 1613059"/>
              <a:gd name="connsiteX3" fmla="*/ 2625429 w 2968186"/>
              <a:gd name="connsiteY3" fmla="*/ 193661 h 1613059"/>
              <a:gd name="connsiteX4" fmla="*/ 2871956 w 2968186"/>
              <a:gd name="connsiteY4" fmla="*/ 65656 h 1613059"/>
              <a:gd name="connsiteX5" fmla="*/ 2871956 w 2968186"/>
              <a:gd name="connsiteY5" fmla="*/ 0 h 1613059"/>
              <a:gd name="connsiteX6" fmla="*/ 2968186 w 2968186"/>
              <a:gd name="connsiteY6" fmla="*/ 113763 h 1613059"/>
              <a:gd name="connsiteX7" fmla="*/ 2871956 w 2968186"/>
              <a:gd name="connsiteY7" fmla="*/ 227527 h 1613059"/>
              <a:gd name="connsiteX8" fmla="*/ 2871956 w 2968186"/>
              <a:gd name="connsiteY8" fmla="*/ 161871 h 1613059"/>
              <a:gd name="connsiteX9" fmla="*/ 2660263 w 2968186"/>
              <a:gd name="connsiteY9" fmla="*/ 359124 h 1613059"/>
              <a:gd name="connsiteX10" fmla="*/ 2034664 w 2968186"/>
              <a:gd name="connsiteY10" fmla="*/ 1128523 h 1613059"/>
              <a:gd name="connsiteX11" fmla="*/ 0 w 2968186"/>
              <a:gd name="connsiteY11" fmla="*/ 1613059 h 1613059"/>
              <a:gd name="connsiteX0" fmla="*/ 0 w 2968186"/>
              <a:gd name="connsiteY0" fmla="*/ 1613059 h 1613059"/>
              <a:gd name="connsiteX1" fmla="*/ 16997 w 2968186"/>
              <a:gd name="connsiteY1" fmla="*/ 1447596 h 1613059"/>
              <a:gd name="connsiteX2" fmla="*/ 1930161 w 2968186"/>
              <a:gd name="connsiteY2" fmla="*/ 1032308 h 1613059"/>
              <a:gd name="connsiteX3" fmla="*/ 2625429 w 2968186"/>
              <a:gd name="connsiteY3" fmla="*/ 193661 h 1613059"/>
              <a:gd name="connsiteX4" fmla="*/ 2871956 w 2968186"/>
              <a:gd name="connsiteY4" fmla="*/ 65656 h 1613059"/>
              <a:gd name="connsiteX5" fmla="*/ 2871956 w 2968186"/>
              <a:gd name="connsiteY5" fmla="*/ 0 h 1613059"/>
              <a:gd name="connsiteX6" fmla="*/ 2968186 w 2968186"/>
              <a:gd name="connsiteY6" fmla="*/ 113763 h 1613059"/>
              <a:gd name="connsiteX7" fmla="*/ 2871956 w 2968186"/>
              <a:gd name="connsiteY7" fmla="*/ 227527 h 1613059"/>
              <a:gd name="connsiteX8" fmla="*/ 2871956 w 2968186"/>
              <a:gd name="connsiteY8" fmla="*/ 161871 h 1613059"/>
              <a:gd name="connsiteX9" fmla="*/ 2660263 w 2968186"/>
              <a:gd name="connsiteY9" fmla="*/ 359124 h 1613059"/>
              <a:gd name="connsiteX10" fmla="*/ 2034664 w 2968186"/>
              <a:gd name="connsiteY10" fmla="*/ 1128523 h 1613059"/>
              <a:gd name="connsiteX11" fmla="*/ 0 w 2968186"/>
              <a:gd name="connsiteY11" fmla="*/ 1613059 h 1613059"/>
              <a:gd name="connsiteX0" fmla="*/ 0 w 2968186"/>
              <a:gd name="connsiteY0" fmla="*/ 1613059 h 1613059"/>
              <a:gd name="connsiteX1" fmla="*/ 16997 w 2968186"/>
              <a:gd name="connsiteY1" fmla="*/ 1447596 h 1613059"/>
              <a:gd name="connsiteX2" fmla="*/ 1930161 w 2968186"/>
              <a:gd name="connsiteY2" fmla="*/ 1032308 h 1613059"/>
              <a:gd name="connsiteX3" fmla="*/ 2625429 w 2968186"/>
              <a:gd name="connsiteY3" fmla="*/ 193661 h 1613059"/>
              <a:gd name="connsiteX4" fmla="*/ 2871956 w 2968186"/>
              <a:gd name="connsiteY4" fmla="*/ 65656 h 1613059"/>
              <a:gd name="connsiteX5" fmla="*/ 2871956 w 2968186"/>
              <a:gd name="connsiteY5" fmla="*/ 0 h 1613059"/>
              <a:gd name="connsiteX6" fmla="*/ 2968186 w 2968186"/>
              <a:gd name="connsiteY6" fmla="*/ 113763 h 1613059"/>
              <a:gd name="connsiteX7" fmla="*/ 2871956 w 2968186"/>
              <a:gd name="connsiteY7" fmla="*/ 227527 h 1613059"/>
              <a:gd name="connsiteX8" fmla="*/ 2871956 w 2968186"/>
              <a:gd name="connsiteY8" fmla="*/ 161871 h 1613059"/>
              <a:gd name="connsiteX9" fmla="*/ 2660263 w 2968186"/>
              <a:gd name="connsiteY9" fmla="*/ 359124 h 1613059"/>
              <a:gd name="connsiteX10" fmla="*/ 2034664 w 2968186"/>
              <a:gd name="connsiteY10" fmla="*/ 1128523 h 1613059"/>
              <a:gd name="connsiteX11" fmla="*/ 0 w 2968186"/>
              <a:gd name="connsiteY11" fmla="*/ 1613059 h 1613059"/>
              <a:gd name="connsiteX0" fmla="*/ 0 w 2968186"/>
              <a:gd name="connsiteY0" fmla="*/ 1613059 h 1613059"/>
              <a:gd name="connsiteX1" fmla="*/ 16997 w 2968186"/>
              <a:gd name="connsiteY1" fmla="*/ 1447596 h 1613059"/>
              <a:gd name="connsiteX2" fmla="*/ 1930161 w 2968186"/>
              <a:gd name="connsiteY2" fmla="*/ 1032308 h 1613059"/>
              <a:gd name="connsiteX3" fmla="*/ 2625429 w 2968186"/>
              <a:gd name="connsiteY3" fmla="*/ 193661 h 1613059"/>
              <a:gd name="connsiteX4" fmla="*/ 2871956 w 2968186"/>
              <a:gd name="connsiteY4" fmla="*/ 65656 h 1613059"/>
              <a:gd name="connsiteX5" fmla="*/ 2871956 w 2968186"/>
              <a:gd name="connsiteY5" fmla="*/ 0 h 1613059"/>
              <a:gd name="connsiteX6" fmla="*/ 2968186 w 2968186"/>
              <a:gd name="connsiteY6" fmla="*/ 113763 h 1613059"/>
              <a:gd name="connsiteX7" fmla="*/ 2871956 w 2968186"/>
              <a:gd name="connsiteY7" fmla="*/ 227527 h 1613059"/>
              <a:gd name="connsiteX8" fmla="*/ 2871956 w 2968186"/>
              <a:gd name="connsiteY8" fmla="*/ 161871 h 1613059"/>
              <a:gd name="connsiteX9" fmla="*/ 2660263 w 2968186"/>
              <a:gd name="connsiteY9" fmla="*/ 359124 h 1613059"/>
              <a:gd name="connsiteX10" fmla="*/ 2034664 w 2968186"/>
              <a:gd name="connsiteY10" fmla="*/ 1128523 h 1613059"/>
              <a:gd name="connsiteX11" fmla="*/ 0 w 2968186"/>
              <a:gd name="connsiteY11" fmla="*/ 1613059 h 1613059"/>
              <a:gd name="connsiteX0" fmla="*/ 0 w 2968186"/>
              <a:gd name="connsiteY0" fmla="*/ 1613059 h 1613059"/>
              <a:gd name="connsiteX1" fmla="*/ 16997 w 2968186"/>
              <a:gd name="connsiteY1" fmla="*/ 1447596 h 1613059"/>
              <a:gd name="connsiteX2" fmla="*/ 1930161 w 2968186"/>
              <a:gd name="connsiteY2" fmla="*/ 1032308 h 1613059"/>
              <a:gd name="connsiteX3" fmla="*/ 2590504 w 2968186"/>
              <a:gd name="connsiteY3" fmla="*/ 200011 h 1613059"/>
              <a:gd name="connsiteX4" fmla="*/ 2871956 w 2968186"/>
              <a:gd name="connsiteY4" fmla="*/ 65656 h 1613059"/>
              <a:gd name="connsiteX5" fmla="*/ 2871956 w 2968186"/>
              <a:gd name="connsiteY5" fmla="*/ 0 h 1613059"/>
              <a:gd name="connsiteX6" fmla="*/ 2968186 w 2968186"/>
              <a:gd name="connsiteY6" fmla="*/ 113763 h 1613059"/>
              <a:gd name="connsiteX7" fmla="*/ 2871956 w 2968186"/>
              <a:gd name="connsiteY7" fmla="*/ 227527 h 1613059"/>
              <a:gd name="connsiteX8" fmla="*/ 2871956 w 2968186"/>
              <a:gd name="connsiteY8" fmla="*/ 161871 h 1613059"/>
              <a:gd name="connsiteX9" fmla="*/ 2660263 w 2968186"/>
              <a:gd name="connsiteY9" fmla="*/ 359124 h 1613059"/>
              <a:gd name="connsiteX10" fmla="*/ 2034664 w 2968186"/>
              <a:gd name="connsiteY10" fmla="*/ 1128523 h 1613059"/>
              <a:gd name="connsiteX11" fmla="*/ 0 w 2968186"/>
              <a:gd name="connsiteY11" fmla="*/ 1613059 h 1613059"/>
              <a:gd name="connsiteX0" fmla="*/ 0 w 2968186"/>
              <a:gd name="connsiteY0" fmla="*/ 1613059 h 1613059"/>
              <a:gd name="connsiteX1" fmla="*/ 16997 w 2968186"/>
              <a:gd name="connsiteY1" fmla="*/ 1447596 h 1613059"/>
              <a:gd name="connsiteX2" fmla="*/ 1930161 w 2968186"/>
              <a:gd name="connsiteY2" fmla="*/ 1032308 h 1613059"/>
              <a:gd name="connsiteX3" fmla="*/ 2590504 w 2968186"/>
              <a:gd name="connsiteY3" fmla="*/ 200011 h 1613059"/>
              <a:gd name="connsiteX4" fmla="*/ 2871956 w 2968186"/>
              <a:gd name="connsiteY4" fmla="*/ 65656 h 1613059"/>
              <a:gd name="connsiteX5" fmla="*/ 2871956 w 2968186"/>
              <a:gd name="connsiteY5" fmla="*/ 0 h 1613059"/>
              <a:gd name="connsiteX6" fmla="*/ 2968186 w 2968186"/>
              <a:gd name="connsiteY6" fmla="*/ 113763 h 1613059"/>
              <a:gd name="connsiteX7" fmla="*/ 2871956 w 2968186"/>
              <a:gd name="connsiteY7" fmla="*/ 227527 h 1613059"/>
              <a:gd name="connsiteX8" fmla="*/ 2871956 w 2968186"/>
              <a:gd name="connsiteY8" fmla="*/ 161871 h 1613059"/>
              <a:gd name="connsiteX9" fmla="*/ 2634863 w 2968186"/>
              <a:gd name="connsiteY9" fmla="*/ 301974 h 1613059"/>
              <a:gd name="connsiteX10" fmla="*/ 2034664 w 2968186"/>
              <a:gd name="connsiteY10" fmla="*/ 1128523 h 1613059"/>
              <a:gd name="connsiteX11" fmla="*/ 0 w 2968186"/>
              <a:gd name="connsiteY11" fmla="*/ 1613059 h 1613059"/>
              <a:gd name="connsiteX0" fmla="*/ 0 w 2968186"/>
              <a:gd name="connsiteY0" fmla="*/ 1613059 h 1613059"/>
              <a:gd name="connsiteX1" fmla="*/ 16997 w 2968186"/>
              <a:gd name="connsiteY1" fmla="*/ 1447596 h 1613059"/>
              <a:gd name="connsiteX2" fmla="*/ 1930161 w 2968186"/>
              <a:gd name="connsiteY2" fmla="*/ 1032308 h 1613059"/>
              <a:gd name="connsiteX3" fmla="*/ 2590504 w 2968186"/>
              <a:gd name="connsiteY3" fmla="*/ 200011 h 1613059"/>
              <a:gd name="connsiteX4" fmla="*/ 2871956 w 2968186"/>
              <a:gd name="connsiteY4" fmla="*/ 65656 h 1613059"/>
              <a:gd name="connsiteX5" fmla="*/ 2871956 w 2968186"/>
              <a:gd name="connsiteY5" fmla="*/ 0 h 1613059"/>
              <a:gd name="connsiteX6" fmla="*/ 2968186 w 2968186"/>
              <a:gd name="connsiteY6" fmla="*/ 113763 h 1613059"/>
              <a:gd name="connsiteX7" fmla="*/ 2871956 w 2968186"/>
              <a:gd name="connsiteY7" fmla="*/ 227527 h 1613059"/>
              <a:gd name="connsiteX8" fmla="*/ 2871956 w 2968186"/>
              <a:gd name="connsiteY8" fmla="*/ 161871 h 1613059"/>
              <a:gd name="connsiteX9" fmla="*/ 2634863 w 2968186"/>
              <a:gd name="connsiteY9" fmla="*/ 301974 h 1613059"/>
              <a:gd name="connsiteX10" fmla="*/ 2034664 w 2968186"/>
              <a:gd name="connsiteY10" fmla="*/ 1128523 h 1613059"/>
              <a:gd name="connsiteX11" fmla="*/ 0 w 2968186"/>
              <a:gd name="connsiteY11" fmla="*/ 1613059 h 1613059"/>
              <a:gd name="connsiteX0" fmla="*/ 0 w 2968186"/>
              <a:gd name="connsiteY0" fmla="*/ 1613059 h 1613059"/>
              <a:gd name="connsiteX1" fmla="*/ 16997 w 2968186"/>
              <a:gd name="connsiteY1" fmla="*/ 1447596 h 1613059"/>
              <a:gd name="connsiteX2" fmla="*/ 1930161 w 2968186"/>
              <a:gd name="connsiteY2" fmla="*/ 1032308 h 1613059"/>
              <a:gd name="connsiteX3" fmla="*/ 2590504 w 2968186"/>
              <a:gd name="connsiteY3" fmla="*/ 200011 h 1613059"/>
              <a:gd name="connsiteX4" fmla="*/ 2871956 w 2968186"/>
              <a:gd name="connsiteY4" fmla="*/ 65656 h 1613059"/>
              <a:gd name="connsiteX5" fmla="*/ 2871956 w 2968186"/>
              <a:gd name="connsiteY5" fmla="*/ 0 h 1613059"/>
              <a:gd name="connsiteX6" fmla="*/ 2968186 w 2968186"/>
              <a:gd name="connsiteY6" fmla="*/ 113763 h 1613059"/>
              <a:gd name="connsiteX7" fmla="*/ 2871956 w 2968186"/>
              <a:gd name="connsiteY7" fmla="*/ 227527 h 1613059"/>
              <a:gd name="connsiteX8" fmla="*/ 2871956 w 2968186"/>
              <a:gd name="connsiteY8" fmla="*/ 161871 h 1613059"/>
              <a:gd name="connsiteX9" fmla="*/ 2634863 w 2968186"/>
              <a:gd name="connsiteY9" fmla="*/ 301974 h 1613059"/>
              <a:gd name="connsiteX10" fmla="*/ 1974339 w 2968186"/>
              <a:gd name="connsiteY10" fmla="*/ 1109473 h 1613059"/>
              <a:gd name="connsiteX11" fmla="*/ 0 w 2968186"/>
              <a:gd name="connsiteY11" fmla="*/ 1613059 h 1613059"/>
              <a:gd name="connsiteX0" fmla="*/ 2053 w 2970239"/>
              <a:gd name="connsiteY0" fmla="*/ 1613059 h 1613059"/>
              <a:gd name="connsiteX1" fmla="*/ 0 w 2970239"/>
              <a:gd name="connsiteY1" fmla="*/ 1498396 h 1613059"/>
              <a:gd name="connsiteX2" fmla="*/ 1932214 w 2970239"/>
              <a:gd name="connsiteY2" fmla="*/ 1032308 h 1613059"/>
              <a:gd name="connsiteX3" fmla="*/ 2592557 w 2970239"/>
              <a:gd name="connsiteY3" fmla="*/ 200011 h 1613059"/>
              <a:gd name="connsiteX4" fmla="*/ 2874009 w 2970239"/>
              <a:gd name="connsiteY4" fmla="*/ 65656 h 1613059"/>
              <a:gd name="connsiteX5" fmla="*/ 2874009 w 2970239"/>
              <a:gd name="connsiteY5" fmla="*/ 0 h 1613059"/>
              <a:gd name="connsiteX6" fmla="*/ 2970239 w 2970239"/>
              <a:gd name="connsiteY6" fmla="*/ 113763 h 1613059"/>
              <a:gd name="connsiteX7" fmla="*/ 2874009 w 2970239"/>
              <a:gd name="connsiteY7" fmla="*/ 227527 h 1613059"/>
              <a:gd name="connsiteX8" fmla="*/ 2874009 w 2970239"/>
              <a:gd name="connsiteY8" fmla="*/ 161871 h 1613059"/>
              <a:gd name="connsiteX9" fmla="*/ 2636916 w 2970239"/>
              <a:gd name="connsiteY9" fmla="*/ 301974 h 1613059"/>
              <a:gd name="connsiteX10" fmla="*/ 1976392 w 2970239"/>
              <a:gd name="connsiteY10" fmla="*/ 1109473 h 1613059"/>
              <a:gd name="connsiteX11" fmla="*/ 2053 w 2970239"/>
              <a:gd name="connsiteY11" fmla="*/ 1613059 h 1613059"/>
              <a:gd name="connsiteX0" fmla="*/ 2053 w 2970239"/>
              <a:gd name="connsiteY0" fmla="*/ 1613059 h 1613059"/>
              <a:gd name="connsiteX1" fmla="*/ 0 w 2970239"/>
              <a:gd name="connsiteY1" fmla="*/ 1498396 h 1613059"/>
              <a:gd name="connsiteX2" fmla="*/ 1932214 w 2970239"/>
              <a:gd name="connsiteY2" fmla="*/ 1032308 h 1613059"/>
              <a:gd name="connsiteX3" fmla="*/ 2614782 w 2970239"/>
              <a:gd name="connsiteY3" fmla="*/ 219061 h 1613059"/>
              <a:gd name="connsiteX4" fmla="*/ 2874009 w 2970239"/>
              <a:gd name="connsiteY4" fmla="*/ 65656 h 1613059"/>
              <a:gd name="connsiteX5" fmla="*/ 2874009 w 2970239"/>
              <a:gd name="connsiteY5" fmla="*/ 0 h 1613059"/>
              <a:gd name="connsiteX6" fmla="*/ 2970239 w 2970239"/>
              <a:gd name="connsiteY6" fmla="*/ 113763 h 1613059"/>
              <a:gd name="connsiteX7" fmla="*/ 2874009 w 2970239"/>
              <a:gd name="connsiteY7" fmla="*/ 227527 h 1613059"/>
              <a:gd name="connsiteX8" fmla="*/ 2874009 w 2970239"/>
              <a:gd name="connsiteY8" fmla="*/ 161871 h 1613059"/>
              <a:gd name="connsiteX9" fmla="*/ 2636916 w 2970239"/>
              <a:gd name="connsiteY9" fmla="*/ 301974 h 1613059"/>
              <a:gd name="connsiteX10" fmla="*/ 1976392 w 2970239"/>
              <a:gd name="connsiteY10" fmla="*/ 1109473 h 1613059"/>
              <a:gd name="connsiteX11" fmla="*/ 2053 w 2970239"/>
              <a:gd name="connsiteY11" fmla="*/ 1613059 h 1613059"/>
              <a:gd name="connsiteX0" fmla="*/ 2053 w 2970239"/>
              <a:gd name="connsiteY0" fmla="*/ 1613059 h 1613059"/>
              <a:gd name="connsiteX1" fmla="*/ 0 w 2970239"/>
              <a:gd name="connsiteY1" fmla="*/ 1498396 h 1613059"/>
              <a:gd name="connsiteX2" fmla="*/ 1932214 w 2970239"/>
              <a:gd name="connsiteY2" fmla="*/ 1032308 h 1613059"/>
              <a:gd name="connsiteX3" fmla="*/ 2614782 w 2970239"/>
              <a:gd name="connsiteY3" fmla="*/ 219061 h 1613059"/>
              <a:gd name="connsiteX4" fmla="*/ 2874009 w 2970239"/>
              <a:gd name="connsiteY4" fmla="*/ 65656 h 1613059"/>
              <a:gd name="connsiteX5" fmla="*/ 2874009 w 2970239"/>
              <a:gd name="connsiteY5" fmla="*/ 0 h 1613059"/>
              <a:gd name="connsiteX6" fmla="*/ 2970239 w 2970239"/>
              <a:gd name="connsiteY6" fmla="*/ 113763 h 1613059"/>
              <a:gd name="connsiteX7" fmla="*/ 2874009 w 2970239"/>
              <a:gd name="connsiteY7" fmla="*/ 227527 h 1613059"/>
              <a:gd name="connsiteX8" fmla="*/ 2874009 w 2970239"/>
              <a:gd name="connsiteY8" fmla="*/ 161871 h 1613059"/>
              <a:gd name="connsiteX9" fmla="*/ 2636916 w 2970239"/>
              <a:gd name="connsiteY9" fmla="*/ 301974 h 1613059"/>
              <a:gd name="connsiteX10" fmla="*/ 1976392 w 2970239"/>
              <a:gd name="connsiteY10" fmla="*/ 1109473 h 1613059"/>
              <a:gd name="connsiteX11" fmla="*/ 2053 w 2970239"/>
              <a:gd name="connsiteY11" fmla="*/ 1613059 h 1613059"/>
              <a:gd name="connsiteX0" fmla="*/ 2053 w 2970239"/>
              <a:gd name="connsiteY0" fmla="*/ 1613059 h 1613059"/>
              <a:gd name="connsiteX1" fmla="*/ 0 w 2970239"/>
              <a:gd name="connsiteY1" fmla="*/ 1498396 h 1613059"/>
              <a:gd name="connsiteX2" fmla="*/ 1932214 w 2970239"/>
              <a:gd name="connsiteY2" fmla="*/ 1032308 h 1613059"/>
              <a:gd name="connsiteX3" fmla="*/ 2614782 w 2970239"/>
              <a:gd name="connsiteY3" fmla="*/ 190486 h 1613059"/>
              <a:gd name="connsiteX4" fmla="*/ 2874009 w 2970239"/>
              <a:gd name="connsiteY4" fmla="*/ 65656 h 1613059"/>
              <a:gd name="connsiteX5" fmla="*/ 2874009 w 2970239"/>
              <a:gd name="connsiteY5" fmla="*/ 0 h 1613059"/>
              <a:gd name="connsiteX6" fmla="*/ 2970239 w 2970239"/>
              <a:gd name="connsiteY6" fmla="*/ 113763 h 1613059"/>
              <a:gd name="connsiteX7" fmla="*/ 2874009 w 2970239"/>
              <a:gd name="connsiteY7" fmla="*/ 227527 h 1613059"/>
              <a:gd name="connsiteX8" fmla="*/ 2874009 w 2970239"/>
              <a:gd name="connsiteY8" fmla="*/ 161871 h 1613059"/>
              <a:gd name="connsiteX9" fmla="*/ 2636916 w 2970239"/>
              <a:gd name="connsiteY9" fmla="*/ 301974 h 1613059"/>
              <a:gd name="connsiteX10" fmla="*/ 1976392 w 2970239"/>
              <a:gd name="connsiteY10" fmla="*/ 1109473 h 1613059"/>
              <a:gd name="connsiteX11" fmla="*/ 2053 w 2970239"/>
              <a:gd name="connsiteY11" fmla="*/ 1613059 h 1613059"/>
              <a:gd name="connsiteX0" fmla="*/ 2053 w 2970239"/>
              <a:gd name="connsiteY0" fmla="*/ 1613059 h 1613059"/>
              <a:gd name="connsiteX1" fmla="*/ 0 w 2970239"/>
              <a:gd name="connsiteY1" fmla="*/ 1498396 h 1613059"/>
              <a:gd name="connsiteX2" fmla="*/ 1932214 w 2970239"/>
              <a:gd name="connsiteY2" fmla="*/ 1032308 h 1613059"/>
              <a:gd name="connsiteX3" fmla="*/ 2630657 w 2970239"/>
              <a:gd name="connsiteY3" fmla="*/ 168261 h 1613059"/>
              <a:gd name="connsiteX4" fmla="*/ 2874009 w 2970239"/>
              <a:gd name="connsiteY4" fmla="*/ 65656 h 1613059"/>
              <a:gd name="connsiteX5" fmla="*/ 2874009 w 2970239"/>
              <a:gd name="connsiteY5" fmla="*/ 0 h 1613059"/>
              <a:gd name="connsiteX6" fmla="*/ 2970239 w 2970239"/>
              <a:gd name="connsiteY6" fmla="*/ 113763 h 1613059"/>
              <a:gd name="connsiteX7" fmla="*/ 2874009 w 2970239"/>
              <a:gd name="connsiteY7" fmla="*/ 227527 h 1613059"/>
              <a:gd name="connsiteX8" fmla="*/ 2874009 w 2970239"/>
              <a:gd name="connsiteY8" fmla="*/ 161871 h 1613059"/>
              <a:gd name="connsiteX9" fmla="*/ 2636916 w 2970239"/>
              <a:gd name="connsiteY9" fmla="*/ 301974 h 1613059"/>
              <a:gd name="connsiteX10" fmla="*/ 1976392 w 2970239"/>
              <a:gd name="connsiteY10" fmla="*/ 1109473 h 1613059"/>
              <a:gd name="connsiteX11" fmla="*/ 2053 w 2970239"/>
              <a:gd name="connsiteY11" fmla="*/ 1613059 h 1613059"/>
              <a:gd name="connsiteX0" fmla="*/ 2053 w 2970239"/>
              <a:gd name="connsiteY0" fmla="*/ 1613059 h 1613059"/>
              <a:gd name="connsiteX1" fmla="*/ 0 w 2970239"/>
              <a:gd name="connsiteY1" fmla="*/ 1498396 h 1613059"/>
              <a:gd name="connsiteX2" fmla="*/ 1932214 w 2970239"/>
              <a:gd name="connsiteY2" fmla="*/ 1032308 h 1613059"/>
              <a:gd name="connsiteX3" fmla="*/ 2630657 w 2970239"/>
              <a:gd name="connsiteY3" fmla="*/ 168261 h 1613059"/>
              <a:gd name="connsiteX4" fmla="*/ 2874009 w 2970239"/>
              <a:gd name="connsiteY4" fmla="*/ 65656 h 1613059"/>
              <a:gd name="connsiteX5" fmla="*/ 2874009 w 2970239"/>
              <a:gd name="connsiteY5" fmla="*/ 0 h 1613059"/>
              <a:gd name="connsiteX6" fmla="*/ 2970239 w 2970239"/>
              <a:gd name="connsiteY6" fmla="*/ 113763 h 1613059"/>
              <a:gd name="connsiteX7" fmla="*/ 2874009 w 2970239"/>
              <a:gd name="connsiteY7" fmla="*/ 227527 h 1613059"/>
              <a:gd name="connsiteX8" fmla="*/ 2874009 w 2970239"/>
              <a:gd name="connsiteY8" fmla="*/ 161871 h 1613059"/>
              <a:gd name="connsiteX9" fmla="*/ 2636916 w 2970239"/>
              <a:gd name="connsiteY9" fmla="*/ 301974 h 1613059"/>
              <a:gd name="connsiteX10" fmla="*/ 1976392 w 2970239"/>
              <a:gd name="connsiteY10" fmla="*/ 1109473 h 1613059"/>
              <a:gd name="connsiteX11" fmla="*/ 2053 w 2970239"/>
              <a:gd name="connsiteY11" fmla="*/ 1613059 h 1613059"/>
              <a:gd name="connsiteX0" fmla="*/ 2053 w 2970239"/>
              <a:gd name="connsiteY0" fmla="*/ 1613059 h 1613059"/>
              <a:gd name="connsiteX1" fmla="*/ 0 w 2970239"/>
              <a:gd name="connsiteY1" fmla="*/ 1498396 h 1613059"/>
              <a:gd name="connsiteX2" fmla="*/ 1932214 w 2970239"/>
              <a:gd name="connsiteY2" fmla="*/ 1032308 h 1613059"/>
              <a:gd name="connsiteX3" fmla="*/ 2630657 w 2970239"/>
              <a:gd name="connsiteY3" fmla="*/ 168261 h 1613059"/>
              <a:gd name="connsiteX4" fmla="*/ 2874009 w 2970239"/>
              <a:gd name="connsiteY4" fmla="*/ 65656 h 1613059"/>
              <a:gd name="connsiteX5" fmla="*/ 2874009 w 2970239"/>
              <a:gd name="connsiteY5" fmla="*/ 0 h 1613059"/>
              <a:gd name="connsiteX6" fmla="*/ 2970239 w 2970239"/>
              <a:gd name="connsiteY6" fmla="*/ 113763 h 1613059"/>
              <a:gd name="connsiteX7" fmla="*/ 2874009 w 2970239"/>
              <a:gd name="connsiteY7" fmla="*/ 227527 h 1613059"/>
              <a:gd name="connsiteX8" fmla="*/ 2874009 w 2970239"/>
              <a:gd name="connsiteY8" fmla="*/ 161871 h 1613059"/>
              <a:gd name="connsiteX9" fmla="*/ 2636916 w 2970239"/>
              <a:gd name="connsiteY9" fmla="*/ 301974 h 1613059"/>
              <a:gd name="connsiteX10" fmla="*/ 1976392 w 2970239"/>
              <a:gd name="connsiteY10" fmla="*/ 1109473 h 1613059"/>
              <a:gd name="connsiteX11" fmla="*/ 2053 w 2970239"/>
              <a:gd name="connsiteY11" fmla="*/ 1613059 h 1613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970239" h="1613059">
                <a:moveTo>
                  <a:pt x="2053" y="1613059"/>
                </a:moveTo>
                <a:cubicBezTo>
                  <a:pt x="1369" y="1574838"/>
                  <a:pt x="684" y="1536617"/>
                  <a:pt x="0" y="1498396"/>
                </a:cubicBezTo>
                <a:cubicBezTo>
                  <a:pt x="292735" y="1504655"/>
                  <a:pt x="1519171" y="1279397"/>
                  <a:pt x="1932214" y="1032308"/>
                </a:cubicBezTo>
                <a:cubicBezTo>
                  <a:pt x="2345257" y="785219"/>
                  <a:pt x="2537191" y="237295"/>
                  <a:pt x="2630657" y="168261"/>
                </a:cubicBezTo>
                <a:cubicBezTo>
                  <a:pt x="2724123" y="99227"/>
                  <a:pt x="2818498" y="79246"/>
                  <a:pt x="2874009" y="65656"/>
                </a:cubicBezTo>
                <a:lnTo>
                  <a:pt x="2874009" y="0"/>
                </a:lnTo>
                <a:lnTo>
                  <a:pt x="2970239" y="113763"/>
                </a:lnTo>
                <a:lnTo>
                  <a:pt x="2874009" y="227527"/>
                </a:lnTo>
                <a:lnTo>
                  <a:pt x="2874009" y="161871"/>
                </a:lnTo>
                <a:cubicBezTo>
                  <a:pt x="2834494" y="174279"/>
                  <a:pt x="2786519" y="144040"/>
                  <a:pt x="2636916" y="301974"/>
                </a:cubicBezTo>
                <a:cubicBezTo>
                  <a:pt x="2487313" y="459908"/>
                  <a:pt x="2412361" y="859209"/>
                  <a:pt x="1976392" y="1109473"/>
                </a:cubicBezTo>
                <a:cubicBezTo>
                  <a:pt x="1540423" y="1359737"/>
                  <a:pt x="437482" y="1599005"/>
                  <a:pt x="2053" y="1613059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8" name="文字方塊 87">
            <a:extLst>
              <a:ext uri="{FF2B5EF4-FFF2-40B4-BE49-F238E27FC236}">
                <a16:creationId xmlns:a16="http://schemas.microsoft.com/office/drawing/2014/main" id="{9EABAE4D-8275-06B9-050D-F0AD3392ED10}"/>
              </a:ext>
            </a:extLst>
          </p:cNvPr>
          <p:cNvSpPr txBox="1"/>
          <p:nvPr/>
        </p:nvSpPr>
        <p:spPr>
          <a:xfrm>
            <a:off x="7979536" y="3826590"/>
            <a:ext cx="1012279" cy="584775"/>
          </a:xfrm>
          <a:prstGeom prst="rect">
            <a:avLst/>
          </a:prstGeom>
          <a:solidFill>
            <a:srgbClr val="FFFFFF">
              <a:alpha val="80000"/>
            </a:srgb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1600" b="1">
                <a:solidFill>
                  <a:schemeClr val="accent4">
                    <a:lumMod val="50000"/>
                  </a:schemeClr>
                </a:solidFill>
              </a:rPr>
              <a:t>路徑二</a:t>
            </a:r>
            <a:r>
              <a:rPr lang="en-US" altLang="zh-TW" sz="1600" b="1">
                <a:solidFill>
                  <a:schemeClr val="accent4">
                    <a:lumMod val="50000"/>
                  </a:schemeClr>
                </a:solidFill>
              </a:rPr>
              <a:t>:</a:t>
            </a:r>
            <a:r>
              <a:rPr lang="zh-TW" altLang="en-US" sz="1600" b="1">
                <a:solidFill>
                  <a:schemeClr val="accent4">
                    <a:lumMod val="50000"/>
                  </a:schemeClr>
                </a:solidFill>
              </a:rPr>
              <a:t> 中心指令</a:t>
            </a:r>
          </a:p>
        </p:txBody>
      </p:sp>
      <p:sp>
        <p:nvSpPr>
          <p:cNvPr id="89" name="箭號: 向右 54">
            <a:extLst>
              <a:ext uri="{FF2B5EF4-FFF2-40B4-BE49-F238E27FC236}">
                <a16:creationId xmlns:a16="http://schemas.microsoft.com/office/drawing/2014/main" id="{980C7AE6-CE22-4638-1EF4-3D6EE9F4D01F}"/>
              </a:ext>
            </a:extLst>
          </p:cNvPr>
          <p:cNvSpPr/>
          <p:nvPr/>
        </p:nvSpPr>
        <p:spPr>
          <a:xfrm>
            <a:off x="2893136" y="3177626"/>
            <a:ext cx="6098679" cy="2981154"/>
          </a:xfrm>
          <a:custGeom>
            <a:avLst/>
            <a:gdLst>
              <a:gd name="connsiteX0" fmla="*/ 0 w 6081262"/>
              <a:gd name="connsiteY0" fmla="*/ 55008 h 220032"/>
              <a:gd name="connsiteX1" fmla="*/ 5971246 w 6081262"/>
              <a:gd name="connsiteY1" fmla="*/ 55008 h 220032"/>
              <a:gd name="connsiteX2" fmla="*/ 5971246 w 6081262"/>
              <a:gd name="connsiteY2" fmla="*/ 0 h 220032"/>
              <a:gd name="connsiteX3" fmla="*/ 6081262 w 6081262"/>
              <a:gd name="connsiteY3" fmla="*/ 110016 h 220032"/>
              <a:gd name="connsiteX4" fmla="*/ 5971246 w 6081262"/>
              <a:gd name="connsiteY4" fmla="*/ 220032 h 220032"/>
              <a:gd name="connsiteX5" fmla="*/ 5971246 w 6081262"/>
              <a:gd name="connsiteY5" fmla="*/ 165024 h 220032"/>
              <a:gd name="connsiteX6" fmla="*/ 0 w 6081262"/>
              <a:gd name="connsiteY6" fmla="*/ 165024 h 220032"/>
              <a:gd name="connsiteX7" fmla="*/ 0 w 6081262"/>
              <a:gd name="connsiteY7" fmla="*/ 55008 h 220032"/>
              <a:gd name="connsiteX0" fmla="*/ 0 w 6081262"/>
              <a:gd name="connsiteY0" fmla="*/ 55008 h 220032"/>
              <a:gd name="connsiteX1" fmla="*/ 708946 w 6081262"/>
              <a:gd name="connsiteY1" fmla="*/ 54257 h 220032"/>
              <a:gd name="connsiteX2" fmla="*/ 5971246 w 6081262"/>
              <a:gd name="connsiteY2" fmla="*/ 55008 h 220032"/>
              <a:gd name="connsiteX3" fmla="*/ 5971246 w 6081262"/>
              <a:gd name="connsiteY3" fmla="*/ 0 h 220032"/>
              <a:gd name="connsiteX4" fmla="*/ 6081262 w 6081262"/>
              <a:gd name="connsiteY4" fmla="*/ 110016 h 220032"/>
              <a:gd name="connsiteX5" fmla="*/ 5971246 w 6081262"/>
              <a:gd name="connsiteY5" fmla="*/ 220032 h 220032"/>
              <a:gd name="connsiteX6" fmla="*/ 5971246 w 6081262"/>
              <a:gd name="connsiteY6" fmla="*/ 165024 h 220032"/>
              <a:gd name="connsiteX7" fmla="*/ 0 w 6081262"/>
              <a:gd name="connsiteY7" fmla="*/ 165024 h 220032"/>
              <a:gd name="connsiteX8" fmla="*/ 0 w 6081262"/>
              <a:gd name="connsiteY8" fmla="*/ 55008 h 220032"/>
              <a:gd name="connsiteX0" fmla="*/ 0 w 6081262"/>
              <a:gd name="connsiteY0" fmla="*/ 55008 h 1006757"/>
              <a:gd name="connsiteX1" fmla="*/ 1592866 w 6081262"/>
              <a:gd name="connsiteY1" fmla="*/ 1006757 h 1006757"/>
              <a:gd name="connsiteX2" fmla="*/ 5971246 w 6081262"/>
              <a:gd name="connsiteY2" fmla="*/ 55008 h 1006757"/>
              <a:gd name="connsiteX3" fmla="*/ 5971246 w 6081262"/>
              <a:gd name="connsiteY3" fmla="*/ 0 h 1006757"/>
              <a:gd name="connsiteX4" fmla="*/ 6081262 w 6081262"/>
              <a:gd name="connsiteY4" fmla="*/ 110016 h 1006757"/>
              <a:gd name="connsiteX5" fmla="*/ 5971246 w 6081262"/>
              <a:gd name="connsiteY5" fmla="*/ 220032 h 1006757"/>
              <a:gd name="connsiteX6" fmla="*/ 5971246 w 6081262"/>
              <a:gd name="connsiteY6" fmla="*/ 165024 h 1006757"/>
              <a:gd name="connsiteX7" fmla="*/ 0 w 6081262"/>
              <a:gd name="connsiteY7" fmla="*/ 165024 h 1006757"/>
              <a:gd name="connsiteX8" fmla="*/ 0 w 6081262"/>
              <a:gd name="connsiteY8" fmla="*/ 55008 h 1006757"/>
              <a:gd name="connsiteX0" fmla="*/ 0 w 6081262"/>
              <a:gd name="connsiteY0" fmla="*/ 55008 h 1006757"/>
              <a:gd name="connsiteX1" fmla="*/ 1592866 w 6081262"/>
              <a:gd name="connsiteY1" fmla="*/ 1006757 h 1006757"/>
              <a:gd name="connsiteX2" fmla="*/ 5971246 w 6081262"/>
              <a:gd name="connsiteY2" fmla="*/ 55008 h 1006757"/>
              <a:gd name="connsiteX3" fmla="*/ 5971246 w 6081262"/>
              <a:gd name="connsiteY3" fmla="*/ 0 h 1006757"/>
              <a:gd name="connsiteX4" fmla="*/ 6081262 w 6081262"/>
              <a:gd name="connsiteY4" fmla="*/ 110016 h 1006757"/>
              <a:gd name="connsiteX5" fmla="*/ 5971246 w 6081262"/>
              <a:gd name="connsiteY5" fmla="*/ 220032 h 1006757"/>
              <a:gd name="connsiteX6" fmla="*/ 5971246 w 6081262"/>
              <a:gd name="connsiteY6" fmla="*/ 165024 h 1006757"/>
              <a:gd name="connsiteX7" fmla="*/ 91726 w 6081262"/>
              <a:gd name="connsiteY7" fmla="*/ 168557 h 1006757"/>
              <a:gd name="connsiteX8" fmla="*/ 0 w 6081262"/>
              <a:gd name="connsiteY8" fmla="*/ 165024 h 1006757"/>
              <a:gd name="connsiteX9" fmla="*/ 0 w 6081262"/>
              <a:gd name="connsiteY9" fmla="*/ 55008 h 1006757"/>
              <a:gd name="connsiteX0" fmla="*/ 0 w 6081262"/>
              <a:gd name="connsiteY0" fmla="*/ 55008 h 1128677"/>
              <a:gd name="connsiteX1" fmla="*/ 1592866 w 6081262"/>
              <a:gd name="connsiteY1" fmla="*/ 1006757 h 1128677"/>
              <a:gd name="connsiteX2" fmla="*/ 5971246 w 6081262"/>
              <a:gd name="connsiteY2" fmla="*/ 55008 h 1128677"/>
              <a:gd name="connsiteX3" fmla="*/ 5971246 w 6081262"/>
              <a:gd name="connsiteY3" fmla="*/ 0 h 1128677"/>
              <a:gd name="connsiteX4" fmla="*/ 6081262 w 6081262"/>
              <a:gd name="connsiteY4" fmla="*/ 110016 h 1128677"/>
              <a:gd name="connsiteX5" fmla="*/ 5971246 w 6081262"/>
              <a:gd name="connsiteY5" fmla="*/ 220032 h 1128677"/>
              <a:gd name="connsiteX6" fmla="*/ 5971246 w 6081262"/>
              <a:gd name="connsiteY6" fmla="*/ 165024 h 1128677"/>
              <a:gd name="connsiteX7" fmla="*/ 1592866 w 6081262"/>
              <a:gd name="connsiteY7" fmla="*/ 1128677 h 1128677"/>
              <a:gd name="connsiteX8" fmla="*/ 0 w 6081262"/>
              <a:gd name="connsiteY8" fmla="*/ 165024 h 1128677"/>
              <a:gd name="connsiteX9" fmla="*/ 0 w 6081262"/>
              <a:gd name="connsiteY9" fmla="*/ 55008 h 1128677"/>
              <a:gd name="connsiteX0" fmla="*/ 0 w 6081262"/>
              <a:gd name="connsiteY0" fmla="*/ 55008 h 1128677"/>
              <a:gd name="connsiteX1" fmla="*/ 1592866 w 6081262"/>
              <a:gd name="connsiteY1" fmla="*/ 1006757 h 1128677"/>
              <a:gd name="connsiteX2" fmla="*/ 5971246 w 6081262"/>
              <a:gd name="connsiteY2" fmla="*/ 55008 h 1128677"/>
              <a:gd name="connsiteX3" fmla="*/ 5971246 w 6081262"/>
              <a:gd name="connsiteY3" fmla="*/ 0 h 1128677"/>
              <a:gd name="connsiteX4" fmla="*/ 6081262 w 6081262"/>
              <a:gd name="connsiteY4" fmla="*/ 110016 h 1128677"/>
              <a:gd name="connsiteX5" fmla="*/ 5971246 w 6081262"/>
              <a:gd name="connsiteY5" fmla="*/ 220032 h 1128677"/>
              <a:gd name="connsiteX6" fmla="*/ 5971246 w 6081262"/>
              <a:gd name="connsiteY6" fmla="*/ 165024 h 1128677"/>
              <a:gd name="connsiteX7" fmla="*/ 1592866 w 6081262"/>
              <a:gd name="connsiteY7" fmla="*/ 1128677 h 1128677"/>
              <a:gd name="connsiteX8" fmla="*/ 0 w 6081262"/>
              <a:gd name="connsiteY8" fmla="*/ 165024 h 1128677"/>
              <a:gd name="connsiteX9" fmla="*/ 0 w 6081262"/>
              <a:gd name="connsiteY9" fmla="*/ 55008 h 1128677"/>
              <a:gd name="connsiteX0" fmla="*/ 0 w 6081262"/>
              <a:gd name="connsiteY0" fmla="*/ 55008 h 1128677"/>
              <a:gd name="connsiteX1" fmla="*/ 1592866 w 6081262"/>
              <a:gd name="connsiteY1" fmla="*/ 1006757 h 1128677"/>
              <a:gd name="connsiteX2" fmla="*/ 5971246 w 6081262"/>
              <a:gd name="connsiteY2" fmla="*/ 55008 h 1128677"/>
              <a:gd name="connsiteX3" fmla="*/ 5971246 w 6081262"/>
              <a:gd name="connsiteY3" fmla="*/ 0 h 1128677"/>
              <a:gd name="connsiteX4" fmla="*/ 6081262 w 6081262"/>
              <a:gd name="connsiteY4" fmla="*/ 110016 h 1128677"/>
              <a:gd name="connsiteX5" fmla="*/ 5971246 w 6081262"/>
              <a:gd name="connsiteY5" fmla="*/ 220032 h 1128677"/>
              <a:gd name="connsiteX6" fmla="*/ 5971246 w 6081262"/>
              <a:gd name="connsiteY6" fmla="*/ 165024 h 1128677"/>
              <a:gd name="connsiteX7" fmla="*/ 1592866 w 6081262"/>
              <a:gd name="connsiteY7" fmla="*/ 1128677 h 1128677"/>
              <a:gd name="connsiteX8" fmla="*/ 0 w 6081262"/>
              <a:gd name="connsiteY8" fmla="*/ 165024 h 1128677"/>
              <a:gd name="connsiteX9" fmla="*/ 0 w 6081262"/>
              <a:gd name="connsiteY9" fmla="*/ 55008 h 1128677"/>
              <a:gd name="connsiteX0" fmla="*/ 0 w 6081262"/>
              <a:gd name="connsiteY0" fmla="*/ 55008 h 1128677"/>
              <a:gd name="connsiteX1" fmla="*/ 1592866 w 6081262"/>
              <a:gd name="connsiteY1" fmla="*/ 1006757 h 1128677"/>
              <a:gd name="connsiteX2" fmla="*/ 3985546 w 6081262"/>
              <a:gd name="connsiteY2" fmla="*/ 557177 h 1128677"/>
              <a:gd name="connsiteX3" fmla="*/ 5971246 w 6081262"/>
              <a:gd name="connsiteY3" fmla="*/ 55008 h 1128677"/>
              <a:gd name="connsiteX4" fmla="*/ 5971246 w 6081262"/>
              <a:gd name="connsiteY4" fmla="*/ 0 h 1128677"/>
              <a:gd name="connsiteX5" fmla="*/ 6081262 w 6081262"/>
              <a:gd name="connsiteY5" fmla="*/ 110016 h 1128677"/>
              <a:gd name="connsiteX6" fmla="*/ 5971246 w 6081262"/>
              <a:gd name="connsiteY6" fmla="*/ 220032 h 1128677"/>
              <a:gd name="connsiteX7" fmla="*/ 5971246 w 6081262"/>
              <a:gd name="connsiteY7" fmla="*/ 165024 h 1128677"/>
              <a:gd name="connsiteX8" fmla="*/ 1592866 w 6081262"/>
              <a:gd name="connsiteY8" fmla="*/ 1128677 h 1128677"/>
              <a:gd name="connsiteX9" fmla="*/ 0 w 6081262"/>
              <a:gd name="connsiteY9" fmla="*/ 165024 h 1128677"/>
              <a:gd name="connsiteX10" fmla="*/ 0 w 6081262"/>
              <a:gd name="connsiteY10" fmla="*/ 55008 h 1128677"/>
              <a:gd name="connsiteX0" fmla="*/ 0 w 6081262"/>
              <a:gd name="connsiteY0" fmla="*/ 55008 h 1139749"/>
              <a:gd name="connsiteX1" fmla="*/ 1592866 w 6081262"/>
              <a:gd name="connsiteY1" fmla="*/ 1006757 h 1139749"/>
              <a:gd name="connsiteX2" fmla="*/ 3985546 w 6081262"/>
              <a:gd name="connsiteY2" fmla="*/ 557177 h 1139749"/>
              <a:gd name="connsiteX3" fmla="*/ 5971246 w 6081262"/>
              <a:gd name="connsiteY3" fmla="*/ 55008 h 1139749"/>
              <a:gd name="connsiteX4" fmla="*/ 5971246 w 6081262"/>
              <a:gd name="connsiteY4" fmla="*/ 0 h 1139749"/>
              <a:gd name="connsiteX5" fmla="*/ 6081262 w 6081262"/>
              <a:gd name="connsiteY5" fmla="*/ 110016 h 1139749"/>
              <a:gd name="connsiteX6" fmla="*/ 5971246 w 6081262"/>
              <a:gd name="connsiteY6" fmla="*/ 220032 h 1139749"/>
              <a:gd name="connsiteX7" fmla="*/ 5971246 w 6081262"/>
              <a:gd name="connsiteY7" fmla="*/ 165024 h 1139749"/>
              <a:gd name="connsiteX8" fmla="*/ 4000786 w 6081262"/>
              <a:gd name="connsiteY8" fmla="*/ 656237 h 1139749"/>
              <a:gd name="connsiteX9" fmla="*/ 1592866 w 6081262"/>
              <a:gd name="connsiteY9" fmla="*/ 1128677 h 1139749"/>
              <a:gd name="connsiteX10" fmla="*/ 0 w 6081262"/>
              <a:gd name="connsiteY10" fmla="*/ 165024 h 1139749"/>
              <a:gd name="connsiteX11" fmla="*/ 0 w 6081262"/>
              <a:gd name="connsiteY11" fmla="*/ 55008 h 1139749"/>
              <a:gd name="connsiteX0" fmla="*/ 0 w 6081262"/>
              <a:gd name="connsiteY0" fmla="*/ 55008 h 1139749"/>
              <a:gd name="connsiteX1" fmla="*/ 1592866 w 6081262"/>
              <a:gd name="connsiteY1" fmla="*/ 1006757 h 1139749"/>
              <a:gd name="connsiteX2" fmla="*/ 3970306 w 6081262"/>
              <a:gd name="connsiteY2" fmla="*/ 183797 h 1139749"/>
              <a:gd name="connsiteX3" fmla="*/ 5971246 w 6081262"/>
              <a:gd name="connsiteY3" fmla="*/ 55008 h 1139749"/>
              <a:gd name="connsiteX4" fmla="*/ 5971246 w 6081262"/>
              <a:gd name="connsiteY4" fmla="*/ 0 h 1139749"/>
              <a:gd name="connsiteX5" fmla="*/ 6081262 w 6081262"/>
              <a:gd name="connsiteY5" fmla="*/ 110016 h 1139749"/>
              <a:gd name="connsiteX6" fmla="*/ 5971246 w 6081262"/>
              <a:gd name="connsiteY6" fmla="*/ 220032 h 1139749"/>
              <a:gd name="connsiteX7" fmla="*/ 5971246 w 6081262"/>
              <a:gd name="connsiteY7" fmla="*/ 165024 h 1139749"/>
              <a:gd name="connsiteX8" fmla="*/ 4000786 w 6081262"/>
              <a:gd name="connsiteY8" fmla="*/ 656237 h 1139749"/>
              <a:gd name="connsiteX9" fmla="*/ 1592866 w 6081262"/>
              <a:gd name="connsiteY9" fmla="*/ 1128677 h 1139749"/>
              <a:gd name="connsiteX10" fmla="*/ 0 w 6081262"/>
              <a:gd name="connsiteY10" fmla="*/ 165024 h 1139749"/>
              <a:gd name="connsiteX11" fmla="*/ 0 w 6081262"/>
              <a:gd name="connsiteY11" fmla="*/ 55008 h 1139749"/>
              <a:gd name="connsiteX0" fmla="*/ 0 w 6081262"/>
              <a:gd name="connsiteY0" fmla="*/ 55008 h 1129334"/>
              <a:gd name="connsiteX1" fmla="*/ 1592866 w 6081262"/>
              <a:gd name="connsiteY1" fmla="*/ 1006757 h 1129334"/>
              <a:gd name="connsiteX2" fmla="*/ 3970306 w 6081262"/>
              <a:gd name="connsiteY2" fmla="*/ 183797 h 1129334"/>
              <a:gd name="connsiteX3" fmla="*/ 5971246 w 6081262"/>
              <a:gd name="connsiteY3" fmla="*/ 55008 h 1129334"/>
              <a:gd name="connsiteX4" fmla="*/ 5971246 w 6081262"/>
              <a:gd name="connsiteY4" fmla="*/ 0 h 1129334"/>
              <a:gd name="connsiteX5" fmla="*/ 6081262 w 6081262"/>
              <a:gd name="connsiteY5" fmla="*/ 110016 h 1129334"/>
              <a:gd name="connsiteX6" fmla="*/ 5971246 w 6081262"/>
              <a:gd name="connsiteY6" fmla="*/ 220032 h 1129334"/>
              <a:gd name="connsiteX7" fmla="*/ 5971246 w 6081262"/>
              <a:gd name="connsiteY7" fmla="*/ 165024 h 1129334"/>
              <a:gd name="connsiteX8" fmla="*/ 4000786 w 6081262"/>
              <a:gd name="connsiteY8" fmla="*/ 313337 h 1129334"/>
              <a:gd name="connsiteX9" fmla="*/ 1592866 w 6081262"/>
              <a:gd name="connsiteY9" fmla="*/ 1128677 h 1129334"/>
              <a:gd name="connsiteX10" fmla="*/ 0 w 6081262"/>
              <a:gd name="connsiteY10" fmla="*/ 165024 h 1129334"/>
              <a:gd name="connsiteX11" fmla="*/ 0 w 6081262"/>
              <a:gd name="connsiteY11" fmla="*/ 55008 h 1129334"/>
              <a:gd name="connsiteX0" fmla="*/ 0 w 6081262"/>
              <a:gd name="connsiteY0" fmla="*/ 55008 h 1129334"/>
              <a:gd name="connsiteX1" fmla="*/ 1592866 w 6081262"/>
              <a:gd name="connsiteY1" fmla="*/ 1006757 h 1129334"/>
              <a:gd name="connsiteX2" fmla="*/ 3970306 w 6081262"/>
              <a:gd name="connsiteY2" fmla="*/ 183797 h 1129334"/>
              <a:gd name="connsiteX3" fmla="*/ 5971246 w 6081262"/>
              <a:gd name="connsiteY3" fmla="*/ 55008 h 1129334"/>
              <a:gd name="connsiteX4" fmla="*/ 5971246 w 6081262"/>
              <a:gd name="connsiteY4" fmla="*/ 0 h 1129334"/>
              <a:gd name="connsiteX5" fmla="*/ 6081262 w 6081262"/>
              <a:gd name="connsiteY5" fmla="*/ 110016 h 1129334"/>
              <a:gd name="connsiteX6" fmla="*/ 5971246 w 6081262"/>
              <a:gd name="connsiteY6" fmla="*/ 220032 h 1129334"/>
              <a:gd name="connsiteX7" fmla="*/ 5971246 w 6081262"/>
              <a:gd name="connsiteY7" fmla="*/ 165024 h 1129334"/>
              <a:gd name="connsiteX8" fmla="*/ 4000786 w 6081262"/>
              <a:gd name="connsiteY8" fmla="*/ 313337 h 1129334"/>
              <a:gd name="connsiteX9" fmla="*/ 1592866 w 6081262"/>
              <a:gd name="connsiteY9" fmla="*/ 1128677 h 1129334"/>
              <a:gd name="connsiteX10" fmla="*/ 0 w 6081262"/>
              <a:gd name="connsiteY10" fmla="*/ 165024 h 1129334"/>
              <a:gd name="connsiteX11" fmla="*/ 0 w 6081262"/>
              <a:gd name="connsiteY11" fmla="*/ 55008 h 1129334"/>
              <a:gd name="connsiteX0" fmla="*/ 0 w 6081262"/>
              <a:gd name="connsiteY0" fmla="*/ 55008 h 1129334"/>
              <a:gd name="connsiteX1" fmla="*/ 1592866 w 6081262"/>
              <a:gd name="connsiteY1" fmla="*/ 1006757 h 1129334"/>
              <a:gd name="connsiteX2" fmla="*/ 3970306 w 6081262"/>
              <a:gd name="connsiteY2" fmla="*/ 183797 h 1129334"/>
              <a:gd name="connsiteX3" fmla="*/ 5971246 w 6081262"/>
              <a:gd name="connsiteY3" fmla="*/ 55008 h 1129334"/>
              <a:gd name="connsiteX4" fmla="*/ 5971246 w 6081262"/>
              <a:gd name="connsiteY4" fmla="*/ 0 h 1129334"/>
              <a:gd name="connsiteX5" fmla="*/ 6081262 w 6081262"/>
              <a:gd name="connsiteY5" fmla="*/ 110016 h 1129334"/>
              <a:gd name="connsiteX6" fmla="*/ 5971246 w 6081262"/>
              <a:gd name="connsiteY6" fmla="*/ 220032 h 1129334"/>
              <a:gd name="connsiteX7" fmla="*/ 5971246 w 6081262"/>
              <a:gd name="connsiteY7" fmla="*/ 165024 h 1129334"/>
              <a:gd name="connsiteX8" fmla="*/ 4000786 w 6081262"/>
              <a:gd name="connsiteY8" fmla="*/ 313337 h 1129334"/>
              <a:gd name="connsiteX9" fmla="*/ 1592866 w 6081262"/>
              <a:gd name="connsiteY9" fmla="*/ 1128677 h 1129334"/>
              <a:gd name="connsiteX10" fmla="*/ 0 w 6081262"/>
              <a:gd name="connsiteY10" fmla="*/ 165024 h 1129334"/>
              <a:gd name="connsiteX11" fmla="*/ 0 w 6081262"/>
              <a:gd name="connsiteY11" fmla="*/ 55008 h 1129334"/>
              <a:gd name="connsiteX0" fmla="*/ 0 w 6081262"/>
              <a:gd name="connsiteY0" fmla="*/ 55008 h 1129026"/>
              <a:gd name="connsiteX1" fmla="*/ 1592866 w 6081262"/>
              <a:gd name="connsiteY1" fmla="*/ 1006757 h 1129026"/>
              <a:gd name="connsiteX2" fmla="*/ 3970306 w 6081262"/>
              <a:gd name="connsiteY2" fmla="*/ 183797 h 1129026"/>
              <a:gd name="connsiteX3" fmla="*/ 5971246 w 6081262"/>
              <a:gd name="connsiteY3" fmla="*/ 55008 h 1129026"/>
              <a:gd name="connsiteX4" fmla="*/ 5971246 w 6081262"/>
              <a:gd name="connsiteY4" fmla="*/ 0 h 1129026"/>
              <a:gd name="connsiteX5" fmla="*/ 6081262 w 6081262"/>
              <a:gd name="connsiteY5" fmla="*/ 110016 h 1129026"/>
              <a:gd name="connsiteX6" fmla="*/ 5971246 w 6081262"/>
              <a:gd name="connsiteY6" fmla="*/ 220032 h 1129026"/>
              <a:gd name="connsiteX7" fmla="*/ 5971246 w 6081262"/>
              <a:gd name="connsiteY7" fmla="*/ 165024 h 1129026"/>
              <a:gd name="connsiteX8" fmla="*/ 4000786 w 6081262"/>
              <a:gd name="connsiteY8" fmla="*/ 275237 h 1129026"/>
              <a:gd name="connsiteX9" fmla="*/ 1592866 w 6081262"/>
              <a:gd name="connsiteY9" fmla="*/ 1128677 h 1129026"/>
              <a:gd name="connsiteX10" fmla="*/ 0 w 6081262"/>
              <a:gd name="connsiteY10" fmla="*/ 165024 h 1129026"/>
              <a:gd name="connsiteX11" fmla="*/ 0 w 6081262"/>
              <a:gd name="connsiteY11" fmla="*/ 55008 h 1129026"/>
              <a:gd name="connsiteX0" fmla="*/ 0 w 6081262"/>
              <a:gd name="connsiteY0" fmla="*/ 55008 h 1129026"/>
              <a:gd name="connsiteX1" fmla="*/ 1592866 w 6081262"/>
              <a:gd name="connsiteY1" fmla="*/ 1006757 h 1129026"/>
              <a:gd name="connsiteX2" fmla="*/ 3970306 w 6081262"/>
              <a:gd name="connsiteY2" fmla="*/ 183797 h 1129026"/>
              <a:gd name="connsiteX3" fmla="*/ 5971246 w 6081262"/>
              <a:gd name="connsiteY3" fmla="*/ 55008 h 1129026"/>
              <a:gd name="connsiteX4" fmla="*/ 5971246 w 6081262"/>
              <a:gd name="connsiteY4" fmla="*/ 0 h 1129026"/>
              <a:gd name="connsiteX5" fmla="*/ 6081262 w 6081262"/>
              <a:gd name="connsiteY5" fmla="*/ 110016 h 1129026"/>
              <a:gd name="connsiteX6" fmla="*/ 5971246 w 6081262"/>
              <a:gd name="connsiteY6" fmla="*/ 220032 h 1129026"/>
              <a:gd name="connsiteX7" fmla="*/ 5971246 w 6081262"/>
              <a:gd name="connsiteY7" fmla="*/ 165024 h 1129026"/>
              <a:gd name="connsiteX8" fmla="*/ 4000786 w 6081262"/>
              <a:gd name="connsiteY8" fmla="*/ 275237 h 1129026"/>
              <a:gd name="connsiteX9" fmla="*/ 1592866 w 6081262"/>
              <a:gd name="connsiteY9" fmla="*/ 1128677 h 1129026"/>
              <a:gd name="connsiteX10" fmla="*/ 0 w 6081262"/>
              <a:gd name="connsiteY10" fmla="*/ 165024 h 1129026"/>
              <a:gd name="connsiteX11" fmla="*/ 0 w 6081262"/>
              <a:gd name="connsiteY11" fmla="*/ 55008 h 1129026"/>
              <a:gd name="connsiteX0" fmla="*/ 0 w 6081262"/>
              <a:gd name="connsiteY0" fmla="*/ 55008 h 1129026"/>
              <a:gd name="connsiteX1" fmla="*/ 1608106 w 6081262"/>
              <a:gd name="connsiteY1" fmla="*/ 610517 h 1129026"/>
              <a:gd name="connsiteX2" fmla="*/ 3970306 w 6081262"/>
              <a:gd name="connsiteY2" fmla="*/ 183797 h 1129026"/>
              <a:gd name="connsiteX3" fmla="*/ 5971246 w 6081262"/>
              <a:gd name="connsiteY3" fmla="*/ 55008 h 1129026"/>
              <a:gd name="connsiteX4" fmla="*/ 5971246 w 6081262"/>
              <a:gd name="connsiteY4" fmla="*/ 0 h 1129026"/>
              <a:gd name="connsiteX5" fmla="*/ 6081262 w 6081262"/>
              <a:gd name="connsiteY5" fmla="*/ 110016 h 1129026"/>
              <a:gd name="connsiteX6" fmla="*/ 5971246 w 6081262"/>
              <a:gd name="connsiteY6" fmla="*/ 220032 h 1129026"/>
              <a:gd name="connsiteX7" fmla="*/ 5971246 w 6081262"/>
              <a:gd name="connsiteY7" fmla="*/ 165024 h 1129026"/>
              <a:gd name="connsiteX8" fmla="*/ 4000786 w 6081262"/>
              <a:gd name="connsiteY8" fmla="*/ 275237 h 1129026"/>
              <a:gd name="connsiteX9" fmla="*/ 1592866 w 6081262"/>
              <a:gd name="connsiteY9" fmla="*/ 1128677 h 1129026"/>
              <a:gd name="connsiteX10" fmla="*/ 0 w 6081262"/>
              <a:gd name="connsiteY10" fmla="*/ 165024 h 1129026"/>
              <a:gd name="connsiteX11" fmla="*/ 0 w 6081262"/>
              <a:gd name="connsiteY11" fmla="*/ 55008 h 1129026"/>
              <a:gd name="connsiteX0" fmla="*/ 0 w 6081262"/>
              <a:gd name="connsiteY0" fmla="*/ 55008 h 702643"/>
              <a:gd name="connsiteX1" fmla="*/ 1608106 w 6081262"/>
              <a:gd name="connsiteY1" fmla="*/ 610517 h 702643"/>
              <a:gd name="connsiteX2" fmla="*/ 3970306 w 6081262"/>
              <a:gd name="connsiteY2" fmla="*/ 183797 h 702643"/>
              <a:gd name="connsiteX3" fmla="*/ 5971246 w 6081262"/>
              <a:gd name="connsiteY3" fmla="*/ 55008 h 702643"/>
              <a:gd name="connsiteX4" fmla="*/ 5971246 w 6081262"/>
              <a:gd name="connsiteY4" fmla="*/ 0 h 702643"/>
              <a:gd name="connsiteX5" fmla="*/ 6081262 w 6081262"/>
              <a:gd name="connsiteY5" fmla="*/ 110016 h 702643"/>
              <a:gd name="connsiteX6" fmla="*/ 5971246 w 6081262"/>
              <a:gd name="connsiteY6" fmla="*/ 220032 h 702643"/>
              <a:gd name="connsiteX7" fmla="*/ 5971246 w 6081262"/>
              <a:gd name="connsiteY7" fmla="*/ 165024 h 702643"/>
              <a:gd name="connsiteX8" fmla="*/ 4000786 w 6081262"/>
              <a:gd name="connsiteY8" fmla="*/ 275237 h 702643"/>
              <a:gd name="connsiteX9" fmla="*/ 1585246 w 6081262"/>
              <a:gd name="connsiteY9" fmla="*/ 701957 h 702643"/>
              <a:gd name="connsiteX10" fmla="*/ 0 w 6081262"/>
              <a:gd name="connsiteY10" fmla="*/ 165024 h 702643"/>
              <a:gd name="connsiteX11" fmla="*/ 0 w 6081262"/>
              <a:gd name="connsiteY11" fmla="*/ 55008 h 702643"/>
              <a:gd name="connsiteX0" fmla="*/ 0 w 6081262"/>
              <a:gd name="connsiteY0" fmla="*/ 55008 h 2226111"/>
              <a:gd name="connsiteX1" fmla="*/ 1608106 w 6081262"/>
              <a:gd name="connsiteY1" fmla="*/ 610517 h 2226111"/>
              <a:gd name="connsiteX2" fmla="*/ 3970306 w 6081262"/>
              <a:gd name="connsiteY2" fmla="*/ 183797 h 2226111"/>
              <a:gd name="connsiteX3" fmla="*/ 5971246 w 6081262"/>
              <a:gd name="connsiteY3" fmla="*/ 55008 h 2226111"/>
              <a:gd name="connsiteX4" fmla="*/ 5971246 w 6081262"/>
              <a:gd name="connsiteY4" fmla="*/ 0 h 2226111"/>
              <a:gd name="connsiteX5" fmla="*/ 6081262 w 6081262"/>
              <a:gd name="connsiteY5" fmla="*/ 110016 h 2226111"/>
              <a:gd name="connsiteX6" fmla="*/ 5971246 w 6081262"/>
              <a:gd name="connsiteY6" fmla="*/ 220032 h 2226111"/>
              <a:gd name="connsiteX7" fmla="*/ 5971246 w 6081262"/>
              <a:gd name="connsiteY7" fmla="*/ 165024 h 2226111"/>
              <a:gd name="connsiteX8" fmla="*/ 4000786 w 6081262"/>
              <a:gd name="connsiteY8" fmla="*/ 275237 h 2226111"/>
              <a:gd name="connsiteX9" fmla="*/ 1698458 w 6081262"/>
              <a:gd name="connsiteY9" fmla="*/ 2225957 h 2226111"/>
              <a:gd name="connsiteX10" fmla="*/ 0 w 6081262"/>
              <a:gd name="connsiteY10" fmla="*/ 165024 h 2226111"/>
              <a:gd name="connsiteX11" fmla="*/ 0 w 6081262"/>
              <a:gd name="connsiteY11" fmla="*/ 55008 h 2226111"/>
              <a:gd name="connsiteX0" fmla="*/ 0 w 6081262"/>
              <a:gd name="connsiteY0" fmla="*/ 60346 h 2231449"/>
              <a:gd name="connsiteX1" fmla="*/ 1651649 w 6081262"/>
              <a:gd name="connsiteY1" fmla="*/ 2113730 h 2231449"/>
              <a:gd name="connsiteX2" fmla="*/ 3970306 w 6081262"/>
              <a:gd name="connsiteY2" fmla="*/ 189135 h 2231449"/>
              <a:gd name="connsiteX3" fmla="*/ 5971246 w 6081262"/>
              <a:gd name="connsiteY3" fmla="*/ 60346 h 2231449"/>
              <a:gd name="connsiteX4" fmla="*/ 5971246 w 6081262"/>
              <a:gd name="connsiteY4" fmla="*/ 5338 h 2231449"/>
              <a:gd name="connsiteX5" fmla="*/ 6081262 w 6081262"/>
              <a:gd name="connsiteY5" fmla="*/ 115354 h 2231449"/>
              <a:gd name="connsiteX6" fmla="*/ 5971246 w 6081262"/>
              <a:gd name="connsiteY6" fmla="*/ 225370 h 2231449"/>
              <a:gd name="connsiteX7" fmla="*/ 5971246 w 6081262"/>
              <a:gd name="connsiteY7" fmla="*/ 170362 h 2231449"/>
              <a:gd name="connsiteX8" fmla="*/ 4000786 w 6081262"/>
              <a:gd name="connsiteY8" fmla="*/ 280575 h 2231449"/>
              <a:gd name="connsiteX9" fmla="*/ 1698458 w 6081262"/>
              <a:gd name="connsiteY9" fmla="*/ 2231295 h 2231449"/>
              <a:gd name="connsiteX10" fmla="*/ 0 w 6081262"/>
              <a:gd name="connsiteY10" fmla="*/ 170362 h 2231449"/>
              <a:gd name="connsiteX11" fmla="*/ 0 w 6081262"/>
              <a:gd name="connsiteY11" fmla="*/ 60346 h 2231449"/>
              <a:gd name="connsiteX0" fmla="*/ 0 w 6081262"/>
              <a:gd name="connsiteY0" fmla="*/ 60346 h 2692974"/>
              <a:gd name="connsiteX1" fmla="*/ 1651649 w 6081262"/>
              <a:gd name="connsiteY1" fmla="*/ 2113730 h 2692974"/>
              <a:gd name="connsiteX2" fmla="*/ 3970306 w 6081262"/>
              <a:gd name="connsiteY2" fmla="*/ 189135 h 2692974"/>
              <a:gd name="connsiteX3" fmla="*/ 5971246 w 6081262"/>
              <a:gd name="connsiteY3" fmla="*/ 60346 h 2692974"/>
              <a:gd name="connsiteX4" fmla="*/ 5971246 w 6081262"/>
              <a:gd name="connsiteY4" fmla="*/ 5338 h 2692974"/>
              <a:gd name="connsiteX5" fmla="*/ 6081262 w 6081262"/>
              <a:gd name="connsiteY5" fmla="*/ 115354 h 2692974"/>
              <a:gd name="connsiteX6" fmla="*/ 5971246 w 6081262"/>
              <a:gd name="connsiteY6" fmla="*/ 225370 h 2692974"/>
              <a:gd name="connsiteX7" fmla="*/ 5971246 w 6081262"/>
              <a:gd name="connsiteY7" fmla="*/ 170362 h 2692974"/>
              <a:gd name="connsiteX8" fmla="*/ 4000786 w 6081262"/>
              <a:gd name="connsiteY8" fmla="*/ 280575 h 2692974"/>
              <a:gd name="connsiteX9" fmla="*/ 2081635 w 6081262"/>
              <a:gd name="connsiteY9" fmla="*/ 2692849 h 2692974"/>
              <a:gd name="connsiteX10" fmla="*/ 0 w 6081262"/>
              <a:gd name="connsiteY10" fmla="*/ 170362 h 2692974"/>
              <a:gd name="connsiteX11" fmla="*/ 0 w 6081262"/>
              <a:gd name="connsiteY11" fmla="*/ 60346 h 2692974"/>
              <a:gd name="connsiteX0" fmla="*/ 0 w 6081262"/>
              <a:gd name="connsiteY0" fmla="*/ 93537 h 2726165"/>
              <a:gd name="connsiteX1" fmla="*/ 2087078 w 6081262"/>
              <a:gd name="connsiteY1" fmla="*/ 2617184 h 2726165"/>
              <a:gd name="connsiteX2" fmla="*/ 3970306 w 6081262"/>
              <a:gd name="connsiteY2" fmla="*/ 222326 h 2726165"/>
              <a:gd name="connsiteX3" fmla="*/ 5971246 w 6081262"/>
              <a:gd name="connsiteY3" fmla="*/ 93537 h 2726165"/>
              <a:gd name="connsiteX4" fmla="*/ 5971246 w 6081262"/>
              <a:gd name="connsiteY4" fmla="*/ 38529 h 2726165"/>
              <a:gd name="connsiteX5" fmla="*/ 6081262 w 6081262"/>
              <a:gd name="connsiteY5" fmla="*/ 148545 h 2726165"/>
              <a:gd name="connsiteX6" fmla="*/ 5971246 w 6081262"/>
              <a:gd name="connsiteY6" fmla="*/ 258561 h 2726165"/>
              <a:gd name="connsiteX7" fmla="*/ 5971246 w 6081262"/>
              <a:gd name="connsiteY7" fmla="*/ 203553 h 2726165"/>
              <a:gd name="connsiteX8" fmla="*/ 4000786 w 6081262"/>
              <a:gd name="connsiteY8" fmla="*/ 313766 h 2726165"/>
              <a:gd name="connsiteX9" fmla="*/ 2081635 w 6081262"/>
              <a:gd name="connsiteY9" fmla="*/ 2726040 h 2726165"/>
              <a:gd name="connsiteX10" fmla="*/ 0 w 6081262"/>
              <a:gd name="connsiteY10" fmla="*/ 203553 h 2726165"/>
              <a:gd name="connsiteX11" fmla="*/ 0 w 6081262"/>
              <a:gd name="connsiteY11" fmla="*/ 93537 h 2726165"/>
              <a:gd name="connsiteX0" fmla="*/ 0 w 6081262"/>
              <a:gd name="connsiteY0" fmla="*/ 93537 h 2726195"/>
              <a:gd name="connsiteX1" fmla="*/ 2087078 w 6081262"/>
              <a:gd name="connsiteY1" fmla="*/ 2617184 h 2726195"/>
              <a:gd name="connsiteX2" fmla="*/ 3970306 w 6081262"/>
              <a:gd name="connsiteY2" fmla="*/ 222326 h 2726195"/>
              <a:gd name="connsiteX3" fmla="*/ 5971246 w 6081262"/>
              <a:gd name="connsiteY3" fmla="*/ 93537 h 2726195"/>
              <a:gd name="connsiteX4" fmla="*/ 5971246 w 6081262"/>
              <a:gd name="connsiteY4" fmla="*/ 38529 h 2726195"/>
              <a:gd name="connsiteX5" fmla="*/ 6081262 w 6081262"/>
              <a:gd name="connsiteY5" fmla="*/ 148545 h 2726195"/>
              <a:gd name="connsiteX6" fmla="*/ 5971246 w 6081262"/>
              <a:gd name="connsiteY6" fmla="*/ 258561 h 2726195"/>
              <a:gd name="connsiteX7" fmla="*/ 5971246 w 6081262"/>
              <a:gd name="connsiteY7" fmla="*/ 203553 h 2726195"/>
              <a:gd name="connsiteX8" fmla="*/ 3965952 w 6081262"/>
              <a:gd name="connsiteY8" fmla="*/ 714360 h 2726195"/>
              <a:gd name="connsiteX9" fmla="*/ 2081635 w 6081262"/>
              <a:gd name="connsiteY9" fmla="*/ 2726040 h 2726195"/>
              <a:gd name="connsiteX10" fmla="*/ 0 w 6081262"/>
              <a:gd name="connsiteY10" fmla="*/ 203553 h 2726195"/>
              <a:gd name="connsiteX11" fmla="*/ 0 w 6081262"/>
              <a:gd name="connsiteY11" fmla="*/ 93537 h 2726195"/>
              <a:gd name="connsiteX0" fmla="*/ 0 w 6081262"/>
              <a:gd name="connsiteY0" fmla="*/ 55008 h 2687666"/>
              <a:gd name="connsiteX1" fmla="*/ 2087078 w 6081262"/>
              <a:gd name="connsiteY1" fmla="*/ 2578655 h 2687666"/>
              <a:gd name="connsiteX2" fmla="*/ 3891929 w 6081262"/>
              <a:gd name="connsiteY2" fmla="*/ 532140 h 2687666"/>
              <a:gd name="connsiteX3" fmla="*/ 5971246 w 6081262"/>
              <a:gd name="connsiteY3" fmla="*/ 55008 h 2687666"/>
              <a:gd name="connsiteX4" fmla="*/ 5971246 w 6081262"/>
              <a:gd name="connsiteY4" fmla="*/ 0 h 2687666"/>
              <a:gd name="connsiteX5" fmla="*/ 6081262 w 6081262"/>
              <a:gd name="connsiteY5" fmla="*/ 110016 h 2687666"/>
              <a:gd name="connsiteX6" fmla="*/ 5971246 w 6081262"/>
              <a:gd name="connsiteY6" fmla="*/ 220032 h 2687666"/>
              <a:gd name="connsiteX7" fmla="*/ 5971246 w 6081262"/>
              <a:gd name="connsiteY7" fmla="*/ 165024 h 2687666"/>
              <a:gd name="connsiteX8" fmla="*/ 3965952 w 6081262"/>
              <a:gd name="connsiteY8" fmla="*/ 675831 h 2687666"/>
              <a:gd name="connsiteX9" fmla="*/ 2081635 w 6081262"/>
              <a:gd name="connsiteY9" fmla="*/ 2687511 h 2687666"/>
              <a:gd name="connsiteX10" fmla="*/ 0 w 6081262"/>
              <a:gd name="connsiteY10" fmla="*/ 165024 h 2687666"/>
              <a:gd name="connsiteX11" fmla="*/ 0 w 6081262"/>
              <a:gd name="connsiteY11" fmla="*/ 55008 h 2687666"/>
              <a:gd name="connsiteX0" fmla="*/ 0 w 6081262"/>
              <a:gd name="connsiteY0" fmla="*/ 55008 h 2687666"/>
              <a:gd name="connsiteX1" fmla="*/ 2087078 w 6081262"/>
              <a:gd name="connsiteY1" fmla="*/ 2578655 h 2687666"/>
              <a:gd name="connsiteX2" fmla="*/ 3891929 w 6081262"/>
              <a:gd name="connsiteY2" fmla="*/ 619225 h 2687666"/>
              <a:gd name="connsiteX3" fmla="*/ 5971246 w 6081262"/>
              <a:gd name="connsiteY3" fmla="*/ 55008 h 2687666"/>
              <a:gd name="connsiteX4" fmla="*/ 5971246 w 6081262"/>
              <a:gd name="connsiteY4" fmla="*/ 0 h 2687666"/>
              <a:gd name="connsiteX5" fmla="*/ 6081262 w 6081262"/>
              <a:gd name="connsiteY5" fmla="*/ 110016 h 2687666"/>
              <a:gd name="connsiteX6" fmla="*/ 5971246 w 6081262"/>
              <a:gd name="connsiteY6" fmla="*/ 220032 h 2687666"/>
              <a:gd name="connsiteX7" fmla="*/ 5971246 w 6081262"/>
              <a:gd name="connsiteY7" fmla="*/ 165024 h 2687666"/>
              <a:gd name="connsiteX8" fmla="*/ 3965952 w 6081262"/>
              <a:gd name="connsiteY8" fmla="*/ 675831 h 2687666"/>
              <a:gd name="connsiteX9" fmla="*/ 2081635 w 6081262"/>
              <a:gd name="connsiteY9" fmla="*/ 2687511 h 2687666"/>
              <a:gd name="connsiteX10" fmla="*/ 0 w 6081262"/>
              <a:gd name="connsiteY10" fmla="*/ 165024 h 2687666"/>
              <a:gd name="connsiteX11" fmla="*/ 0 w 6081262"/>
              <a:gd name="connsiteY11" fmla="*/ 55008 h 2687666"/>
              <a:gd name="connsiteX0" fmla="*/ 0 w 6081262"/>
              <a:gd name="connsiteY0" fmla="*/ 55008 h 2687666"/>
              <a:gd name="connsiteX1" fmla="*/ 2087078 w 6081262"/>
              <a:gd name="connsiteY1" fmla="*/ 2578655 h 2687666"/>
              <a:gd name="connsiteX2" fmla="*/ 3891929 w 6081262"/>
              <a:gd name="connsiteY2" fmla="*/ 619225 h 2687666"/>
              <a:gd name="connsiteX3" fmla="*/ 5971246 w 6081262"/>
              <a:gd name="connsiteY3" fmla="*/ 55008 h 2687666"/>
              <a:gd name="connsiteX4" fmla="*/ 5971246 w 6081262"/>
              <a:gd name="connsiteY4" fmla="*/ 0 h 2687666"/>
              <a:gd name="connsiteX5" fmla="*/ 6081262 w 6081262"/>
              <a:gd name="connsiteY5" fmla="*/ 110016 h 2687666"/>
              <a:gd name="connsiteX6" fmla="*/ 5971246 w 6081262"/>
              <a:gd name="connsiteY6" fmla="*/ 220032 h 2687666"/>
              <a:gd name="connsiteX7" fmla="*/ 5971246 w 6081262"/>
              <a:gd name="connsiteY7" fmla="*/ 165024 h 2687666"/>
              <a:gd name="connsiteX8" fmla="*/ 3965952 w 6081262"/>
              <a:gd name="connsiteY8" fmla="*/ 675831 h 2687666"/>
              <a:gd name="connsiteX9" fmla="*/ 2081635 w 6081262"/>
              <a:gd name="connsiteY9" fmla="*/ 2687511 h 2687666"/>
              <a:gd name="connsiteX10" fmla="*/ 0 w 6081262"/>
              <a:gd name="connsiteY10" fmla="*/ 165024 h 2687666"/>
              <a:gd name="connsiteX11" fmla="*/ 0 w 6081262"/>
              <a:gd name="connsiteY11" fmla="*/ 55008 h 2687666"/>
              <a:gd name="connsiteX0" fmla="*/ 0 w 6098679"/>
              <a:gd name="connsiteY0" fmla="*/ 0 h 2981000"/>
              <a:gd name="connsiteX1" fmla="*/ 2104495 w 6098679"/>
              <a:gd name="connsiteY1" fmla="*/ 2871989 h 2981000"/>
              <a:gd name="connsiteX2" fmla="*/ 3909346 w 6098679"/>
              <a:gd name="connsiteY2" fmla="*/ 912559 h 2981000"/>
              <a:gd name="connsiteX3" fmla="*/ 5988663 w 6098679"/>
              <a:gd name="connsiteY3" fmla="*/ 348342 h 2981000"/>
              <a:gd name="connsiteX4" fmla="*/ 5988663 w 6098679"/>
              <a:gd name="connsiteY4" fmla="*/ 293334 h 2981000"/>
              <a:gd name="connsiteX5" fmla="*/ 6098679 w 6098679"/>
              <a:gd name="connsiteY5" fmla="*/ 403350 h 2981000"/>
              <a:gd name="connsiteX6" fmla="*/ 5988663 w 6098679"/>
              <a:gd name="connsiteY6" fmla="*/ 513366 h 2981000"/>
              <a:gd name="connsiteX7" fmla="*/ 5988663 w 6098679"/>
              <a:gd name="connsiteY7" fmla="*/ 458358 h 2981000"/>
              <a:gd name="connsiteX8" fmla="*/ 3983369 w 6098679"/>
              <a:gd name="connsiteY8" fmla="*/ 969165 h 2981000"/>
              <a:gd name="connsiteX9" fmla="*/ 2099052 w 6098679"/>
              <a:gd name="connsiteY9" fmla="*/ 2980845 h 2981000"/>
              <a:gd name="connsiteX10" fmla="*/ 17417 w 6098679"/>
              <a:gd name="connsiteY10" fmla="*/ 458358 h 2981000"/>
              <a:gd name="connsiteX11" fmla="*/ 0 w 6098679"/>
              <a:gd name="connsiteY11" fmla="*/ 0 h 2981000"/>
              <a:gd name="connsiteX0" fmla="*/ 0 w 6098679"/>
              <a:gd name="connsiteY0" fmla="*/ 0 h 2981000"/>
              <a:gd name="connsiteX1" fmla="*/ 2104495 w 6098679"/>
              <a:gd name="connsiteY1" fmla="*/ 2871989 h 2981000"/>
              <a:gd name="connsiteX2" fmla="*/ 3909346 w 6098679"/>
              <a:gd name="connsiteY2" fmla="*/ 912559 h 2981000"/>
              <a:gd name="connsiteX3" fmla="*/ 5988663 w 6098679"/>
              <a:gd name="connsiteY3" fmla="*/ 348342 h 2981000"/>
              <a:gd name="connsiteX4" fmla="*/ 5988663 w 6098679"/>
              <a:gd name="connsiteY4" fmla="*/ 293334 h 2981000"/>
              <a:gd name="connsiteX5" fmla="*/ 6098679 w 6098679"/>
              <a:gd name="connsiteY5" fmla="*/ 403350 h 2981000"/>
              <a:gd name="connsiteX6" fmla="*/ 5988663 w 6098679"/>
              <a:gd name="connsiteY6" fmla="*/ 513366 h 2981000"/>
              <a:gd name="connsiteX7" fmla="*/ 5988663 w 6098679"/>
              <a:gd name="connsiteY7" fmla="*/ 458358 h 2981000"/>
              <a:gd name="connsiteX8" fmla="*/ 3983369 w 6098679"/>
              <a:gd name="connsiteY8" fmla="*/ 969165 h 2981000"/>
              <a:gd name="connsiteX9" fmla="*/ 2099052 w 6098679"/>
              <a:gd name="connsiteY9" fmla="*/ 2980845 h 2981000"/>
              <a:gd name="connsiteX10" fmla="*/ 17417 w 6098679"/>
              <a:gd name="connsiteY10" fmla="*/ 162267 h 2981000"/>
              <a:gd name="connsiteX11" fmla="*/ 0 w 6098679"/>
              <a:gd name="connsiteY11" fmla="*/ 0 h 2981000"/>
              <a:gd name="connsiteX0" fmla="*/ 0 w 6098679"/>
              <a:gd name="connsiteY0" fmla="*/ 0 h 2981000"/>
              <a:gd name="connsiteX1" fmla="*/ 677378 w 6098679"/>
              <a:gd name="connsiteY1" fmla="*/ 1019905 h 2981000"/>
              <a:gd name="connsiteX2" fmla="*/ 2104495 w 6098679"/>
              <a:gd name="connsiteY2" fmla="*/ 2871989 h 2981000"/>
              <a:gd name="connsiteX3" fmla="*/ 3909346 w 6098679"/>
              <a:gd name="connsiteY3" fmla="*/ 912559 h 2981000"/>
              <a:gd name="connsiteX4" fmla="*/ 5988663 w 6098679"/>
              <a:gd name="connsiteY4" fmla="*/ 348342 h 2981000"/>
              <a:gd name="connsiteX5" fmla="*/ 5988663 w 6098679"/>
              <a:gd name="connsiteY5" fmla="*/ 293334 h 2981000"/>
              <a:gd name="connsiteX6" fmla="*/ 6098679 w 6098679"/>
              <a:gd name="connsiteY6" fmla="*/ 403350 h 2981000"/>
              <a:gd name="connsiteX7" fmla="*/ 5988663 w 6098679"/>
              <a:gd name="connsiteY7" fmla="*/ 513366 h 2981000"/>
              <a:gd name="connsiteX8" fmla="*/ 5988663 w 6098679"/>
              <a:gd name="connsiteY8" fmla="*/ 458358 h 2981000"/>
              <a:gd name="connsiteX9" fmla="*/ 3983369 w 6098679"/>
              <a:gd name="connsiteY9" fmla="*/ 969165 h 2981000"/>
              <a:gd name="connsiteX10" fmla="*/ 2099052 w 6098679"/>
              <a:gd name="connsiteY10" fmla="*/ 2980845 h 2981000"/>
              <a:gd name="connsiteX11" fmla="*/ 17417 w 6098679"/>
              <a:gd name="connsiteY11" fmla="*/ 162267 h 2981000"/>
              <a:gd name="connsiteX12" fmla="*/ 0 w 6098679"/>
              <a:gd name="connsiteY12" fmla="*/ 0 h 2981000"/>
              <a:gd name="connsiteX0" fmla="*/ 0 w 6098679"/>
              <a:gd name="connsiteY0" fmla="*/ 0 h 2981000"/>
              <a:gd name="connsiteX1" fmla="*/ 1043138 w 6098679"/>
              <a:gd name="connsiteY1" fmla="*/ 837025 h 2981000"/>
              <a:gd name="connsiteX2" fmla="*/ 2104495 w 6098679"/>
              <a:gd name="connsiteY2" fmla="*/ 2871989 h 2981000"/>
              <a:gd name="connsiteX3" fmla="*/ 3909346 w 6098679"/>
              <a:gd name="connsiteY3" fmla="*/ 912559 h 2981000"/>
              <a:gd name="connsiteX4" fmla="*/ 5988663 w 6098679"/>
              <a:gd name="connsiteY4" fmla="*/ 348342 h 2981000"/>
              <a:gd name="connsiteX5" fmla="*/ 5988663 w 6098679"/>
              <a:gd name="connsiteY5" fmla="*/ 293334 h 2981000"/>
              <a:gd name="connsiteX6" fmla="*/ 6098679 w 6098679"/>
              <a:gd name="connsiteY6" fmla="*/ 403350 h 2981000"/>
              <a:gd name="connsiteX7" fmla="*/ 5988663 w 6098679"/>
              <a:gd name="connsiteY7" fmla="*/ 513366 h 2981000"/>
              <a:gd name="connsiteX8" fmla="*/ 5988663 w 6098679"/>
              <a:gd name="connsiteY8" fmla="*/ 458358 h 2981000"/>
              <a:gd name="connsiteX9" fmla="*/ 3983369 w 6098679"/>
              <a:gd name="connsiteY9" fmla="*/ 969165 h 2981000"/>
              <a:gd name="connsiteX10" fmla="*/ 2099052 w 6098679"/>
              <a:gd name="connsiteY10" fmla="*/ 2980845 h 2981000"/>
              <a:gd name="connsiteX11" fmla="*/ 17417 w 6098679"/>
              <a:gd name="connsiteY11" fmla="*/ 162267 h 2981000"/>
              <a:gd name="connsiteX12" fmla="*/ 0 w 6098679"/>
              <a:gd name="connsiteY12" fmla="*/ 0 h 2981000"/>
              <a:gd name="connsiteX0" fmla="*/ 0 w 6098679"/>
              <a:gd name="connsiteY0" fmla="*/ 0 h 2981195"/>
              <a:gd name="connsiteX1" fmla="*/ 1043138 w 6098679"/>
              <a:gd name="connsiteY1" fmla="*/ 837025 h 2981195"/>
              <a:gd name="connsiteX2" fmla="*/ 2104495 w 6098679"/>
              <a:gd name="connsiteY2" fmla="*/ 2871989 h 2981195"/>
              <a:gd name="connsiteX3" fmla="*/ 3909346 w 6098679"/>
              <a:gd name="connsiteY3" fmla="*/ 912559 h 2981195"/>
              <a:gd name="connsiteX4" fmla="*/ 5988663 w 6098679"/>
              <a:gd name="connsiteY4" fmla="*/ 348342 h 2981195"/>
              <a:gd name="connsiteX5" fmla="*/ 5988663 w 6098679"/>
              <a:gd name="connsiteY5" fmla="*/ 293334 h 2981195"/>
              <a:gd name="connsiteX6" fmla="*/ 6098679 w 6098679"/>
              <a:gd name="connsiteY6" fmla="*/ 403350 h 2981195"/>
              <a:gd name="connsiteX7" fmla="*/ 5988663 w 6098679"/>
              <a:gd name="connsiteY7" fmla="*/ 513366 h 2981195"/>
              <a:gd name="connsiteX8" fmla="*/ 5988663 w 6098679"/>
              <a:gd name="connsiteY8" fmla="*/ 458358 h 2981195"/>
              <a:gd name="connsiteX9" fmla="*/ 3983369 w 6098679"/>
              <a:gd name="connsiteY9" fmla="*/ 969165 h 2981195"/>
              <a:gd name="connsiteX10" fmla="*/ 2099052 w 6098679"/>
              <a:gd name="connsiteY10" fmla="*/ 2980845 h 2981195"/>
              <a:gd name="connsiteX11" fmla="*/ 607710 w 6098679"/>
              <a:gd name="connsiteY11" fmla="*/ 1124408 h 2981195"/>
              <a:gd name="connsiteX12" fmla="*/ 17417 w 6098679"/>
              <a:gd name="connsiteY12" fmla="*/ 162267 h 2981195"/>
              <a:gd name="connsiteX13" fmla="*/ 0 w 6098679"/>
              <a:gd name="connsiteY13" fmla="*/ 0 h 2981195"/>
              <a:gd name="connsiteX0" fmla="*/ 0 w 6098679"/>
              <a:gd name="connsiteY0" fmla="*/ 0 h 2981154"/>
              <a:gd name="connsiteX1" fmla="*/ 1043138 w 6098679"/>
              <a:gd name="connsiteY1" fmla="*/ 837025 h 2981154"/>
              <a:gd name="connsiteX2" fmla="*/ 2104495 w 6098679"/>
              <a:gd name="connsiteY2" fmla="*/ 2871989 h 2981154"/>
              <a:gd name="connsiteX3" fmla="*/ 3909346 w 6098679"/>
              <a:gd name="connsiteY3" fmla="*/ 912559 h 2981154"/>
              <a:gd name="connsiteX4" fmla="*/ 5988663 w 6098679"/>
              <a:gd name="connsiteY4" fmla="*/ 348342 h 2981154"/>
              <a:gd name="connsiteX5" fmla="*/ 5988663 w 6098679"/>
              <a:gd name="connsiteY5" fmla="*/ 293334 h 2981154"/>
              <a:gd name="connsiteX6" fmla="*/ 6098679 w 6098679"/>
              <a:gd name="connsiteY6" fmla="*/ 403350 h 2981154"/>
              <a:gd name="connsiteX7" fmla="*/ 5988663 w 6098679"/>
              <a:gd name="connsiteY7" fmla="*/ 513366 h 2981154"/>
              <a:gd name="connsiteX8" fmla="*/ 5988663 w 6098679"/>
              <a:gd name="connsiteY8" fmla="*/ 458358 h 2981154"/>
              <a:gd name="connsiteX9" fmla="*/ 3983369 w 6098679"/>
              <a:gd name="connsiteY9" fmla="*/ 969165 h 2981154"/>
              <a:gd name="connsiteX10" fmla="*/ 2099052 w 6098679"/>
              <a:gd name="connsiteY10" fmla="*/ 2980845 h 2981154"/>
              <a:gd name="connsiteX11" fmla="*/ 982178 w 6098679"/>
              <a:gd name="connsiteY11" fmla="*/ 932820 h 2981154"/>
              <a:gd name="connsiteX12" fmla="*/ 17417 w 6098679"/>
              <a:gd name="connsiteY12" fmla="*/ 162267 h 2981154"/>
              <a:gd name="connsiteX13" fmla="*/ 0 w 6098679"/>
              <a:gd name="connsiteY13" fmla="*/ 0 h 2981154"/>
              <a:gd name="connsiteX0" fmla="*/ 0 w 6098679"/>
              <a:gd name="connsiteY0" fmla="*/ 0 h 2981154"/>
              <a:gd name="connsiteX1" fmla="*/ 1043138 w 6098679"/>
              <a:gd name="connsiteY1" fmla="*/ 837025 h 2981154"/>
              <a:gd name="connsiteX2" fmla="*/ 2104495 w 6098679"/>
              <a:gd name="connsiteY2" fmla="*/ 2871989 h 2981154"/>
              <a:gd name="connsiteX3" fmla="*/ 3909346 w 6098679"/>
              <a:gd name="connsiteY3" fmla="*/ 912559 h 2981154"/>
              <a:gd name="connsiteX4" fmla="*/ 5988663 w 6098679"/>
              <a:gd name="connsiteY4" fmla="*/ 348342 h 2981154"/>
              <a:gd name="connsiteX5" fmla="*/ 5988663 w 6098679"/>
              <a:gd name="connsiteY5" fmla="*/ 293334 h 2981154"/>
              <a:gd name="connsiteX6" fmla="*/ 6098679 w 6098679"/>
              <a:gd name="connsiteY6" fmla="*/ 403350 h 2981154"/>
              <a:gd name="connsiteX7" fmla="*/ 5988663 w 6098679"/>
              <a:gd name="connsiteY7" fmla="*/ 513366 h 2981154"/>
              <a:gd name="connsiteX8" fmla="*/ 5988663 w 6098679"/>
              <a:gd name="connsiteY8" fmla="*/ 458358 h 2981154"/>
              <a:gd name="connsiteX9" fmla="*/ 3983369 w 6098679"/>
              <a:gd name="connsiteY9" fmla="*/ 969165 h 2981154"/>
              <a:gd name="connsiteX10" fmla="*/ 2099052 w 6098679"/>
              <a:gd name="connsiteY10" fmla="*/ 2980845 h 2981154"/>
              <a:gd name="connsiteX11" fmla="*/ 982178 w 6098679"/>
              <a:gd name="connsiteY11" fmla="*/ 932820 h 2981154"/>
              <a:gd name="connsiteX12" fmla="*/ 17417 w 6098679"/>
              <a:gd name="connsiteY12" fmla="*/ 162267 h 2981154"/>
              <a:gd name="connsiteX13" fmla="*/ 0 w 6098679"/>
              <a:gd name="connsiteY13" fmla="*/ 0 h 2981154"/>
              <a:gd name="connsiteX0" fmla="*/ 0 w 6098679"/>
              <a:gd name="connsiteY0" fmla="*/ 0 h 2981154"/>
              <a:gd name="connsiteX1" fmla="*/ 1043138 w 6098679"/>
              <a:gd name="connsiteY1" fmla="*/ 837025 h 2981154"/>
              <a:gd name="connsiteX2" fmla="*/ 2104495 w 6098679"/>
              <a:gd name="connsiteY2" fmla="*/ 2871989 h 2981154"/>
              <a:gd name="connsiteX3" fmla="*/ 3909346 w 6098679"/>
              <a:gd name="connsiteY3" fmla="*/ 912559 h 2981154"/>
              <a:gd name="connsiteX4" fmla="*/ 5988663 w 6098679"/>
              <a:gd name="connsiteY4" fmla="*/ 348342 h 2981154"/>
              <a:gd name="connsiteX5" fmla="*/ 5988663 w 6098679"/>
              <a:gd name="connsiteY5" fmla="*/ 293334 h 2981154"/>
              <a:gd name="connsiteX6" fmla="*/ 6098679 w 6098679"/>
              <a:gd name="connsiteY6" fmla="*/ 403350 h 2981154"/>
              <a:gd name="connsiteX7" fmla="*/ 5988663 w 6098679"/>
              <a:gd name="connsiteY7" fmla="*/ 513366 h 2981154"/>
              <a:gd name="connsiteX8" fmla="*/ 5988663 w 6098679"/>
              <a:gd name="connsiteY8" fmla="*/ 458358 h 2981154"/>
              <a:gd name="connsiteX9" fmla="*/ 3983369 w 6098679"/>
              <a:gd name="connsiteY9" fmla="*/ 969165 h 2981154"/>
              <a:gd name="connsiteX10" fmla="*/ 2099052 w 6098679"/>
              <a:gd name="connsiteY10" fmla="*/ 2980845 h 2981154"/>
              <a:gd name="connsiteX11" fmla="*/ 982178 w 6098679"/>
              <a:gd name="connsiteY11" fmla="*/ 932820 h 2981154"/>
              <a:gd name="connsiteX12" fmla="*/ 17417 w 6098679"/>
              <a:gd name="connsiteY12" fmla="*/ 162267 h 2981154"/>
              <a:gd name="connsiteX13" fmla="*/ 0 w 6098679"/>
              <a:gd name="connsiteY13" fmla="*/ 0 h 29811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6098679" h="2981154">
                <a:moveTo>
                  <a:pt x="0" y="0"/>
                </a:moveTo>
                <a:cubicBezTo>
                  <a:pt x="153535" y="99397"/>
                  <a:pt x="692389" y="358360"/>
                  <a:pt x="1043138" y="837025"/>
                </a:cubicBezTo>
                <a:cubicBezTo>
                  <a:pt x="1393887" y="1315690"/>
                  <a:pt x="1626794" y="2859400"/>
                  <a:pt x="2104495" y="2871989"/>
                </a:cubicBezTo>
                <a:cubicBezTo>
                  <a:pt x="2582196" y="2884578"/>
                  <a:pt x="3261985" y="1333167"/>
                  <a:pt x="3909346" y="912559"/>
                </a:cubicBezTo>
                <a:cubicBezTo>
                  <a:pt x="4556707" y="491951"/>
                  <a:pt x="5642473" y="365005"/>
                  <a:pt x="5988663" y="348342"/>
                </a:cubicBezTo>
                <a:lnTo>
                  <a:pt x="5988663" y="293334"/>
                </a:lnTo>
                <a:lnTo>
                  <a:pt x="6098679" y="403350"/>
                </a:lnTo>
                <a:lnTo>
                  <a:pt x="5988663" y="513366"/>
                </a:lnTo>
                <a:lnTo>
                  <a:pt x="5988663" y="458358"/>
                </a:lnTo>
                <a:cubicBezTo>
                  <a:pt x="5660253" y="473909"/>
                  <a:pt x="4631638" y="548750"/>
                  <a:pt x="3983369" y="969165"/>
                </a:cubicBezTo>
                <a:cubicBezTo>
                  <a:pt x="3335101" y="1389580"/>
                  <a:pt x="2661662" y="2954971"/>
                  <a:pt x="2099052" y="2980845"/>
                </a:cubicBezTo>
                <a:cubicBezTo>
                  <a:pt x="1536442" y="3006719"/>
                  <a:pt x="1329117" y="1402583"/>
                  <a:pt x="982178" y="932820"/>
                </a:cubicBezTo>
                <a:cubicBezTo>
                  <a:pt x="635239" y="463057"/>
                  <a:pt x="205787" y="245165"/>
                  <a:pt x="17417" y="162267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AFB45CEC-FB7A-60D9-49E5-E32FBE8759AA}"/>
              </a:ext>
            </a:extLst>
          </p:cNvPr>
          <p:cNvSpPr txBox="1"/>
          <p:nvPr/>
        </p:nvSpPr>
        <p:spPr>
          <a:xfrm>
            <a:off x="4231393" y="5506591"/>
            <a:ext cx="1659578" cy="584775"/>
          </a:xfrm>
          <a:prstGeom prst="rect">
            <a:avLst/>
          </a:prstGeom>
          <a:solidFill>
            <a:srgbClr val="FFFFFF">
              <a:alpha val="80000"/>
            </a:srgb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1600" b="1">
                <a:solidFill>
                  <a:schemeClr val="accent3">
                    <a:lumMod val="50000"/>
                  </a:schemeClr>
                </a:solidFill>
              </a:rPr>
              <a:t>路徑二</a:t>
            </a:r>
            <a:r>
              <a:rPr lang="en-US" altLang="zh-TW" sz="1600" b="1">
                <a:solidFill>
                  <a:schemeClr val="accent3">
                    <a:lumMod val="50000"/>
                  </a:schemeClr>
                </a:solidFill>
              </a:rPr>
              <a:t>: </a:t>
            </a:r>
            <a:r>
              <a:rPr lang="zh-TW" altLang="en-US" sz="1600" b="1">
                <a:solidFill>
                  <a:schemeClr val="accent3">
                    <a:lumMod val="50000"/>
                  </a:schemeClr>
                </a:solidFill>
              </a:rPr>
              <a:t>號控器整合回傳</a:t>
            </a:r>
          </a:p>
        </p:txBody>
      </p:sp>
      <p:sp>
        <p:nvSpPr>
          <p:cNvPr id="90" name="文字方塊 89">
            <a:extLst>
              <a:ext uri="{FF2B5EF4-FFF2-40B4-BE49-F238E27FC236}">
                <a16:creationId xmlns:a16="http://schemas.microsoft.com/office/drawing/2014/main" id="{C1D694B2-8EA3-31A9-4FDA-1F04A641B934}"/>
              </a:ext>
            </a:extLst>
          </p:cNvPr>
          <p:cNvSpPr txBox="1"/>
          <p:nvPr/>
        </p:nvSpPr>
        <p:spPr>
          <a:xfrm>
            <a:off x="841876" y="945972"/>
            <a:ext cx="9679253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zh-TW" altLang="en-US"/>
              <a:t>感測器偵測 </a:t>
            </a:r>
            <a:r>
              <a:rPr lang="en-US" altLang="zh-TW"/>
              <a:t>+</a:t>
            </a:r>
            <a:r>
              <a:rPr lang="zh-TW" altLang="en-US"/>
              <a:t> 號控器數據 </a:t>
            </a:r>
            <a:r>
              <a:rPr lang="en-US" altLang="zh-TW"/>
              <a:t>+</a:t>
            </a:r>
            <a:r>
              <a:rPr lang="zh-TW" altLang="en-US"/>
              <a:t> 邊緣</a:t>
            </a:r>
            <a:r>
              <a:rPr lang="en-US" altLang="zh-TW"/>
              <a:t>/</a:t>
            </a:r>
            <a:r>
              <a:rPr lang="zh-TW" altLang="en-US"/>
              <a:t>中心運算：</a:t>
            </a:r>
            <a:r>
              <a:rPr lang="zh-TW" altLang="en-US">
                <a:sym typeface="Wingdings" panose="05000000000000000000" pitchFamily="2" charset="2"/>
              </a:rPr>
              <a:t>評估車流狀況是否調變號誌 </a:t>
            </a:r>
            <a:r>
              <a:rPr lang="en-US" altLang="zh-TW">
                <a:sym typeface="Wingdings" panose="05000000000000000000" pitchFamily="2" charset="2"/>
              </a:rPr>
              <a:t> </a:t>
            </a:r>
            <a:r>
              <a:rPr lang="zh-TW" altLang="en-US">
                <a:sym typeface="Wingdings" panose="05000000000000000000" pitchFamily="2" charset="2"/>
              </a:rPr>
              <a:t>邊緣</a:t>
            </a:r>
            <a:r>
              <a:rPr lang="en-US" altLang="zh-TW">
                <a:sym typeface="Wingdings" panose="05000000000000000000" pitchFamily="2" charset="2"/>
              </a:rPr>
              <a:t>/</a:t>
            </a:r>
            <a:r>
              <a:rPr lang="zh-TW" altLang="en-US">
                <a:sym typeface="Wingdings" panose="05000000000000000000" pitchFamily="2" charset="2"/>
              </a:rPr>
              <a:t>中心調變號誌</a:t>
            </a:r>
            <a:endParaRPr lang="zh-TW" altLang="en-US"/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4495D1A8-27F7-694D-14DF-D59670E64FE8}"/>
              </a:ext>
            </a:extLst>
          </p:cNvPr>
          <p:cNvSpPr txBox="1"/>
          <p:nvPr/>
        </p:nvSpPr>
        <p:spPr>
          <a:xfrm>
            <a:off x="5029216" y="4073623"/>
            <a:ext cx="1003958" cy="584775"/>
          </a:xfrm>
          <a:prstGeom prst="rect">
            <a:avLst/>
          </a:prstGeom>
          <a:solidFill>
            <a:srgbClr val="FFFFFF">
              <a:alpha val="80000"/>
            </a:srgb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1600" b="1">
                <a:solidFill>
                  <a:schemeClr val="accent4">
                    <a:lumMod val="50000"/>
                  </a:schemeClr>
                </a:solidFill>
              </a:rPr>
              <a:t>路徑一</a:t>
            </a:r>
            <a:r>
              <a:rPr lang="en-US" altLang="zh-TW" sz="1600" b="1">
                <a:solidFill>
                  <a:schemeClr val="accent4">
                    <a:lumMod val="50000"/>
                  </a:schemeClr>
                </a:solidFill>
              </a:rPr>
              <a:t>:</a:t>
            </a:r>
            <a:r>
              <a:rPr lang="zh-TW" altLang="en-US" sz="1600" b="1">
                <a:solidFill>
                  <a:schemeClr val="accent4">
                    <a:lumMod val="50000"/>
                  </a:schemeClr>
                </a:solidFill>
              </a:rPr>
              <a:t> 邊緣指令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BAC02858-BCB3-74BA-9B81-1DBE6BE7092B}"/>
              </a:ext>
            </a:extLst>
          </p:cNvPr>
          <p:cNvSpPr txBox="1"/>
          <p:nvPr/>
        </p:nvSpPr>
        <p:spPr>
          <a:xfrm>
            <a:off x="375191" y="6288668"/>
            <a:ext cx="800219" cy="461665"/>
          </a:xfrm>
          <a:prstGeom prst="rect">
            <a:avLst/>
          </a:prstGeom>
          <a:solidFill>
            <a:srgbClr val="FFFFFF">
              <a:alpha val="80000"/>
            </a:srgbClr>
          </a:solidFill>
        </p:spPr>
        <p:txBody>
          <a:bodyPr wrap="none" rtlCol="0" anchor="ctr">
            <a:spAutoFit/>
          </a:bodyPr>
          <a:lstStyle/>
          <a:p>
            <a:r>
              <a:rPr lang="zh-TW" altLang="en-US" sz="2400" b="1"/>
              <a:t>路口</a:t>
            </a:r>
            <a:endParaRPr lang="en-US" altLang="zh-TW" sz="2400" b="1"/>
          </a:p>
        </p:txBody>
      </p:sp>
    </p:spTree>
    <p:extLst>
      <p:ext uri="{BB962C8B-B14F-4D97-AF65-F5344CB8AC3E}">
        <p14:creationId xmlns:p14="http://schemas.microsoft.com/office/powerpoint/2010/main" val="37686180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0EAAF1F-2A05-E6E5-ADD5-10EAC5B57E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2000"/>
              <a:t>V2X</a:t>
            </a:r>
            <a:r>
              <a:rPr lang="zh-TW" altLang="en-US" sz="2000"/>
              <a:t>應用</a:t>
            </a:r>
            <a:br>
              <a:rPr lang="zh-TW" altLang="en-US" sz="2000"/>
            </a:br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43E9143-942F-316C-C81D-5D8298958E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0000" y="1897167"/>
            <a:ext cx="4861608" cy="1744920"/>
          </a:xfrm>
        </p:spPr>
        <p:txBody>
          <a:bodyPr/>
          <a:lstStyle/>
          <a:p>
            <a:r>
              <a:rPr lang="zh-TW" altLang="en-US"/>
              <a:t>感測器蒐集資料分享</a:t>
            </a:r>
            <a:endParaRPr lang="en-US" altLang="zh-TW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FF6E7BD-9F91-2613-C284-8BA8B80E57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D5B10-7F0F-4A29-A088-F269036550CE}" type="datetime3">
              <a:rPr lang="en-US" altLang="zh-TW" smtClean="0"/>
              <a:pPr/>
              <a:t>15 August 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6298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6C52A86-533B-3A06-4606-AF4F667F0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感測器蒐集資料分享簡介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4C7DF275-331D-9D17-844F-84E9564D84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6E290225-7458-4E5F-AFE5-E142CAAEBF37}" type="slidenum">
              <a:rPr lang="en-US" smtClean="0"/>
              <a:pPr algn="ctr"/>
              <a:t>22</a:t>
            </a:fld>
            <a:endParaRPr 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C60B810F-477E-21D8-7D35-E2E7D2F3B2DA}"/>
              </a:ext>
            </a:extLst>
          </p:cNvPr>
          <p:cNvSpPr txBox="1"/>
          <p:nvPr/>
        </p:nvSpPr>
        <p:spPr>
          <a:xfrm>
            <a:off x="841876" y="1079079"/>
            <a:ext cx="9648795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zh-TW" altLang="en-US"/>
              <a:t>播送感測器蒐集之路口車輛、自行車、行人位置及軌跡資訊，增加駕駛人感知降低衝突事故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8A69E670-E730-6E95-70D9-C82DFD55A34F}"/>
              </a:ext>
            </a:extLst>
          </p:cNvPr>
          <p:cNvSpPr txBox="1"/>
          <p:nvPr/>
        </p:nvSpPr>
        <p:spPr>
          <a:xfrm>
            <a:off x="6604001" y="1484483"/>
            <a:ext cx="5491832" cy="1200329"/>
          </a:xfrm>
          <a:prstGeom prst="rect">
            <a:avLst/>
          </a:prstGeom>
          <a:solidFill>
            <a:srgbClr val="FFFFFF">
              <a:alpha val="80000"/>
            </a:srgbClr>
          </a:solidFill>
        </p:spPr>
        <p:txBody>
          <a:bodyPr wrap="square" rtlCol="0">
            <a:spAutoFit/>
          </a:bodyPr>
          <a:lstStyle>
            <a:defPPr>
              <a:defRPr lang="zh-TW"/>
            </a:defPPr>
            <a:lvl1pPr marL="285750" indent="-285750">
              <a:buFont typeface="Arial" panose="020B0604020202020204" pitchFamily="34" charset="0"/>
              <a:buChar char="•"/>
              <a:defRPr/>
            </a:lvl1pPr>
          </a:lstStyle>
          <a:p>
            <a:pPr marL="0" indent="0">
              <a:buNone/>
            </a:pPr>
            <a:r>
              <a:rPr lang="en-US" altLang="zh-TW" sz="2000" b="1" dirty="0"/>
              <a:t>CPM</a:t>
            </a:r>
            <a:r>
              <a:rPr lang="zh-TW" altLang="en-US" sz="2000" b="1" dirty="0"/>
              <a:t> </a:t>
            </a:r>
            <a:r>
              <a:rPr lang="en-US" altLang="zh-TW" sz="1600" dirty="0"/>
              <a:t>(Collective Perception Messages): </a:t>
            </a:r>
            <a:r>
              <a:rPr lang="zh-TW" altLang="en-US" sz="1600" dirty="0"/>
              <a:t>車輛感測器資訊分享</a:t>
            </a:r>
            <a:r>
              <a:rPr lang="en-US" altLang="zh-TW" sz="1600" dirty="0">
                <a:sym typeface="Wingdings" panose="05000000000000000000" pitchFamily="2" charset="2"/>
              </a:rPr>
              <a:t>(Day 2</a:t>
            </a:r>
            <a:r>
              <a:rPr lang="en-US" altLang="zh-TW" sz="1600" dirty="0"/>
              <a:t>)</a:t>
            </a:r>
          </a:p>
          <a:p>
            <a:pPr marL="0" indent="0">
              <a:buNone/>
            </a:pPr>
            <a:r>
              <a:rPr lang="en-US" altLang="zh-TW" sz="2000" b="1" dirty="0"/>
              <a:t>SDSM</a:t>
            </a:r>
            <a:r>
              <a:rPr lang="en-US" altLang="zh-TW" sz="1600" dirty="0"/>
              <a:t> (Sensor Data Sharing Messages): RSU</a:t>
            </a:r>
            <a:r>
              <a:rPr lang="zh-TW" altLang="en-US" sz="1600" dirty="0"/>
              <a:t>可分享周遭環境資訊</a:t>
            </a:r>
          </a:p>
        </p:txBody>
      </p:sp>
      <p:sp>
        <p:nvSpPr>
          <p:cNvPr id="7" name="箭號: 向右 6">
            <a:extLst>
              <a:ext uri="{FF2B5EF4-FFF2-40B4-BE49-F238E27FC236}">
                <a16:creationId xmlns:a16="http://schemas.microsoft.com/office/drawing/2014/main" id="{A446147E-D3BF-92CD-34B9-75EE46F279FA}"/>
              </a:ext>
            </a:extLst>
          </p:cNvPr>
          <p:cNvSpPr/>
          <p:nvPr/>
        </p:nvSpPr>
        <p:spPr>
          <a:xfrm>
            <a:off x="6280406" y="1786197"/>
            <a:ext cx="228600" cy="5969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455D98EE-0C13-F00C-72DD-93CADAB0058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5342" y="3856933"/>
            <a:ext cx="5516254" cy="2635942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92A77D21-580F-0FDD-C4FC-676A8094175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5342" y="1484483"/>
            <a:ext cx="5516254" cy="2301578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715D8D6F-58C2-53D6-CE15-79CF7C32DF3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08701" y="2769851"/>
            <a:ext cx="5987132" cy="3492839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9BEBF84E-6765-535B-805B-020AC566F893}"/>
              </a:ext>
            </a:extLst>
          </p:cNvPr>
          <p:cNvSpPr txBox="1"/>
          <p:nvPr/>
        </p:nvSpPr>
        <p:spPr>
          <a:xfrm>
            <a:off x="6885814" y="5854510"/>
            <a:ext cx="3848861" cy="923330"/>
          </a:xfrm>
          <a:prstGeom prst="rect">
            <a:avLst/>
          </a:prstGeom>
          <a:solidFill>
            <a:srgbClr val="FFFFFF">
              <a:alpha val="80000"/>
            </a:srgbClr>
          </a:solidFill>
        </p:spPr>
        <p:txBody>
          <a:bodyPr wrap="square" rtlCol="0">
            <a:spAutoFit/>
          </a:bodyPr>
          <a:lstStyle/>
          <a:p>
            <a:r>
              <a:rPr lang="zh-TW" altLang="en-US" b="1"/>
              <a:t>效益</a:t>
            </a:r>
            <a:r>
              <a:rPr lang="zh-TW" altLang="en-US"/>
              <a:t>：</a:t>
            </a:r>
            <a:endParaRPr lang="en-US" altLang="zh-TW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800" b="0">
                <a:solidFill>
                  <a:schemeClr val="tx1"/>
                </a:solidFill>
              </a:rPr>
              <a:t>增加用路人感知，減少路口衝突，增加道路安全</a:t>
            </a:r>
            <a:endParaRPr lang="zh-TW" altLang="en-US" b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74254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A22D185-5608-E007-0867-F8D28C003E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感測器蒐集資料分享：方案提供商 </a:t>
            </a:r>
            <a:r>
              <a:rPr lang="en-US" altLang="zh-TW" sz="1600"/>
              <a:t>(</a:t>
            </a:r>
            <a:r>
              <a:rPr lang="zh-TW" altLang="en-US" sz="1600"/>
              <a:t>未窮盡</a:t>
            </a:r>
            <a:r>
              <a:rPr lang="en-US" altLang="zh-TW" sz="1600"/>
              <a:t>)</a:t>
            </a:r>
            <a:endParaRPr lang="zh-TW" altLang="en-US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2961E37F-45A0-6EBC-3B61-6C6E8BB4E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6E290225-7458-4E5F-AFE5-E142CAAEBF37}" type="slidenum">
              <a:rPr lang="en-US" smtClean="0"/>
              <a:pPr algn="ctr"/>
              <a:t>23</a:t>
            </a:fld>
            <a:endParaRPr 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10739943-00FD-EE83-A21A-0765DA3E691A}"/>
              </a:ext>
            </a:extLst>
          </p:cNvPr>
          <p:cNvSpPr txBox="1"/>
          <p:nvPr/>
        </p:nvSpPr>
        <p:spPr>
          <a:xfrm>
            <a:off x="838198" y="5086382"/>
            <a:ext cx="308931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600" b="1"/>
              <a:t>歐盟</a:t>
            </a:r>
            <a:r>
              <a:rPr lang="en-US" altLang="zh-TW" sz="1600" b="1" err="1"/>
              <a:t>PRoPART</a:t>
            </a:r>
            <a:r>
              <a:rPr lang="zh-TW" altLang="en-US" sz="1600" b="1"/>
              <a:t>試驗計畫</a:t>
            </a:r>
            <a:endParaRPr lang="en-US" altLang="zh-TW" sz="1600" b="1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600"/>
              <a:t>路側光達感測器 </a:t>
            </a:r>
            <a:r>
              <a:rPr lang="en-US" altLang="zh-TW" sz="1600" err="1"/>
              <a:t>Velodyne</a:t>
            </a:r>
            <a:endParaRPr lang="en-US" altLang="zh-TW" sz="16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600"/>
              <a:t>RSU</a:t>
            </a:r>
            <a:r>
              <a:rPr lang="zh-TW" altLang="en-US" sz="1600"/>
              <a:t>分享光達偵測資訊</a:t>
            </a:r>
            <a:endParaRPr lang="en-US" altLang="zh-TW" sz="16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600"/>
              <a:t>駕駛可視完整路口人車動態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D84AA324-6B60-DD9E-7238-D294EC7E1FDF}"/>
              </a:ext>
            </a:extLst>
          </p:cNvPr>
          <p:cNvSpPr txBox="1"/>
          <p:nvPr/>
        </p:nvSpPr>
        <p:spPr>
          <a:xfrm>
            <a:off x="838200" y="6362070"/>
            <a:ext cx="416716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100">
                <a:hlinkClick r:id="rId2"/>
              </a:rPr>
              <a:t>Vulnerable Road User Protection » </a:t>
            </a:r>
            <a:r>
              <a:rPr lang="en-US" altLang="zh-TW" sz="1100" err="1">
                <a:hlinkClick r:id="rId2"/>
              </a:rPr>
              <a:t>Commsignia</a:t>
            </a:r>
            <a:endParaRPr lang="zh-TW" altLang="en-US" sz="1100"/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7435A9D7-0637-5309-D031-860927EE88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8" y="1146723"/>
            <a:ext cx="1990894" cy="428042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4EA9D48A-1361-F843-BB38-8632166859A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198" y="3243015"/>
            <a:ext cx="3857627" cy="1843367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1EF5B39C-EE42-6B7E-FF51-0A3A9C1C4B9F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198" y="1633475"/>
            <a:ext cx="3857627" cy="1609540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C1C86E5D-BE2E-6093-F6A5-DF73CCF47D9E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05368" y="1633475"/>
            <a:ext cx="6138503" cy="3452908"/>
          </a:xfrm>
          <a:prstGeom prst="rect">
            <a:avLst/>
          </a:prstGeom>
        </p:spPr>
      </p:pic>
      <p:sp>
        <p:nvSpPr>
          <p:cNvPr id="21" name="文字方塊 20">
            <a:extLst>
              <a:ext uri="{FF2B5EF4-FFF2-40B4-BE49-F238E27FC236}">
                <a16:creationId xmlns:a16="http://schemas.microsoft.com/office/drawing/2014/main" id="{790F9409-EE48-FB89-AA8F-4FC6C1D0EA53}"/>
              </a:ext>
            </a:extLst>
          </p:cNvPr>
          <p:cNvSpPr txBox="1"/>
          <p:nvPr/>
        </p:nvSpPr>
        <p:spPr>
          <a:xfrm>
            <a:off x="5005368" y="5086382"/>
            <a:ext cx="308931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600" b="1"/>
              <a:t>芬蘭赫爾辛基試驗</a:t>
            </a:r>
            <a:endParaRPr lang="en-US" altLang="zh-TW" sz="1600" b="1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600"/>
              <a:t>路側光達感測器 </a:t>
            </a:r>
            <a:r>
              <a:rPr lang="en-US" altLang="zh-TW" sz="1600" err="1"/>
              <a:t>Velodyne</a:t>
            </a:r>
            <a:endParaRPr lang="en-US" altLang="zh-TW" sz="16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600"/>
              <a:t>AI</a:t>
            </a:r>
            <a:r>
              <a:rPr lang="zh-TW" altLang="en-US" sz="1600"/>
              <a:t>軟體平台</a:t>
            </a:r>
            <a:r>
              <a:rPr lang="en-US" altLang="zh-TW" sz="1600" err="1"/>
              <a:t>Bluecity</a:t>
            </a:r>
            <a:endParaRPr lang="en-US" altLang="zh-TW" sz="16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600" err="1"/>
              <a:t>Commsignia</a:t>
            </a:r>
            <a:r>
              <a:rPr lang="en-US" altLang="zh-TW" sz="1600"/>
              <a:t> V2X</a:t>
            </a:r>
            <a:endParaRPr lang="zh-TW" altLang="en-US" sz="1600"/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A5A0685F-58B4-2B22-01DB-4FEFF6DB4305}"/>
              </a:ext>
            </a:extLst>
          </p:cNvPr>
          <p:cNvSpPr txBox="1"/>
          <p:nvPr/>
        </p:nvSpPr>
        <p:spPr>
          <a:xfrm>
            <a:off x="2879925" y="1175010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>
                <a:solidFill>
                  <a:schemeClr val="accent3"/>
                </a:solidFill>
              </a:rPr>
              <a:t>軟體</a:t>
            </a:r>
            <a:r>
              <a:rPr lang="en-US" altLang="zh-TW" b="1">
                <a:solidFill>
                  <a:schemeClr val="accent3"/>
                </a:solidFill>
              </a:rPr>
              <a:t>+</a:t>
            </a:r>
            <a:r>
              <a:rPr lang="zh-TW" altLang="en-US" b="1">
                <a:solidFill>
                  <a:schemeClr val="accent3"/>
                </a:solidFill>
              </a:rPr>
              <a:t>硬體</a:t>
            </a:r>
          </a:p>
        </p:txBody>
      </p:sp>
    </p:spTree>
    <p:extLst>
      <p:ext uri="{BB962C8B-B14F-4D97-AF65-F5344CB8AC3E}">
        <p14:creationId xmlns:p14="http://schemas.microsoft.com/office/powerpoint/2010/main" val="24382830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手繪多邊形: 圖案 26">
            <a:extLst>
              <a:ext uri="{FF2B5EF4-FFF2-40B4-BE49-F238E27FC236}">
                <a16:creationId xmlns:a16="http://schemas.microsoft.com/office/drawing/2014/main" id="{5C47A8CF-EE42-2206-4451-31A732E5D77D}"/>
              </a:ext>
            </a:extLst>
          </p:cNvPr>
          <p:cNvSpPr/>
          <p:nvPr/>
        </p:nvSpPr>
        <p:spPr>
          <a:xfrm>
            <a:off x="1104900" y="1155700"/>
            <a:ext cx="7340600" cy="5588000"/>
          </a:xfrm>
          <a:custGeom>
            <a:avLst/>
            <a:gdLst>
              <a:gd name="connsiteX0" fmla="*/ 0 w 7962900"/>
              <a:gd name="connsiteY0" fmla="*/ 0 h 5588000"/>
              <a:gd name="connsiteX1" fmla="*/ 7962900 w 7962900"/>
              <a:gd name="connsiteY1" fmla="*/ 0 h 5588000"/>
              <a:gd name="connsiteX2" fmla="*/ 7962900 w 7962900"/>
              <a:gd name="connsiteY2" fmla="*/ 5588000 h 5588000"/>
              <a:gd name="connsiteX3" fmla="*/ 5765800 w 7962900"/>
              <a:gd name="connsiteY3" fmla="*/ 5588000 h 5588000"/>
              <a:gd name="connsiteX4" fmla="*/ 4025900 w 7962900"/>
              <a:gd name="connsiteY4" fmla="*/ 3848100 h 5588000"/>
              <a:gd name="connsiteX5" fmla="*/ 2768600 w 7962900"/>
              <a:gd name="connsiteY5" fmla="*/ 3848100 h 5588000"/>
              <a:gd name="connsiteX6" fmla="*/ 2768600 w 7962900"/>
              <a:gd name="connsiteY6" fmla="*/ 2870200 h 5588000"/>
              <a:gd name="connsiteX7" fmla="*/ 63500 w 7962900"/>
              <a:gd name="connsiteY7" fmla="*/ 2870200 h 5588000"/>
              <a:gd name="connsiteX8" fmla="*/ 63500 w 7962900"/>
              <a:gd name="connsiteY8" fmla="*/ 0 h 5588000"/>
              <a:gd name="connsiteX0" fmla="*/ 7620 w 7899400"/>
              <a:gd name="connsiteY0" fmla="*/ 0 h 5588000"/>
              <a:gd name="connsiteX1" fmla="*/ 7899400 w 7899400"/>
              <a:gd name="connsiteY1" fmla="*/ 0 h 5588000"/>
              <a:gd name="connsiteX2" fmla="*/ 7899400 w 7899400"/>
              <a:gd name="connsiteY2" fmla="*/ 5588000 h 5588000"/>
              <a:gd name="connsiteX3" fmla="*/ 5702300 w 7899400"/>
              <a:gd name="connsiteY3" fmla="*/ 5588000 h 5588000"/>
              <a:gd name="connsiteX4" fmla="*/ 3962400 w 7899400"/>
              <a:gd name="connsiteY4" fmla="*/ 3848100 h 5588000"/>
              <a:gd name="connsiteX5" fmla="*/ 2705100 w 7899400"/>
              <a:gd name="connsiteY5" fmla="*/ 3848100 h 5588000"/>
              <a:gd name="connsiteX6" fmla="*/ 2705100 w 7899400"/>
              <a:gd name="connsiteY6" fmla="*/ 2870200 h 5588000"/>
              <a:gd name="connsiteX7" fmla="*/ 0 w 7899400"/>
              <a:gd name="connsiteY7" fmla="*/ 2870200 h 5588000"/>
              <a:gd name="connsiteX8" fmla="*/ 0 w 7899400"/>
              <a:gd name="connsiteY8" fmla="*/ 0 h 5588000"/>
              <a:gd name="connsiteX0" fmla="*/ 7620 w 7899400"/>
              <a:gd name="connsiteY0" fmla="*/ 0 h 5588000"/>
              <a:gd name="connsiteX1" fmla="*/ 7899400 w 7899400"/>
              <a:gd name="connsiteY1" fmla="*/ 0 h 5588000"/>
              <a:gd name="connsiteX2" fmla="*/ 7899400 w 7899400"/>
              <a:gd name="connsiteY2" fmla="*/ 5588000 h 5588000"/>
              <a:gd name="connsiteX3" fmla="*/ 5702300 w 7899400"/>
              <a:gd name="connsiteY3" fmla="*/ 5588000 h 5588000"/>
              <a:gd name="connsiteX4" fmla="*/ 5249811 w 7899400"/>
              <a:gd name="connsiteY4" fmla="*/ 3840480 h 5588000"/>
              <a:gd name="connsiteX5" fmla="*/ 2705100 w 7899400"/>
              <a:gd name="connsiteY5" fmla="*/ 3848100 h 5588000"/>
              <a:gd name="connsiteX6" fmla="*/ 2705100 w 7899400"/>
              <a:gd name="connsiteY6" fmla="*/ 2870200 h 5588000"/>
              <a:gd name="connsiteX7" fmla="*/ 0 w 7899400"/>
              <a:gd name="connsiteY7" fmla="*/ 2870200 h 5588000"/>
              <a:gd name="connsiteX8" fmla="*/ 0 w 7899400"/>
              <a:gd name="connsiteY8" fmla="*/ 0 h 5588000"/>
              <a:gd name="connsiteX0" fmla="*/ 7620 w 7899400"/>
              <a:gd name="connsiteY0" fmla="*/ 0 h 5588000"/>
              <a:gd name="connsiteX1" fmla="*/ 7899400 w 7899400"/>
              <a:gd name="connsiteY1" fmla="*/ 0 h 5588000"/>
              <a:gd name="connsiteX2" fmla="*/ 7899400 w 7899400"/>
              <a:gd name="connsiteY2" fmla="*/ 5588000 h 5588000"/>
              <a:gd name="connsiteX3" fmla="*/ 5702300 w 7899400"/>
              <a:gd name="connsiteY3" fmla="*/ 5588000 h 5588000"/>
              <a:gd name="connsiteX4" fmla="*/ 5233411 w 7899400"/>
              <a:gd name="connsiteY4" fmla="*/ 3863340 h 5588000"/>
              <a:gd name="connsiteX5" fmla="*/ 2705100 w 7899400"/>
              <a:gd name="connsiteY5" fmla="*/ 3848100 h 5588000"/>
              <a:gd name="connsiteX6" fmla="*/ 2705100 w 7899400"/>
              <a:gd name="connsiteY6" fmla="*/ 2870200 h 5588000"/>
              <a:gd name="connsiteX7" fmla="*/ 0 w 7899400"/>
              <a:gd name="connsiteY7" fmla="*/ 2870200 h 5588000"/>
              <a:gd name="connsiteX8" fmla="*/ 0 w 7899400"/>
              <a:gd name="connsiteY8" fmla="*/ 0 h 5588000"/>
              <a:gd name="connsiteX0" fmla="*/ 7620 w 7899400"/>
              <a:gd name="connsiteY0" fmla="*/ 0 h 5588000"/>
              <a:gd name="connsiteX1" fmla="*/ 7899400 w 7899400"/>
              <a:gd name="connsiteY1" fmla="*/ 0 h 5588000"/>
              <a:gd name="connsiteX2" fmla="*/ 7899400 w 7899400"/>
              <a:gd name="connsiteY2" fmla="*/ 5588000 h 5588000"/>
              <a:gd name="connsiteX3" fmla="*/ 5702300 w 7899400"/>
              <a:gd name="connsiteY3" fmla="*/ 5588000 h 5588000"/>
              <a:gd name="connsiteX4" fmla="*/ 5233411 w 7899400"/>
              <a:gd name="connsiteY4" fmla="*/ 3840480 h 5588000"/>
              <a:gd name="connsiteX5" fmla="*/ 2705100 w 7899400"/>
              <a:gd name="connsiteY5" fmla="*/ 3848100 h 5588000"/>
              <a:gd name="connsiteX6" fmla="*/ 2705100 w 7899400"/>
              <a:gd name="connsiteY6" fmla="*/ 2870200 h 5588000"/>
              <a:gd name="connsiteX7" fmla="*/ 0 w 7899400"/>
              <a:gd name="connsiteY7" fmla="*/ 2870200 h 5588000"/>
              <a:gd name="connsiteX8" fmla="*/ 0 w 7899400"/>
              <a:gd name="connsiteY8" fmla="*/ 0 h 558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899400" h="5588000">
                <a:moveTo>
                  <a:pt x="7620" y="0"/>
                </a:moveTo>
                <a:lnTo>
                  <a:pt x="7899400" y="0"/>
                </a:lnTo>
                <a:lnTo>
                  <a:pt x="7899400" y="5588000"/>
                </a:lnTo>
                <a:lnTo>
                  <a:pt x="5702300" y="5588000"/>
                </a:lnTo>
                <a:lnTo>
                  <a:pt x="5233411" y="3840480"/>
                </a:lnTo>
                <a:lnTo>
                  <a:pt x="2705100" y="3848100"/>
                </a:lnTo>
                <a:lnTo>
                  <a:pt x="2705100" y="2870200"/>
                </a:lnTo>
                <a:lnTo>
                  <a:pt x="0" y="2870200"/>
                </a:lnTo>
                <a:lnTo>
                  <a:pt x="0" y="0"/>
                </a:lnTo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021AECE-3687-0FB0-239D-4C61C3F104A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13462" y="2686397"/>
            <a:ext cx="2219692" cy="1770766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540C1BAF-5279-5148-5939-10EA90828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感測器蒐集資料分享：數據傳輸方向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614B2299-DE30-38F9-4088-67517F3263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6E290225-7458-4E5F-AFE5-E142CAAEBF37}" type="slidenum">
              <a:rPr lang="en-US" smtClean="0"/>
              <a:pPr algn="ctr"/>
              <a:t>24</a:t>
            </a:fld>
            <a:endParaRPr 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657B0B9E-1353-E38F-F127-38D8C6B02E67}"/>
              </a:ext>
            </a:extLst>
          </p:cNvPr>
          <p:cNvSpPr txBox="1"/>
          <p:nvPr/>
        </p:nvSpPr>
        <p:spPr>
          <a:xfrm>
            <a:off x="4289347" y="1947587"/>
            <a:ext cx="1067921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zh-TW" altLang="en-US" sz="2400" b="1"/>
              <a:t>邊緣</a:t>
            </a:r>
            <a:r>
              <a:rPr lang="en-US" altLang="zh-TW" sz="2400" b="1"/>
              <a:t>AI</a:t>
            </a:r>
            <a:endParaRPr lang="zh-TW" altLang="en-US" sz="2400" b="1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B8F2D9DC-BA6E-3ED2-C65A-202A6A2A9D09}"/>
              </a:ext>
            </a:extLst>
          </p:cNvPr>
          <p:cNvSpPr txBox="1"/>
          <p:nvPr/>
        </p:nvSpPr>
        <p:spPr>
          <a:xfrm>
            <a:off x="6639848" y="1329034"/>
            <a:ext cx="1415772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zh-TW" altLang="en-US" sz="2400" b="1"/>
              <a:t>通訊模組</a:t>
            </a: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17AA0E43-3140-6061-7EBE-B7937842F0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4194" y="2054058"/>
            <a:ext cx="1507066" cy="1457654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13DD94AE-6635-0C4B-8280-602D324649F2}"/>
              </a:ext>
            </a:extLst>
          </p:cNvPr>
          <p:cNvSpPr txBox="1"/>
          <p:nvPr/>
        </p:nvSpPr>
        <p:spPr>
          <a:xfrm>
            <a:off x="1453729" y="1329034"/>
            <a:ext cx="1107996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zh-TW" altLang="en-US" sz="2400" b="1"/>
              <a:t>感測器</a:t>
            </a: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C108DDCA-F3FE-181C-B4DD-532D8284BE33}"/>
              </a:ext>
            </a:extLst>
          </p:cNvPr>
          <p:cNvSpPr txBox="1"/>
          <p:nvPr/>
        </p:nvSpPr>
        <p:spPr>
          <a:xfrm>
            <a:off x="7224919" y="4135179"/>
            <a:ext cx="701026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zh-TW" sz="2400" b="1"/>
              <a:t>RSU</a:t>
            </a:r>
            <a:endParaRPr lang="zh-TW" altLang="en-US" sz="2400" b="1"/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F42A6BDC-83DC-A06B-2A30-796406F6A4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192" y="4432300"/>
            <a:ext cx="3223796" cy="2311400"/>
          </a:xfrm>
          <a:prstGeom prst="rect">
            <a:avLst/>
          </a:prstGeom>
        </p:spPr>
      </p:pic>
      <p:sp>
        <p:nvSpPr>
          <p:cNvPr id="18" name="等腰三角形 17">
            <a:extLst>
              <a:ext uri="{FF2B5EF4-FFF2-40B4-BE49-F238E27FC236}">
                <a16:creationId xmlns:a16="http://schemas.microsoft.com/office/drawing/2014/main" id="{9FE563FD-0F94-BA49-4C81-568AB884ED86}"/>
              </a:ext>
            </a:extLst>
          </p:cNvPr>
          <p:cNvSpPr/>
          <p:nvPr/>
        </p:nvSpPr>
        <p:spPr>
          <a:xfrm>
            <a:off x="838200" y="3042441"/>
            <a:ext cx="2297778" cy="2738142"/>
          </a:xfrm>
          <a:prstGeom prst="triangle">
            <a:avLst/>
          </a:prstGeom>
          <a:solidFill>
            <a:srgbClr val="FFF368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橢圓 18">
            <a:extLst>
              <a:ext uri="{FF2B5EF4-FFF2-40B4-BE49-F238E27FC236}">
                <a16:creationId xmlns:a16="http://schemas.microsoft.com/office/drawing/2014/main" id="{D9462067-A52F-2B1C-91D3-8CA1E82EEA8B}"/>
              </a:ext>
            </a:extLst>
          </p:cNvPr>
          <p:cNvSpPr/>
          <p:nvPr/>
        </p:nvSpPr>
        <p:spPr>
          <a:xfrm>
            <a:off x="838200" y="5168267"/>
            <a:ext cx="2273300" cy="1261423"/>
          </a:xfrm>
          <a:prstGeom prst="ellipse">
            <a:avLst/>
          </a:prstGeom>
          <a:solidFill>
            <a:srgbClr val="FFF368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4C5F6E5B-E334-84F7-069E-BE8A1DF18B52}"/>
              </a:ext>
            </a:extLst>
          </p:cNvPr>
          <p:cNvSpPr txBox="1"/>
          <p:nvPr/>
        </p:nvSpPr>
        <p:spPr>
          <a:xfrm>
            <a:off x="1299843" y="1721949"/>
            <a:ext cx="1415772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zh-TW" altLang="en-US" sz="1600"/>
              <a:t>感測交通狀況</a:t>
            </a: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53D0FEF0-862D-CF95-AC9D-15CDFCF6C926}"/>
              </a:ext>
            </a:extLst>
          </p:cNvPr>
          <p:cNvSpPr txBox="1"/>
          <p:nvPr/>
        </p:nvSpPr>
        <p:spPr>
          <a:xfrm>
            <a:off x="4115423" y="2336731"/>
            <a:ext cx="1415772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zh-TW" altLang="en-US" sz="1600"/>
              <a:t>影像辨識運算</a:t>
            </a: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D9081D72-78A0-F74B-C296-768640D42295}"/>
              </a:ext>
            </a:extLst>
          </p:cNvPr>
          <p:cNvSpPr txBox="1"/>
          <p:nvPr/>
        </p:nvSpPr>
        <p:spPr>
          <a:xfrm>
            <a:off x="6570118" y="1721949"/>
            <a:ext cx="1555234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zh-TW" altLang="en-US" sz="1600"/>
              <a:t>資料接收</a:t>
            </a:r>
            <a:r>
              <a:rPr lang="en-US" altLang="zh-TW" sz="1600"/>
              <a:t>&amp;</a:t>
            </a:r>
            <a:r>
              <a:rPr lang="zh-TW" altLang="en-US" sz="1600"/>
              <a:t>傳輸</a:t>
            </a:r>
          </a:p>
        </p:txBody>
      </p:sp>
      <p:pic>
        <p:nvPicPr>
          <p:cNvPr id="28" name="圖片 27">
            <a:extLst>
              <a:ext uri="{FF2B5EF4-FFF2-40B4-BE49-F238E27FC236}">
                <a16:creationId xmlns:a16="http://schemas.microsoft.com/office/drawing/2014/main" id="{88A722D3-AA0E-4E94-AE4A-59237EE998E9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02066" y="5148709"/>
            <a:ext cx="1731088" cy="1594991"/>
          </a:xfrm>
          <a:prstGeom prst="rect">
            <a:avLst/>
          </a:prstGeom>
        </p:spPr>
      </p:pic>
      <p:sp>
        <p:nvSpPr>
          <p:cNvPr id="30" name="文字方塊 29">
            <a:extLst>
              <a:ext uri="{FF2B5EF4-FFF2-40B4-BE49-F238E27FC236}">
                <a16:creationId xmlns:a16="http://schemas.microsoft.com/office/drawing/2014/main" id="{13A76D9D-25EF-21D8-08D4-E45AA860E625}"/>
              </a:ext>
            </a:extLst>
          </p:cNvPr>
          <p:cNvSpPr txBox="1"/>
          <p:nvPr/>
        </p:nvSpPr>
        <p:spPr>
          <a:xfrm>
            <a:off x="3927897" y="1326481"/>
            <a:ext cx="1581715" cy="584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altLang="zh-TW" sz="3200" b="1"/>
              <a:t>InterLux</a:t>
            </a:r>
            <a:endParaRPr lang="zh-TW" altLang="en-US" sz="3200" b="1"/>
          </a:p>
        </p:txBody>
      </p:sp>
      <p:pic>
        <p:nvPicPr>
          <p:cNvPr id="32" name="圖片 31">
            <a:extLst>
              <a:ext uri="{FF2B5EF4-FFF2-40B4-BE49-F238E27FC236}">
                <a16:creationId xmlns:a16="http://schemas.microsoft.com/office/drawing/2014/main" id="{797AF3F4-F0C2-D17A-7460-A1B10BE585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3134" y="2579859"/>
            <a:ext cx="2933700" cy="1562100"/>
          </a:xfrm>
          <a:prstGeom prst="rect">
            <a:avLst/>
          </a:prstGeom>
        </p:spPr>
      </p:pic>
      <p:sp>
        <p:nvSpPr>
          <p:cNvPr id="33" name="文字方塊 32">
            <a:extLst>
              <a:ext uri="{FF2B5EF4-FFF2-40B4-BE49-F238E27FC236}">
                <a16:creationId xmlns:a16="http://schemas.microsoft.com/office/drawing/2014/main" id="{0CC081D5-D225-F0C7-3E57-7B8AC0614C1B}"/>
              </a:ext>
            </a:extLst>
          </p:cNvPr>
          <p:cNvSpPr txBox="1"/>
          <p:nvPr/>
        </p:nvSpPr>
        <p:spPr>
          <a:xfrm>
            <a:off x="9255957" y="1864248"/>
            <a:ext cx="2779927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zh-TW" altLang="en-US" sz="2400" b="1"/>
              <a:t>交控中心</a:t>
            </a:r>
            <a:r>
              <a:rPr lang="en-US" altLang="zh-TW" sz="2400" b="1"/>
              <a:t>/</a:t>
            </a:r>
            <a:r>
              <a:rPr lang="zh-TW" altLang="en-US" sz="2400" b="1"/>
              <a:t>管理平台</a:t>
            </a: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5F7656E1-0900-FBB1-8C0E-09409C8510AE}"/>
              </a:ext>
            </a:extLst>
          </p:cNvPr>
          <p:cNvSpPr txBox="1"/>
          <p:nvPr/>
        </p:nvSpPr>
        <p:spPr>
          <a:xfrm>
            <a:off x="9663116" y="2257163"/>
            <a:ext cx="1965603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zh-TW" altLang="en-US" sz="1600"/>
              <a:t>資訊接收</a:t>
            </a:r>
            <a:r>
              <a:rPr lang="en-US" altLang="zh-TW" sz="1600"/>
              <a:t>&amp;</a:t>
            </a:r>
            <a:r>
              <a:rPr lang="zh-TW" altLang="en-US" sz="1600"/>
              <a:t>決策下達</a:t>
            </a:r>
          </a:p>
        </p:txBody>
      </p:sp>
      <p:pic>
        <p:nvPicPr>
          <p:cNvPr id="41" name="圖片 40">
            <a:extLst>
              <a:ext uri="{FF2B5EF4-FFF2-40B4-BE49-F238E27FC236}">
                <a16:creationId xmlns:a16="http://schemas.microsoft.com/office/drawing/2014/main" id="{6B58C75C-394E-2B80-B028-000BB66158A7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27619" y="4974990"/>
            <a:ext cx="1485240" cy="1032490"/>
          </a:xfrm>
          <a:prstGeom prst="rect">
            <a:avLst/>
          </a:prstGeom>
        </p:spPr>
      </p:pic>
      <p:sp>
        <p:nvSpPr>
          <p:cNvPr id="42" name="文字方塊 41">
            <a:extLst>
              <a:ext uri="{FF2B5EF4-FFF2-40B4-BE49-F238E27FC236}">
                <a16:creationId xmlns:a16="http://schemas.microsoft.com/office/drawing/2014/main" id="{1DE39A90-889B-269A-A8CC-1B8AAE97D0D4}"/>
              </a:ext>
            </a:extLst>
          </p:cNvPr>
          <p:cNvSpPr txBox="1"/>
          <p:nvPr/>
        </p:nvSpPr>
        <p:spPr>
          <a:xfrm>
            <a:off x="9997302" y="4135179"/>
            <a:ext cx="1308370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zh-TW" sz="2400" b="1"/>
              <a:t>V2X</a:t>
            </a:r>
            <a:r>
              <a:rPr lang="zh-TW" altLang="en-US" sz="2400" b="1"/>
              <a:t>車輛</a:t>
            </a:r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E528BCE6-7150-B8BD-A20A-D4B491298690}"/>
              </a:ext>
            </a:extLst>
          </p:cNvPr>
          <p:cNvSpPr txBox="1"/>
          <p:nvPr/>
        </p:nvSpPr>
        <p:spPr>
          <a:xfrm>
            <a:off x="9668688" y="4513325"/>
            <a:ext cx="1965603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zh-TW" altLang="en-US" sz="1600"/>
              <a:t>資訊接收</a:t>
            </a:r>
            <a:r>
              <a:rPr lang="en-US" altLang="zh-TW" sz="1600"/>
              <a:t>&amp;</a:t>
            </a:r>
            <a:r>
              <a:rPr lang="zh-TW" altLang="en-US" sz="1600"/>
              <a:t>需求告知</a:t>
            </a:r>
          </a:p>
        </p:txBody>
      </p:sp>
      <p:sp>
        <p:nvSpPr>
          <p:cNvPr id="63" name="箭號: 向右 62">
            <a:extLst>
              <a:ext uri="{FF2B5EF4-FFF2-40B4-BE49-F238E27FC236}">
                <a16:creationId xmlns:a16="http://schemas.microsoft.com/office/drawing/2014/main" id="{268C17A3-AE1A-D860-226B-37348FD13FB3}"/>
              </a:ext>
            </a:extLst>
          </p:cNvPr>
          <p:cNvSpPr/>
          <p:nvPr/>
        </p:nvSpPr>
        <p:spPr>
          <a:xfrm rot="1475302">
            <a:off x="2667925" y="4239564"/>
            <a:ext cx="6465444" cy="902948"/>
          </a:xfrm>
          <a:custGeom>
            <a:avLst/>
            <a:gdLst>
              <a:gd name="connsiteX0" fmla="*/ 0 w 6637774"/>
              <a:gd name="connsiteY0" fmla="*/ 55008 h 220032"/>
              <a:gd name="connsiteX1" fmla="*/ 6527758 w 6637774"/>
              <a:gd name="connsiteY1" fmla="*/ 55008 h 220032"/>
              <a:gd name="connsiteX2" fmla="*/ 6527758 w 6637774"/>
              <a:gd name="connsiteY2" fmla="*/ 0 h 220032"/>
              <a:gd name="connsiteX3" fmla="*/ 6637774 w 6637774"/>
              <a:gd name="connsiteY3" fmla="*/ 110016 h 220032"/>
              <a:gd name="connsiteX4" fmla="*/ 6527758 w 6637774"/>
              <a:gd name="connsiteY4" fmla="*/ 220032 h 220032"/>
              <a:gd name="connsiteX5" fmla="*/ 6527758 w 6637774"/>
              <a:gd name="connsiteY5" fmla="*/ 165024 h 220032"/>
              <a:gd name="connsiteX6" fmla="*/ 0 w 6637774"/>
              <a:gd name="connsiteY6" fmla="*/ 165024 h 220032"/>
              <a:gd name="connsiteX7" fmla="*/ 0 w 6637774"/>
              <a:gd name="connsiteY7" fmla="*/ 55008 h 220032"/>
              <a:gd name="connsiteX0" fmla="*/ 0 w 6637774"/>
              <a:gd name="connsiteY0" fmla="*/ 55008 h 220032"/>
              <a:gd name="connsiteX1" fmla="*/ 6527758 w 6637774"/>
              <a:gd name="connsiteY1" fmla="*/ 55008 h 220032"/>
              <a:gd name="connsiteX2" fmla="*/ 6527758 w 6637774"/>
              <a:gd name="connsiteY2" fmla="*/ 0 h 220032"/>
              <a:gd name="connsiteX3" fmla="*/ 6637774 w 6637774"/>
              <a:gd name="connsiteY3" fmla="*/ 110016 h 220032"/>
              <a:gd name="connsiteX4" fmla="*/ 6527758 w 6637774"/>
              <a:gd name="connsiteY4" fmla="*/ 220032 h 220032"/>
              <a:gd name="connsiteX5" fmla="*/ 6527758 w 6637774"/>
              <a:gd name="connsiteY5" fmla="*/ 165024 h 220032"/>
              <a:gd name="connsiteX6" fmla="*/ 1172445 w 6637774"/>
              <a:gd name="connsiteY6" fmla="*/ 162879 h 220032"/>
              <a:gd name="connsiteX7" fmla="*/ 0 w 6637774"/>
              <a:gd name="connsiteY7" fmla="*/ 165024 h 220032"/>
              <a:gd name="connsiteX8" fmla="*/ 0 w 6637774"/>
              <a:gd name="connsiteY8" fmla="*/ 55008 h 220032"/>
              <a:gd name="connsiteX0" fmla="*/ 0 w 6637774"/>
              <a:gd name="connsiteY0" fmla="*/ 55008 h 220032"/>
              <a:gd name="connsiteX1" fmla="*/ 1114786 w 6637774"/>
              <a:gd name="connsiteY1" fmla="*/ 55185 h 220032"/>
              <a:gd name="connsiteX2" fmla="*/ 6527758 w 6637774"/>
              <a:gd name="connsiteY2" fmla="*/ 55008 h 220032"/>
              <a:gd name="connsiteX3" fmla="*/ 6527758 w 6637774"/>
              <a:gd name="connsiteY3" fmla="*/ 0 h 220032"/>
              <a:gd name="connsiteX4" fmla="*/ 6637774 w 6637774"/>
              <a:gd name="connsiteY4" fmla="*/ 110016 h 220032"/>
              <a:gd name="connsiteX5" fmla="*/ 6527758 w 6637774"/>
              <a:gd name="connsiteY5" fmla="*/ 220032 h 220032"/>
              <a:gd name="connsiteX6" fmla="*/ 6527758 w 6637774"/>
              <a:gd name="connsiteY6" fmla="*/ 165024 h 220032"/>
              <a:gd name="connsiteX7" fmla="*/ 1172445 w 6637774"/>
              <a:gd name="connsiteY7" fmla="*/ 162879 h 220032"/>
              <a:gd name="connsiteX8" fmla="*/ 0 w 6637774"/>
              <a:gd name="connsiteY8" fmla="*/ 165024 h 220032"/>
              <a:gd name="connsiteX9" fmla="*/ 0 w 6637774"/>
              <a:gd name="connsiteY9" fmla="*/ 55008 h 220032"/>
              <a:gd name="connsiteX0" fmla="*/ 0 w 6637774"/>
              <a:gd name="connsiteY0" fmla="*/ 55008 h 602578"/>
              <a:gd name="connsiteX1" fmla="*/ 1114786 w 6637774"/>
              <a:gd name="connsiteY1" fmla="*/ 55185 h 602578"/>
              <a:gd name="connsiteX2" fmla="*/ 6527758 w 6637774"/>
              <a:gd name="connsiteY2" fmla="*/ 55008 h 602578"/>
              <a:gd name="connsiteX3" fmla="*/ 6527758 w 6637774"/>
              <a:gd name="connsiteY3" fmla="*/ 0 h 602578"/>
              <a:gd name="connsiteX4" fmla="*/ 6637774 w 6637774"/>
              <a:gd name="connsiteY4" fmla="*/ 110016 h 602578"/>
              <a:gd name="connsiteX5" fmla="*/ 6527758 w 6637774"/>
              <a:gd name="connsiteY5" fmla="*/ 220032 h 602578"/>
              <a:gd name="connsiteX6" fmla="*/ 6527758 w 6637774"/>
              <a:gd name="connsiteY6" fmla="*/ 165024 h 602578"/>
              <a:gd name="connsiteX7" fmla="*/ 1365267 w 6637774"/>
              <a:gd name="connsiteY7" fmla="*/ 602578 h 602578"/>
              <a:gd name="connsiteX8" fmla="*/ 0 w 6637774"/>
              <a:gd name="connsiteY8" fmla="*/ 165024 h 602578"/>
              <a:gd name="connsiteX9" fmla="*/ 0 w 6637774"/>
              <a:gd name="connsiteY9" fmla="*/ 55008 h 602578"/>
              <a:gd name="connsiteX0" fmla="*/ 0 w 6637774"/>
              <a:gd name="connsiteY0" fmla="*/ 55008 h 602578"/>
              <a:gd name="connsiteX1" fmla="*/ 1328983 w 6637774"/>
              <a:gd name="connsiteY1" fmla="*/ 468343 h 602578"/>
              <a:gd name="connsiteX2" fmla="*/ 6527758 w 6637774"/>
              <a:gd name="connsiteY2" fmla="*/ 55008 h 602578"/>
              <a:gd name="connsiteX3" fmla="*/ 6527758 w 6637774"/>
              <a:gd name="connsiteY3" fmla="*/ 0 h 602578"/>
              <a:gd name="connsiteX4" fmla="*/ 6637774 w 6637774"/>
              <a:gd name="connsiteY4" fmla="*/ 110016 h 602578"/>
              <a:gd name="connsiteX5" fmla="*/ 6527758 w 6637774"/>
              <a:gd name="connsiteY5" fmla="*/ 220032 h 602578"/>
              <a:gd name="connsiteX6" fmla="*/ 6527758 w 6637774"/>
              <a:gd name="connsiteY6" fmla="*/ 165024 h 602578"/>
              <a:gd name="connsiteX7" fmla="*/ 1365267 w 6637774"/>
              <a:gd name="connsiteY7" fmla="*/ 602578 h 602578"/>
              <a:gd name="connsiteX8" fmla="*/ 0 w 6637774"/>
              <a:gd name="connsiteY8" fmla="*/ 165024 h 602578"/>
              <a:gd name="connsiteX9" fmla="*/ 0 w 6637774"/>
              <a:gd name="connsiteY9" fmla="*/ 55008 h 602578"/>
              <a:gd name="connsiteX0" fmla="*/ 0 w 6637774"/>
              <a:gd name="connsiteY0" fmla="*/ 55008 h 602578"/>
              <a:gd name="connsiteX1" fmla="*/ 1328983 w 6637774"/>
              <a:gd name="connsiteY1" fmla="*/ 468343 h 602578"/>
              <a:gd name="connsiteX2" fmla="*/ 6527758 w 6637774"/>
              <a:gd name="connsiteY2" fmla="*/ 55008 h 602578"/>
              <a:gd name="connsiteX3" fmla="*/ 6527758 w 6637774"/>
              <a:gd name="connsiteY3" fmla="*/ 0 h 602578"/>
              <a:gd name="connsiteX4" fmla="*/ 6637774 w 6637774"/>
              <a:gd name="connsiteY4" fmla="*/ 110016 h 602578"/>
              <a:gd name="connsiteX5" fmla="*/ 6527758 w 6637774"/>
              <a:gd name="connsiteY5" fmla="*/ 220032 h 602578"/>
              <a:gd name="connsiteX6" fmla="*/ 6527758 w 6637774"/>
              <a:gd name="connsiteY6" fmla="*/ 165024 h 602578"/>
              <a:gd name="connsiteX7" fmla="*/ 1365267 w 6637774"/>
              <a:gd name="connsiteY7" fmla="*/ 602578 h 602578"/>
              <a:gd name="connsiteX8" fmla="*/ 0 w 6637774"/>
              <a:gd name="connsiteY8" fmla="*/ 165024 h 602578"/>
              <a:gd name="connsiteX9" fmla="*/ 0 w 6637774"/>
              <a:gd name="connsiteY9" fmla="*/ 55008 h 602578"/>
              <a:gd name="connsiteX0" fmla="*/ 0 w 6637774"/>
              <a:gd name="connsiteY0" fmla="*/ 55008 h 602578"/>
              <a:gd name="connsiteX1" fmla="*/ 1328983 w 6637774"/>
              <a:gd name="connsiteY1" fmla="*/ 468343 h 602578"/>
              <a:gd name="connsiteX2" fmla="*/ 6527758 w 6637774"/>
              <a:gd name="connsiteY2" fmla="*/ 55008 h 602578"/>
              <a:gd name="connsiteX3" fmla="*/ 6527758 w 6637774"/>
              <a:gd name="connsiteY3" fmla="*/ 0 h 602578"/>
              <a:gd name="connsiteX4" fmla="*/ 6637774 w 6637774"/>
              <a:gd name="connsiteY4" fmla="*/ 110016 h 602578"/>
              <a:gd name="connsiteX5" fmla="*/ 6527758 w 6637774"/>
              <a:gd name="connsiteY5" fmla="*/ 220032 h 602578"/>
              <a:gd name="connsiteX6" fmla="*/ 6527758 w 6637774"/>
              <a:gd name="connsiteY6" fmla="*/ 165024 h 602578"/>
              <a:gd name="connsiteX7" fmla="*/ 1365267 w 6637774"/>
              <a:gd name="connsiteY7" fmla="*/ 602578 h 602578"/>
              <a:gd name="connsiteX8" fmla="*/ 0 w 6637774"/>
              <a:gd name="connsiteY8" fmla="*/ 165024 h 602578"/>
              <a:gd name="connsiteX9" fmla="*/ 0 w 6637774"/>
              <a:gd name="connsiteY9" fmla="*/ 55008 h 602578"/>
              <a:gd name="connsiteX0" fmla="*/ 0 w 6692618"/>
              <a:gd name="connsiteY0" fmla="*/ 63344 h 602578"/>
              <a:gd name="connsiteX1" fmla="*/ 1383827 w 6692618"/>
              <a:gd name="connsiteY1" fmla="*/ 468343 h 602578"/>
              <a:gd name="connsiteX2" fmla="*/ 6582602 w 6692618"/>
              <a:gd name="connsiteY2" fmla="*/ 55008 h 602578"/>
              <a:gd name="connsiteX3" fmla="*/ 6582602 w 6692618"/>
              <a:gd name="connsiteY3" fmla="*/ 0 h 602578"/>
              <a:gd name="connsiteX4" fmla="*/ 6692618 w 6692618"/>
              <a:gd name="connsiteY4" fmla="*/ 110016 h 602578"/>
              <a:gd name="connsiteX5" fmla="*/ 6582602 w 6692618"/>
              <a:gd name="connsiteY5" fmla="*/ 220032 h 602578"/>
              <a:gd name="connsiteX6" fmla="*/ 6582602 w 6692618"/>
              <a:gd name="connsiteY6" fmla="*/ 165024 h 602578"/>
              <a:gd name="connsiteX7" fmla="*/ 1420111 w 6692618"/>
              <a:gd name="connsiteY7" fmla="*/ 602578 h 602578"/>
              <a:gd name="connsiteX8" fmla="*/ 54844 w 6692618"/>
              <a:gd name="connsiteY8" fmla="*/ 165024 h 602578"/>
              <a:gd name="connsiteX9" fmla="*/ 0 w 6692618"/>
              <a:gd name="connsiteY9" fmla="*/ 63344 h 602578"/>
              <a:gd name="connsiteX0" fmla="*/ 0 w 6692618"/>
              <a:gd name="connsiteY0" fmla="*/ 63344 h 602691"/>
              <a:gd name="connsiteX1" fmla="*/ 1383827 w 6692618"/>
              <a:gd name="connsiteY1" fmla="*/ 468343 h 602691"/>
              <a:gd name="connsiteX2" fmla="*/ 6582602 w 6692618"/>
              <a:gd name="connsiteY2" fmla="*/ 55008 h 602691"/>
              <a:gd name="connsiteX3" fmla="*/ 6582602 w 6692618"/>
              <a:gd name="connsiteY3" fmla="*/ 0 h 602691"/>
              <a:gd name="connsiteX4" fmla="*/ 6692618 w 6692618"/>
              <a:gd name="connsiteY4" fmla="*/ 110016 h 602691"/>
              <a:gd name="connsiteX5" fmla="*/ 6582602 w 6692618"/>
              <a:gd name="connsiteY5" fmla="*/ 220032 h 602691"/>
              <a:gd name="connsiteX6" fmla="*/ 6582602 w 6692618"/>
              <a:gd name="connsiteY6" fmla="*/ 165024 h 602691"/>
              <a:gd name="connsiteX7" fmla="*/ 1420111 w 6692618"/>
              <a:gd name="connsiteY7" fmla="*/ 602578 h 602691"/>
              <a:gd name="connsiteX8" fmla="*/ 73868 w 6692618"/>
              <a:gd name="connsiteY8" fmla="*/ 206597 h 602691"/>
              <a:gd name="connsiteX9" fmla="*/ 0 w 6692618"/>
              <a:gd name="connsiteY9" fmla="*/ 63344 h 602691"/>
              <a:gd name="connsiteX0" fmla="*/ 0 w 6692618"/>
              <a:gd name="connsiteY0" fmla="*/ 63344 h 602616"/>
              <a:gd name="connsiteX1" fmla="*/ 1383827 w 6692618"/>
              <a:gd name="connsiteY1" fmla="*/ 468343 h 602616"/>
              <a:gd name="connsiteX2" fmla="*/ 6582602 w 6692618"/>
              <a:gd name="connsiteY2" fmla="*/ 55008 h 602616"/>
              <a:gd name="connsiteX3" fmla="*/ 6582602 w 6692618"/>
              <a:gd name="connsiteY3" fmla="*/ 0 h 602616"/>
              <a:gd name="connsiteX4" fmla="*/ 6692618 w 6692618"/>
              <a:gd name="connsiteY4" fmla="*/ 110016 h 602616"/>
              <a:gd name="connsiteX5" fmla="*/ 6582602 w 6692618"/>
              <a:gd name="connsiteY5" fmla="*/ 220032 h 602616"/>
              <a:gd name="connsiteX6" fmla="*/ 6582602 w 6692618"/>
              <a:gd name="connsiteY6" fmla="*/ 165024 h 602616"/>
              <a:gd name="connsiteX7" fmla="*/ 1420111 w 6692618"/>
              <a:gd name="connsiteY7" fmla="*/ 602578 h 602616"/>
              <a:gd name="connsiteX8" fmla="*/ 73868 w 6692618"/>
              <a:gd name="connsiteY8" fmla="*/ 206597 h 602616"/>
              <a:gd name="connsiteX9" fmla="*/ 0 w 6692618"/>
              <a:gd name="connsiteY9" fmla="*/ 63344 h 602616"/>
              <a:gd name="connsiteX0" fmla="*/ 0 w 6692618"/>
              <a:gd name="connsiteY0" fmla="*/ 63344 h 602616"/>
              <a:gd name="connsiteX1" fmla="*/ 1383827 w 6692618"/>
              <a:gd name="connsiteY1" fmla="*/ 468343 h 602616"/>
              <a:gd name="connsiteX2" fmla="*/ 6582602 w 6692618"/>
              <a:gd name="connsiteY2" fmla="*/ 55008 h 602616"/>
              <a:gd name="connsiteX3" fmla="*/ 6582602 w 6692618"/>
              <a:gd name="connsiteY3" fmla="*/ 0 h 602616"/>
              <a:gd name="connsiteX4" fmla="*/ 6692618 w 6692618"/>
              <a:gd name="connsiteY4" fmla="*/ 110016 h 602616"/>
              <a:gd name="connsiteX5" fmla="*/ 6582602 w 6692618"/>
              <a:gd name="connsiteY5" fmla="*/ 220032 h 602616"/>
              <a:gd name="connsiteX6" fmla="*/ 6582602 w 6692618"/>
              <a:gd name="connsiteY6" fmla="*/ 165024 h 602616"/>
              <a:gd name="connsiteX7" fmla="*/ 1420111 w 6692618"/>
              <a:gd name="connsiteY7" fmla="*/ 602578 h 602616"/>
              <a:gd name="connsiteX8" fmla="*/ 73868 w 6692618"/>
              <a:gd name="connsiteY8" fmla="*/ 206597 h 602616"/>
              <a:gd name="connsiteX9" fmla="*/ 0 w 6692618"/>
              <a:gd name="connsiteY9" fmla="*/ 63344 h 602616"/>
              <a:gd name="connsiteX0" fmla="*/ 0 w 6692618"/>
              <a:gd name="connsiteY0" fmla="*/ 63344 h 602616"/>
              <a:gd name="connsiteX1" fmla="*/ 1383827 w 6692618"/>
              <a:gd name="connsiteY1" fmla="*/ 468343 h 602616"/>
              <a:gd name="connsiteX2" fmla="*/ 6582602 w 6692618"/>
              <a:gd name="connsiteY2" fmla="*/ 55008 h 602616"/>
              <a:gd name="connsiteX3" fmla="*/ 6582602 w 6692618"/>
              <a:gd name="connsiteY3" fmla="*/ 0 h 602616"/>
              <a:gd name="connsiteX4" fmla="*/ 6692618 w 6692618"/>
              <a:gd name="connsiteY4" fmla="*/ 110016 h 602616"/>
              <a:gd name="connsiteX5" fmla="*/ 6582602 w 6692618"/>
              <a:gd name="connsiteY5" fmla="*/ 220032 h 602616"/>
              <a:gd name="connsiteX6" fmla="*/ 6582602 w 6692618"/>
              <a:gd name="connsiteY6" fmla="*/ 165024 h 602616"/>
              <a:gd name="connsiteX7" fmla="*/ 1420111 w 6692618"/>
              <a:gd name="connsiteY7" fmla="*/ 602578 h 602616"/>
              <a:gd name="connsiteX8" fmla="*/ 73868 w 6692618"/>
              <a:gd name="connsiteY8" fmla="*/ 206597 h 602616"/>
              <a:gd name="connsiteX9" fmla="*/ 0 w 6692618"/>
              <a:gd name="connsiteY9" fmla="*/ 63344 h 602616"/>
              <a:gd name="connsiteX0" fmla="*/ 0 w 6692618"/>
              <a:gd name="connsiteY0" fmla="*/ 63344 h 603310"/>
              <a:gd name="connsiteX1" fmla="*/ 1383827 w 6692618"/>
              <a:gd name="connsiteY1" fmla="*/ 468343 h 603310"/>
              <a:gd name="connsiteX2" fmla="*/ 6582602 w 6692618"/>
              <a:gd name="connsiteY2" fmla="*/ 55008 h 603310"/>
              <a:gd name="connsiteX3" fmla="*/ 6582602 w 6692618"/>
              <a:gd name="connsiteY3" fmla="*/ 0 h 603310"/>
              <a:gd name="connsiteX4" fmla="*/ 6692618 w 6692618"/>
              <a:gd name="connsiteY4" fmla="*/ 110016 h 603310"/>
              <a:gd name="connsiteX5" fmla="*/ 6582602 w 6692618"/>
              <a:gd name="connsiteY5" fmla="*/ 220032 h 603310"/>
              <a:gd name="connsiteX6" fmla="*/ 6582602 w 6692618"/>
              <a:gd name="connsiteY6" fmla="*/ 165024 h 603310"/>
              <a:gd name="connsiteX7" fmla="*/ 1420111 w 6692618"/>
              <a:gd name="connsiteY7" fmla="*/ 602578 h 603310"/>
              <a:gd name="connsiteX8" fmla="*/ 73868 w 6692618"/>
              <a:gd name="connsiteY8" fmla="*/ 206597 h 603310"/>
              <a:gd name="connsiteX9" fmla="*/ 0 w 6692618"/>
              <a:gd name="connsiteY9" fmla="*/ 63344 h 603310"/>
              <a:gd name="connsiteX0" fmla="*/ 0 w 6692618"/>
              <a:gd name="connsiteY0" fmla="*/ 63344 h 603310"/>
              <a:gd name="connsiteX1" fmla="*/ 1383827 w 6692618"/>
              <a:gd name="connsiteY1" fmla="*/ 468343 h 603310"/>
              <a:gd name="connsiteX2" fmla="*/ 2965855 w 6692618"/>
              <a:gd name="connsiteY2" fmla="*/ 372914 h 603310"/>
              <a:gd name="connsiteX3" fmla="*/ 6582602 w 6692618"/>
              <a:gd name="connsiteY3" fmla="*/ 55008 h 603310"/>
              <a:gd name="connsiteX4" fmla="*/ 6582602 w 6692618"/>
              <a:gd name="connsiteY4" fmla="*/ 0 h 603310"/>
              <a:gd name="connsiteX5" fmla="*/ 6692618 w 6692618"/>
              <a:gd name="connsiteY5" fmla="*/ 110016 h 603310"/>
              <a:gd name="connsiteX6" fmla="*/ 6582602 w 6692618"/>
              <a:gd name="connsiteY6" fmla="*/ 220032 h 603310"/>
              <a:gd name="connsiteX7" fmla="*/ 6582602 w 6692618"/>
              <a:gd name="connsiteY7" fmla="*/ 165024 h 603310"/>
              <a:gd name="connsiteX8" fmla="*/ 1420111 w 6692618"/>
              <a:gd name="connsiteY8" fmla="*/ 602578 h 603310"/>
              <a:gd name="connsiteX9" fmla="*/ 73868 w 6692618"/>
              <a:gd name="connsiteY9" fmla="*/ 206597 h 603310"/>
              <a:gd name="connsiteX10" fmla="*/ 0 w 6692618"/>
              <a:gd name="connsiteY10" fmla="*/ 63344 h 603310"/>
              <a:gd name="connsiteX0" fmla="*/ 0 w 6692618"/>
              <a:gd name="connsiteY0" fmla="*/ 63344 h 615421"/>
              <a:gd name="connsiteX1" fmla="*/ 1383827 w 6692618"/>
              <a:gd name="connsiteY1" fmla="*/ 468343 h 615421"/>
              <a:gd name="connsiteX2" fmla="*/ 2965855 w 6692618"/>
              <a:gd name="connsiteY2" fmla="*/ 372914 h 615421"/>
              <a:gd name="connsiteX3" fmla="*/ 6582602 w 6692618"/>
              <a:gd name="connsiteY3" fmla="*/ 55008 h 615421"/>
              <a:gd name="connsiteX4" fmla="*/ 6582602 w 6692618"/>
              <a:gd name="connsiteY4" fmla="*/ 0 h 615421"/>
              <a:gd name="connsiteX5" fmla="*/ 6692618 w 6692618"/>
              <a:gd name="connsiteY5" fmla="*/ 110016 h 615421"/>
              <a:gd name="connsiteX6" fmla="*/ 6582602 w 6692618"/>
              <a:gd name="connsiteY6" fmla="*/ 220032 h 615421"/>
              <a:gd name="connsiteX7" fmla="*/ 6582602 w 6692618"/>
              <a:gd name="connsiteY7" fmla="*/ 165024 h 615421"/>
              <a:gd name="connsiteX8" fmla="*/ 2992628 w 6692618"/>
              <a:gd name="connsiteY8" fmla="*/ 486361 h 615421"/>
              <a:gd name="connsiteX9" fmla="*/ 1420111 w 6692618"/>
              <a:gd name="connsiteY9" fmla="*/ 602578 h 615421"/>
              <a:gd name="connsiteX10" fmla="*/ 73868 w 6692618"/>
              <a:gd name="connsiteY10" fmla="*/ 206597 h 615421"/>
              <a:gd name="connsiteX11" fmla="*/ 0 w 6692618"/>
              <a:gd name="connsiteY11" fmla="*/ 63344 h 615421"/>
              <a:gd name="connsiteX0" fmla="*/ 0 w 6692618"/>
              <a:gd name="connsiteY0" fmla="*/ 63344 h 615421"/>
              <a:gd name="connsiteX1" fmla="*/ 1383827 w 6692618"/>
              <a:gd name="connsiteY1" fmla="*/ 468343 h 615421"/>
              <a:gd name="connsiteX2" fmla="*/ 2851712 w 6692618"/>
              <a:gd name="connsiteY2" fmla="*/ 123469 h 615421"/>
              <a:gd name="connsiteX3" fmla="*/ 6582602 w 6692618"/>
              <a:gd name="connsiteY3" fmla="*/ 55008 h 615421"/>
              <a:gd name="connsiteX4" fmla="*/ 6582602 w 6692618"/>
              <a:gd name="connsiteY4" fmla="*/ 0 h 615421"/>
              <a:gd name="connsiteX5" fmla="*/ 6692618 w 6692618"/>
              <a:gd name="connsiteY5" fmla="*/ 110016 h 615421"/>
              <a:gd name="connsiteX6" fmla="*/ 6582602 w 6692618"/>
              <a:gd name="connsiteY6" fmla="*/ 220032 h 615421"/>
              <a:gd name="connsiteX7" fmla="*/ 6582602 w 6692618"/>
              <a:gd name="connsiteY7" fmla="*/ 165024 h 615421"/>
              <a:gd name="connsiteX8" fmla="*/ 2992628 w 6692618"/>
              <a:gd name="connsiteY8" fmla="*/ 486361 h 615421"/>
              <a:gd name="connsiteX9" fmla="*/ 1420111 w 6692618"/>
              <a:gd name="connsiteY9" fmla="*/ 602578 h 615421"/>
              <a:gd name="connsiteX10" fmla="*/ 73868 w 6692618"/>
              <a:gd name="connsiteY10" fmla="*/ 206597 h 615421"/>
              <a:gd name="connsiteX11" fmla="*/ 0 w 6692618"/>
              <a:gd name="connsiteY11" fmla="*/ 63344 h 615421"/>
              <a:gd name="connsiteX0" fmla="*/ 0 w 6692618"/>
              <a:gd name="connsiteY0" fmla="*/ 63344 h 602767"/>
              <a:gd name="connsiteX1" fmla="*/ 1383827 w 6692618"/>
              <a:gd name="connsiteY1" fmla="*/ 468343 h 602767"/>
              <a:gd name="connsiteX2" fmla="*/ 2851712 w 6692618"/>
              <a:gd name="connsiteY2" fmla="*/ 123469 h 602767"/>
              <a:gd name="connsiteX3" fmla="*/ 6582602 w 6692618"/>
              <a:gd name="connsiteY3" fmla="*/ 55008 h 602767"/>
              <a:gd name="connsiteX4" fmla="*/ 6582602 w 6692618"/>
              <a:gd name="connsiteY4" fmla="*/ 0 h 602767"/>
              <a:gd name="connsiteX5" fmla="*/ 6692618 w 6692618"/>
              <a:gd name="connsiteY5" fmla="*/ 110016 h 602767"/>
              <a:gd name="connsiteX6" fmla="*/ 6582602 w 6692618"/>
              <a:gd name="connsiteY6" fmla="*/ 220032 h 602767"/>
              <a:gd name="connsiteX7" fmla="*/ 6582602 w 6692618"/>
              <a:gd name="connsiteY7" fmla="*/ 165024 h 602767"/>
              <a:gd name="connsiteX8" fmla="*/ 2887996 w 6692618"/>
              <a:gd name="connsiteY8" fmla="*/ 257704 h 602767"/>
              <a:gd name="connsiteX9" fmla="*/ 1420111 w 6692618"/>
              <a:gd name="connsiteY9" fmla="*/ 602578 h 602767"/>
              <a:gd name="connsiteX10" fmla="*/ 73868 w 6692618"/>
              <a:gd name="connsiteY10" fmla="*/ 206597 h 602767"/>
              <a:gd name="connsiteX11" fmla="*/ 0 w 6692618"/>
              <a:gd name="connsiteY11" fmla="*/ 63344 h 602767"/>
              <a:gd name="connsiteX0" fmla="*/ 0 w 6692618"/>
              <a:gd name="connsiteY0" fmla="*/ 63344 h 602767"/>
              <a:gd name="connsiteX1" fmla="*/ 1383827 w 6692618"/>
              <a:gd name="connsiteY1" fmla="*/ 468343 h 602767"/>
              <a:gd name="connsiteX2" fmla="*/ 2851712 w 6692618"/>
              <a:gd name="connsiteY2" fmla="*/ 123469 h 602767"/>
              <a:gd name="connsiteX3" fmla="*/ 4468619 w 6692618"/>
              <a:gd name="connsiteY3" fmla="*/ 104259 h 602767"/>
              <a:gd name="connsiteX4" fmla="*/ 6582602 w 6692618"/>
              <a:gd name="connsiteY4" fmla="*/ 55008 h 602767"/>
              <a:gd name="connsiteX5" fmla="*/ 6582602 w 6692618"/>
              <a:gd name="connsiteY5" fmla="*/ 0 h 602767"/>
              <a:gd name="connsiteX6" fmla="*/ 6692618 w 6692618"/>
              <a:gd name="connsiteY6" fmla="*/ 110016 h 602767"/>
              <a:gd name="connsiteX7" fmla="*/ 6582602 w 6692618"/>
              <a:gd name="connsiteY7" fmla="*/ 220032 h 602767"/>
              <a:gd name="connsiteX8" fmla="*/ 6582602 w 6692618"/>
              <a:gd name="connsiteY8" fmla="*/ 165024 h 602767"/>
              <a:gd name="connsiteX9" fmla="*/ 2887996 w 6692618"/>
              <a:gd name="connsiteY9" fmla="*/ 257704 h 602767"/>
              <a:gd name="connsiteX10" fmla="*/ 1420111 w 6692618"/>
              <a:gd name="connsiteY10" fmla="*/ 602578 h 602767"/>
              <a:gd name="connsiteX11" fmla="*/ 73868 w 6692618"/>
              <a:gd name="connsiteY11" fmla="*/ 206597 h 602767"/>
              <a:gd name="connsiteX12" fmla="*/ 0 w 6692618"/>
              <a:gd name="connsiteY12" fmla="*/ 63344 h 602767"/>
              <a:gd name="connsiteX0" fmla="*/ 0 w 6692618"/>
              <a:gd name="connsiteY0" fmla="*/ 63344 h 602764"/>
              <a:gd name="connsiteX1" fmla="*/ 1383827 w 6692618"/>
              <a:gd name="connsiteY1" fmla="*/ 468343 h 602764"/>
              <a:gd name="connsiteX2" fmla="*/ 2851712 w 6692618"/>
              <a:gd name="connsiteY2" fmla="*/ 123469 h 602764"/>
              <a:gd name="connsiteX3" fmla="*/ 4468619 w 6692618"/>
              <a:gd name="connsiteY3" fmla="*/ 104259 h 602764"/>
              <a:gd name="connsiteX4" fmla="*/ 6582602 w 6692618"/>
              <a:gd name="connsiteY4" fmla="*/ 55008 h 602764"/>
              <a:gd name="connsiteX5" fmla="*/ 6582602 w 6692618"/>
              <a:gd name="connsiteY5" fmla="*/ 0 h 602764"/>
              <a:gd name="connsiteX6" fmla="*/ 6692618 w 6692618"/>
              <a:gd name="connsiteY6" fmla="*/ 110016 h 602764"/>
              <a:gd name="connsiteX7" fmla="*/ 6582602 w 6692618"/>
              <a:gd name="connsiteY7" fmla="*/ 220032 h 602764"/>
              <a:gd name="connsiteX8" fmla="*/ 6582602 w 6692618"/>
              <a:gd name="connsiteY8" fmla="*/ 165024 h 602764"/>
              <a:gd name="connsiteX9" fmla="*/ 4495979 w 6692618"/>
              <a:gd name="connsiteY9" fmla="*/ 200678 h 602764"/>
              <a:gd name="connsiteX10" fmla="*/ 2887996 w 6692618"/>
              <a:gd name="connsiteY10" fmla="*/ 257704 h 602764"/>
              <a:gd name="connsiteX11" fmla="*/ 1420111 w 6692618"/>
              <a:gd name="connsiteY11" fmla="*/ 602578 h 602764"/>
              <a:gd name="connsiteX12" fmla="*/ 73868 w 6692618"/>
              <a:gd name="connsiteY12" fmla="*/ 206597 h 602764"/>
              <a:gd name="connsiteX13" fmla="*/ 0 w 6692618"/>
              <a:gd name="connsiteY13" fmla="*/ 63344 h 602764"/>
              <a:gd name="connsiteX0" fmla="*/ 0 w 6692618"/>
              <a:gd name="connsiteY0" fmla="*/ 63344 h 777255"/>
              <a:gd name="connsiteX1" fmla="*/ 1383827 w 6692618"/>
              <a:gd name="connsiteY1" fmla="*/ 468343 h 777255"/>
              <a:gd name="connsiteX2" fmla="*/ 2851712 w 6692618"/>
              <a:gd name="connsiteY2" fmla="*/ 123469 h 777255"/>
              <a:gd name="connsiteX3" fmla="*/ 4468619 w 6692618"/>
              <a:gd name="connsiteY3" fmla="*/ 104259 h 777255"/>
              <a:gd name="connsiteX4" fmla="*/ 6582602 w 6692618"/>
              <a:gd name="connsiteY4" fmla="*/ 55008 h 777255"/>
              <a:gd name="connsiteX5" fmla="*/ 6582602 w 6692618"/>
              <a:gd name="connsiteY5" fmla="*/ 0 h 777255"/>
              <a:gd name="connsiteX6" fmla="*/ 6692618 w 6692618"/>
              <a:gd name="connsiteY6" fmla="*/ 110016 h 777255"/>
              <a:gd name="connsiteX7" fmla="*/ 6582602 w 6692618"/>
              <a:gd name="connsiteY7" fmla="*/ 220032 h 777255"/>
              <a:gd name="connsiteX8" fmla="*/ 6582602 w 6692618"/>
              <a:gd name="connsiteY8" fmla="*/ 165024 h 777255"/>
              <a:gd name="connsiteX9" fmla="*/ 4793201 w 6692618"/>
              <a:gd name="connsiteY9" fmla="*/ 776963 h 777255"/>
              <a:gd name="connsiteX10" fmla="*/ 2887996 w 6692618"/>
              <a:gd name="connsiteY10" fmla="*/ 257704 h 777255"/>
              <a:gd name="connsiteX11" fmla="*/ 1420111 w 6692618"/>
              <a:gd name="connsiteY11" fmla="*/ 602578 h 777255"/>
              <a:gd name="connsiteX12" fmla="*/ 73868 w 6692618"/>
              <a:gd name="connsiteY12" fmla="*/ 206597 h 777255"/>
              <a:gd name="connsiteX13" fmla="*/ 0 w 6692618"/>
              <a:gd name="connsiteY13" fmla="*/ 63344 h 777255"/>
              <a:gd name="connsiteX0" fmla="*/ 0 w 6692618"/>
              <a:gd name="connsiteY0" fmla="*/ 63344 h 777255"/>
              <a:gd name="connsiteX1" fmla="*/ 1383827 w 6692618"/>
              <a:gd name="connsiteY1" fmla="*/ 468343 h 777255"/>
              <a:gd name="connsiteX2" fmla="*/ 2851712 w 6692618"/>
              <a:gd name="connsiteY2" fmla="*/ 123469 h 777255"/>
              <a:gd name="connsiteX3" fmla="*/ 4760087 w 6692618"/>
              <a:gd name="connsiteY3" fmla="*/ 649657 h 777255"/>
              <a:gd name="connsiteX4" fmla="*/ 6582602 w 6692618"/>
              <a:gd name="connsiteY4" fmla="*/ 55008 h 777255"/>
              <a:gd name="connsiteX5" fmla="*/ 6582602 w 6692618"/>
              <a:gd name="connsiteY5" fmla="*/ 0 h 777255"/>
              <a:gd name="connsiteX6" fmla="*/ 6692618 w 6692618"/>
              <a:gd name="connsiteY6" fmla="*/ 110016 h 777255"/>
              <a:gd name="connsiteX7" fmla="*/ 6582602 w 6692618"/>
              <a:gd name="connsiteY7" fmla="*/ 220032 h 777255"/>
              <a:gd name="connsiteX8" fmla="*/ 6582602 w 6692618"/>
              <a:gd name="connsiteY8" fmla="*/ 165024 h 777255"/>
              <a:gd name="connsiteX9" fmla="*/ 4793201 w 6692618"/>
              <a:gd name="connsiteY9" fmla="*/ 776963 h 777255"/>
              <a:gd name="connsiteX10" fmla="*/ 2887996 w 6692618"/>
              <a:gd name="connsiteY10" fmla="*/ 257704 h 777255"/>
              <a:gd name="connsiteX11" fmla="*/ 1420111 w 6692618"/>
              <a:gd name="connsiteY11" fmla="*/ 602578 h 777255"/>
              <a:gd name="connsiteX12" fmla="*/ 73868 w 6692618"/>
              <a:gd name="connsiteY12" fmla="*/ 206597 h 777255"/>
              <a:gd name="connsiteX13" fmla="*/ 0 w 6692618"/>
              <a:gd name="connsiteY13" fmla="*/ 63344 h 777255"/>
              <a:gd name="connsiteX0" fmla="*/ 0 w 6692618"/>
              <a:gd name="connsiteY0" fmla="*/ 63344 h 777255"/>
              <a:gd name="connsiteX1" fmla="*/ 1383827 w 6692618"/>
              <a:gd name="connsiteY1" fmla="*/ 468343 h 777255"/>
              <a:gd name="connsiteX2" fmla="*/ 2851712 w 6692618"/>
              <a:gd name="connsiteY2" fmla="*/ 123469 h 777255"/>
              <a:gd name="connsiteX3" fmla="*/ 4760087 w 6692618"/>
              <a:gd name="connsiteY3" fmla="*/ 649657 h 777255"/>
              <a:gd name="connsiteX4" fmla="*/ 6582602 w 6692618"/>
              <a:gd name="connsiteY4" fmla="*/ 55008 h 777255"/>
              <a:gd name="connsiteX5" fmla="*/ 6582602 w 6692618"/>
              <a:gd name="connsiteY5" fmla="*/ 0 h 777255"/>
              <a:gd name="connsiteX6" fmla="*/ 6692618 w 6692618"/>
              <a:gd name="connsiteY6" fmla="*/ 110016 h 777255"/>
              <a:gd name="connsiteX7" fmla="*/ 6582602 w 6692618"/>
              <a:gd name="connsiteY7" fmla="*/ 220032 h 777255"/>
              <a:gd name="connsiteX8" fmla="*/ 6582602 w 6692618"/>
              <a:gd name="connsiteY8" fmla="*/ 165024 h 777255"/>
              <a:gd name="connsiteX9" fmla="*/ 4793201 w 6692618"/>
              <a:gd name="connsiteY9" fmla="*/ 776963 h 777255"/>
              <a:gd name="connsiteX10" fmla="*/ 2887996 w 6692618"/>
              <a:gd name="connsiteY10" fmla="*/ 257704 h 777255"/>
              <a:gd name="connsiteX11" fmla="*/ 1420111 w 6692618"/>
              <a:gd name="connsiteY11" fmla="*/ 602578 h 777255"/>
              <a:gd name="connsiteX12" fmla="*/ 73868 w 6692618"/>
              <a:gd name="connsiteY12" fmla="*/ 206597 h 777255"/>
              <a:gd name="connsiteX13" fmla="*/ 0 w 6692618"/>
              <a:gd name="connsiteY13" fmla="*/ 63344 h 777255"/>
              <a:gd name="connsiteX0" fmla="*/ 0 w 6692618"/>
              <a:gd name="connsiteY0" fmla="*/ 63344 h 777255"/>
              <a:gd name="connsiteX1" fmla="*/ 1383827 w 6692618"/>
              <a:gd name="connsiteY1" fmla="*/ 468343 h 777255"/>
              <a:gd name="connsiteX2" fmla="*/ 2851712 w 6692618"/>
              <a:gd name="connsiteY2" fmla="*/ 123469 h 777255"/>
              <a:gd name="connsiteX3" fmla="*/ 4760087 w 6692618"/>
              <a:gd name="connsiteY3" fmla="*/ 649657 h 777255"/>
              <a:gd name="connsiteX4" fmla="*/ 6582602 w 6692618"/>
              <a:gd name="connsiteY4" fmla="*/ 55008 h 777255"/>
              <a:gd name="connsiteX5" fmla="*/ 6582602 w 6692618"/>
              <a:gd name="connsiteY5" fmla="*/ 0 h 777255"/>
              <a:gd name="connsiteX6" fmla="*/ 6692618 w 6692618"/>
              <a:gd name="connsiteY6" fmla="*/ 110016 h 777255"/>
              <a:gd name="connsiteX7" fmla="*/ 6582602 w 6692618"/>
              <a:gd name="connsiteY7" fmla="*/ 220032 h 777255"/>
              <a:gd name="connsiteX8" fmla="*/ 6582602 w 6692618"/>
              <a:gd name="connsiteY8" fmla="*/ 165024 h 777255"/>
              <a:gd name="connsiteX9" fmla="*/ 4793201 w 6692618"/>
              <a:gd name="connsiteY9" fmla="*/ 776963 h 777255"/>
              <a:gd name="connsiteX10" fmla="*/ 2887996 w 6692618"/>
              <a:gd name="connsiteY10" fmla="*/ 257704 h 777255"/>
              <a:gd name="connsiteX11" fmla="*/ 1420111 w 6692618"/>
              <a:gd name="connsiteY11" fmla="*/ 602578 h 777255"/>
              <a:gd name="connsiteX12" fmla="*/ 73868 w 6692618"/>
              <a:gd name="connsiteY12" fmla="*/ 206597 h 777255"/>
              <a:gd name="connsiteX13" fmla="*/ 0 w 6692618"/>
              <a:gd name="connsiteY13" fmla="*/ 63344 h 777255"/>
              <a:gd name="connsiteX0" fmla="*/ 0 w 6692618"/>
              <a:gd name="connsiteY0" fmla="*/ 63344 h 777309"/>
              <a:gd name="connsiteX1" fmla="*/ 1383827 w 6692618"/>
              <a:gd name="connsiteY1" fmla="*/ 468343 h 777309"/>
              <a:gd name="connsiteX2" fmla="*/ 2851712 w 6692618"/>
              <a:gd name="connsiteY2" fmla="*/ 123469 h 777309"/>
              <a:gd name="connsiteX3" fmla="*/ 4760087 w 6692618"/>
              <a:gd name="connsiteY3" fmla="*/ 649657 h 777309"/>
              <a:gd name="connsiteX4" fmla="*/ 6582602 w 6692618"/>
              <a:gd name="connsiteY4" fmla="*/ 55008 h 777309"/>
              <a:gd name="connsiteX5" fmla="*/ 6582602 w 6692618"/>
              <a:gd name="connsiteY5" fmla="*/ 0 h 777309"/>
              <a:gd name="connsiteX6" fmla="*/ 6692618 w 6692618"/>
              <a:gd name="connsiteY6" fmla="*/ 110016 h 777309"/>
              <a:gd name="connsiteX7" fmla="*/ 6582602 w 6692618"/>
              <a:gd name="connsiteY7" fmla="*/ 220032 h 777309"/>
              <a:gd name="connsiteX8" fmla="*/ 6582602 w 6692618"/>
              <a:gd name="connsiteY8" fmla="*/ 165024 h 777309"/>
              <a:gd name="connsiteX9" fmla="*/ 4793201 w 6692618"/>
              <a:gd name="connsiteY9" fmla="*/ 776963 h 777309"/>
              <a:gd name="connsiteX10" fmla="*/ 2887996 w 6692618"/>
              <a:gd name="connsiteY10" fmla="*/ 257704 h 777309"/>
              <a:gd name="connsiteX11" fmla="*/ 1420111 w 6692618"/>
              <a:gd name="connsiteY11" fmla="*/ 602578 h 777309"/>
              <a:gd name="connsiteX12" fmla="*/ 73868 w 6692618"/>
              <a:gd name="connsiteY12" fmla="*/ 206597 h 777309"/>
              <a:gd name="connsiteX13" fmla="*/ 0 w 6692618"/>
              <a:gd name="connsiteY13" fmla="*/ 63344 h 777309"/>
              <a:gd name="connsiteX0" fmla="*/ 0 w 6692618"/>
              <a:gd name="connsiteY0" fmla="*/ 63344 h 777255"/>
              <a:gd name="connsiteX1" fmla="*/ 1383827 w 6692618"/>
              <a:gd name="connsiteY1" fmla="*/ 468343 h 777255"/>
              <a:gd name="connsiteX2" fmla="*/ 2851712 w 6692618"/>
              <a:gd name="connsiteY2" fmla="*/ 123469 h 777255"/>
              <a:gd name="connsiteX3" fmla="*/ 4760087 w 6692618"/>
              <a:gd name="connsiteY3" fmla="*/ 649657 h 777255"/>
              <a:gd name="connsiteX4" fmla="*/ 6582602 w 6692618"/>
              <a:gd name="connsiteY4" fmla="*/ 55008 h 777255"/>
              <a:gd name="connsiteX5" fmla="*/ 6582602 w 6692618"/>
              <a:gd name="connsiteY5" fmla="*/ 0 h 777255"/>
              <a:gd name="connsiteX6" fmla="*/ 6692618 w 6692618"/>
              <a:gd name="connsiteY6" fmla="*/ 110016 h 777255"/>
              <a:gd name="connsiteX7" fmla="*/ 6582602 w 6692618"/>
              <a:gd name="connsiteY7" fmla="*/ 220032 h 777255"/>
              <a:gd name="connsiteX8" fmla="*/ 6582602 w 6692618"/>
              <a:gd name="connsiteY8" fmla="*/ 165024 h 777255"/>
              <a:gd name="connsiteX9" fmla="*/ 4793201 w 6692618"/>
              <a:gd name="connsiteY9" fmla="*/ 776963 h 777255"/>
              <a:gd name="connsiteX10" fmla="*/ 2887996 w 6692618"/>
              <a:gd name="connsiteY10" fmla="*/ 257704 h 777255"/>
              <a:gd name="connsiteX11" fmla="*/ 1420111 w 6692618"/>
              <a:gd name="connsiteY11" fmla="*/ 602578 h 777255"/>
              <a:gd name="connsiteX12" fmla="*/ 73868 w 6692618"/>
              <a:gd name="connsiteY12" fmla="*/ 206597 h 777255"/>
              <a:gd name="connsiteX13" fmla="*/ 0 w 6692618"/>
              <a:gd name="connsiteY13" fmla="*/ 63344 h 777255"/>
              <a:gd name="connsiteX0" fmla="*/ 0 w 6692618"/>
              <a:gd name="connsiteY0" fmla="*/ 63344 h 777255"/>
              <a:gd name="connsiteX1" fmla="*/ 1383827 w 6692618"/>
              <a:gd name="connsiteY1" fmla="*/ 468343 h 777255"/>
              <a:gd name="connsiteX2" fmla="*/ 2851712 w 6692618"/>
              <a:gd name="connsiteY2" fmla="*/ 123469 h 777255"/>
              <a:gd name="connsiteX3" fmla="*/ 4760087 w 6692618"/>
              <a:gd name="connsiteY3" fmla="*/ 649657 h 777255"/>
              <a:gd name="connsiteX4" fmla="*/ 6582602 w 6692618"/>
              <a:gd name="connsiteY4" fmla="*/ 55008 h 777255"/>
              <a:gd name="connsiteX5" fmla="*/ 6582602 w 6692618"/>
              <a:gd name="connsiteY5" fmla="*/ 0 h 777255"/>
              <a:gd name="connsiteX6" fmla="*/ 6692618 w 6692618"/>
              <a:gd name="connsiteY6" fmla="*/ 110016 h 777255"/>
              <a:gd name="connsiteX7" fmla="*/ 6582602 w 6692618"/>
              <a:gd name="connsiteY7" fmla="*/ 220032 h 777255"/>
              <a:gd name="connsiteX8" fmla="*/ 6582602 w 6692618"/>
              <a:gd name="connsiteY8" fmla="*/ 165024 h 777255"/>
              <a:gd name="connsiteX9" fmla="*/ 4793201 w 6692618"/>
              <a:gd name="connsiteY9" fmla="*/ 776963 h 777255"/>
              <a:gd name="connsiteX10" fmla="*/ 2887996 w 6692618"/>
              <a:gd name="connsiteY10" fmla="*/ 257704 h 777255"/>
              <a:gd name="connsiteX11" fmla="*/ 1420111 w 6692618"/>
              <a:gd name="connsiteY11" fmla="*/ 602578 h 777255"/>
              <a:gd name="connsiteX12" fmla="*/ 73868 w 6692618"/>
              <a:gd name="connsiteY12" fmla="*/ 206597 h 777255"/>
              <a:gd name="connsiteX13" fmla="*/ 0 w 6692618"/>
              <a:gd name="connsiteY13" fmla="*/ 63344 h 777255"/>
              <a:gd name="connsiteX0" fmla="*/ 0 w 6692618"/>
              <a:gd name="connsiteY0" fmla="*/ 63344 h 777255"/>
              <a:gd name="connsiteX1" fmla="*/ 1383827 w 6692618"/>
              <a:gd name="connsiteY1" fmla="*/ 468343 h 777255"/>
              <a:gd name="connsiteX2" fmla="*/ 2851712 w 6692618"/>
              <a:gd name="connsiteY2" fmla="*/ 123469 h 777255"/>
              <a:gd name="connsiteX3" fmla="*/ 4760087 w 6692618"/>
              <a:gd name="connsiteY3" fmla="*/ 649657 h 777255"/>
              <a:gd name="connsiteX4" fmla="*/ 6582602 w 6692618"/>
              <a:gd name="connsiteY4" fmla="*/ 55008 h 777255"/>
              <a:gd name="connsiteX5" fmla="*/ 6582602 w 6692618"/>
              <a:gd name="connsiteY5" fmla="*/ 0 h 777255"/>
              <a:gd name="connsiteX6" fmla="*/ 6692618 w 6692618"/>
              <a:gd name="connsiteY6" fmla="*/ 110016 h 777255"/>
              <a:gd name="connsiteX7" fmla="*/ 6582602 w 6692618"/>
              <a:gd name="connsiteY7" fmla="*/ 220032 h 777255"/>
              <a:gd name="connsiteX8" fmla="*/ 6582602 w 6692618"/>
              <a:gd name="connsiteY8" fmla="*/ 165024 h 777255"/>
              <a:gd name="connsiteX9" fmla="*/ 4793201 w 6692618"/>
              <a:gd name="connsiteY9" fmla="*/ 776963 h 777255"/>
              <a:gd name="connsiteX10" fmla="*/ 2887996 w 6692618"/>
              <a:gd name="connsiteY10" fmla="*/ 257704 h 777255"/>
              <a:gd name="connsiteX11" fmla="*/ 1420111 w 6692618"/>
              <a:gd name="connsiteY11" fmla="*/ 602578 h 777255"/>
              <a:gd name="connsiteX12" fmla="*/ 73868 w 6692618"/>
              <a:gd name="connsiteY12" fmla="*/ 206597 h 777255"/>
              <a:gd name="connsiteX13" fmla="*/ 0 w 6692618"/>
              <a:gd name="connsiteY13" fmla="*/ 63344 h 777255"/>
              <a:gd name="connsiteX0" fmla="*/ 0 w 6692618"/>
              <a:gd name="connsiteY0" fmla="*/ 63344 h 777221"/>
              <a:gd name="connsiteX1" fmla="*/ 1383827 w 6692618"/>
              <a:gd name="connsiteY1" fmla="*/ 468343 h 777221"/>
              <a:gd name="connsiteX2" fmla="*/ 2851712 w 6692618"/>
              <a:gd name="connsiteY2" fmla="*/ 123469 h 777221"/>
              <a:gd name="connsiteX3" fmla="*/ 4760087 w 6692618"/>
              <a:gd name="connsiteY3" fmla="*/ 649657 h 777221"/>
              <a:gd name="connsiteX4" fmla="*/ 6582602 w 6692618"/>
              <a:gd name="connsiteY4" fmla="*/ 55008 h 777221"/>
              <a:gd name="connsiteX5" fmla="*/ 6582602 w 6692618"/>
              <a:gd name="connsiteY5" fmla="*/ 0 h 777221"/>
              <a:gd name="connsiteX6" fmla="*/ 6692618 w 6692618"/>
              <a:gd name="connsiteY6" fmla="*/ 110016 h 777221"/>
              <a:gd name="connsiteX7" fmla="*/ 6582602 w 6692618"/>
              <a:gd name="connsiteY7" fmla="*/ 220032 h 777221"/>
              <a:gd name="connsiteX8" fmla="*/ 6582602 w 6692618"/>
              <a:gd name="connsiteY8" fmla="*/ 165024 h 777221"/>
              <a:gd name="connsiteX9" fmla="*/ 4793201 w 6692618"/>
              <a:gd name="connsiteY9" fmla="*/ 776963 h 777221"/>
              <a:gd name="connsiteX10" fmla="*/ 2887996 w 6692618"/>
              <a:gd name="connsiteY10" fmla="*/ 257704 h 777221"/>
              <a:gd name="connsiteX11" fmla="*/ 1420111 w 6692618"/>
              <a:gd name="connsiteY11" fmla="*/ 602578 h 777221"/>
              <a:gd name="connsiteX12" fmla="*/ 73868 w 6692618"/>
              <a:gd name="connsiteY12" fmla="*/ 206597 h 777221"/>
              <a:gd name="connsiteX13" fmla="*/ 0 w 6692618"/>
              <a:gd name="connsiteY13" fmla="*/ 63344 h 777221"/>
              <a:gd name="connsiteX0" fmla="*/ 0 w 6692618"/>
              <a:gd name="connsiteY0" fmla="*/ 63344 h 777221"/>
              <a:gd name="connsiteX1" fmla="*/ 1383827 w 6692618"/>
              <a:gd name="connsiteY1" fmla="*/ 468343 h 777221"/>
              <a:gd name="connsiteX2" fmla="*/ 2851712 w 6692618"/>
              <a:gd name="connsiteY2" fmla="*/ 123469 h 777221"/>
              <a:gd name="connsiteX3" fmla="*/ 4760087 w 6692618"/>
              <a:gd name="connsiteY3" fmla="*/ 649657 h 777221"/>
              <a:gd name="connsiteX4" fmla="*/ 6582602 w 6692618"/>
              <a:gd name="connsiteY4" fmla="*/ 55008 h 777221"/>
              <a:gd name="connsiteX5" fmla="*/ 6582602 w 6692618"/>
              <a:gd name="connsiteY5" fmla="*/ 0 h 777221"/>
              <a:gd name="connsiteX6" fmla="*/ 6692618 w 6692618"/>
              <a:gd name="connsiteY6" fmla="*/ 110016 h 777221"/>
              <a:gd name="connsiteX7" fmla="*/ 6582602 w 6692618"/>
              <a:gd name="connsiteY7" fmla="*/ 220032 h 777221"/>
              <a:gd name="connsiteX8" fmla="*/ 6582602 w 6692618"/>
              <a:gd name="connsiteY8" fmla="*/ 165024 h 777221"/>
              <a:gd name="connsiteX9" fmla="*/ 4793201 w 6692618"/>
              <a:gd name="connsiteY9" fmla="*/ 776963 h 777221"/>
              <a:gd name="connsiteX10" fmla="*/ 2887996 w 6692618"/>
              <a:gd name="connsiteY10" fmla="*/ 257704 h 777221"/>
              <a:gd name="connsiteX11" fmla="*/ 1420111 w 6692618"/>
              <a:gd name="connsiteY11" fmla="*/ 602578 h 777221"/>
              <a:gd name="connsiteX12" fmla="*/ 73868 w 6692618"/>
              <a:gd name="connsiteY12" fmla="*/ 206597 h 777221"/>
              <a:gd name="connsiteX13" fmla="*/ 0 w 6692618"/>
              <a:gd name="connsiteY13" fmla="*/ 63344 h 777221"/>
              <a:gd name="connsiteX0" fmla="*/ 0 w 6692618"/>
              <a:gd name="connsiteY0" fmla="*/ 63344 h 780931"/>
              <a:gd name="connsiteX1" fmla="*/ 1383827 w 6692618"/>
              <a:gd name="connsiteY1" fmla="*/ 468343 h 780931"/>
              <a:gd name="connsiteX2" fmla="*/ 2851712 w 6692618"/>
              <a:gd name="connsiteY2" fmla="*/ 123469 h 780931"/>
              <a:gd name="connsiteX3" fmla="*/ 4760087 w 6692618"/>
              <a:gd name="connsiteY3" fmla="*/ 649657 h 780931"/>
              <a:gd name="connsiteX4" fmla="*/ 6582602 w 6692618"/>
              <a:gd name="connsiteY4" fmla="*/ 55008 h 780931"/>
              <a:gd name="connsiteX5" fmla="*/ 6582602 w 6692618"/>
              <a:gd name="connsiteY5" fmla="*/ 0 h 780931"/>
              <a:gd name="connsiteX6" fmla="*/ 6692618 w 6692618"/>
              <a:gd name="connsiteY6" fmla="*/ 110016 h 780931"/>
              <a:gd name="connsiteX7" fmla="*/ 6582602 w 6692618"/>
              <a:gd name="connsiteY7" fmla="*/ 220032 h 780931"/>
              <a:gd name="connsiteX8" fmla="*/ 6582602 w 6692618"/>
              <a:gd name="connsiteY8" fmla="*/ 165024 h 780931"/>
              <a:gd name="connsiteX9" fmla="*/ 4793201 w 6692618"/>
              <a:gd name="connsiteY9" fmla="*/ 776963 h 780931"/>
              <a:gd name="connsiteX10" fmla="*/ 2887996 w 6692618"/>
              <a:gd name="connsiteY10" fmla="*/ 257704 h 780931"/>
              <a:gd name="connsiteX11" fmla="*/ 1420111 w 6692618"/>
              <a:gd name="connsiteY11" fmla="*/ 602578 h 780931"/>
              <a:gd name="connsiteX12" fmla="*/ 73868 w 6692618"/>
              <a:gd name="connsiteY12" fmla="*/ 206597 h 780931"/>
              <a:gd name="connsiteX13" fmla="*/ 0 w 6692618"/>
              <a:gd name="connsiteY13" fmla="*/ 63344 h 780931"/>
              <a:gd name="connsiteX0" fmla="*/ 0 w 6692618"/>
              <a:gd name="connsiteY0" fmla="*/ 56738 h 774325"/>
              <a:gd name="connsiteX1" fmla="*/ 1383827 w 6692618"/>
              <a:gd name="connsiteY1" fmla="*/ 461737 h 774325"/>
              <a:gd name="connsiteX2" fmla="*/ 2851712 w 6692618"/>
              <a:gd name="connsiteY2" fmla="*/ 116863 h 774325"/>
              <a:gd name="connsiteX3" fmla="*/ 4760087 w 6692618"/>
              <a:gd name="connsiteY3" fmla="*/ 643051 h 774325"/>
              <a:gd name="connsiteX4" fmla="*/ 6582602 w 6692618"/>
              <a:gd name="connsiteY4" fmla="*/ 48402 h 774325"/>
              <a:gd name="connsiteX5" fmla="*/ 6568167 w 6692618"/>
              <a:gd name="connsiteY5" fmla="*/ 0 h 774325"/>
              <a:gd name="connsiteX6" fmla="*/ 6692618 w 6692618"/>
              <a:gd name="connsiteY6" fmla="*/ 103410 h 774325"/>
              <a:gd name="connsiteX7" fmla="*/ 6582602 w 6692618"/>
              <a:gd name="connsiteY7" fmla="*/ 213426 h 774325"/>
              <a:gd name="connsiteX8" fmla="*/ 6582602 w 6692618"/>
              <a:gd name="connsiteY8" fmla="*/ 158418 h 774325"/>
              <a:gd name="connsiteX9" fmla="*/ 4793201 w 6692618"/>
              <a:gd name="connsiteY9" fmla="*/ 770357 h 774325"/>
              <a:gd name="connsiteX10" fmla="*/ 2887996 w 6692618"/>
              <a:gd name="connsiteY10" fmla="*/ 251098 h 774325"/>
              <a:gd name="connsiteX11" fmla="*/ 1420111 w 6692618"/>
              <a:gd name="connsiteY11" fmla="*/ 595972 h 774325"/>
              <a:gd name="connsiteX12" fmla="*/ 73868 w 6692618"/>
              <a:gd name="connsiteY12" fmla="*/ 199991 h 774325"/>
              <a:gd name="connsiteX13" fmla="*/ 0 w 6692618"/>
              <a:gd name="connsiteY13" fmla="*/ 56738 h 774325"/>
              <a:gd name="connsiteX0" fmla="*/ 0 w 6692618"/>
              <a:gd name="connsiteY0" fmla="*/ 56738 h 774325"/>
              <a:gd name="connsiteX1" fmla="*/ 1383827 w 6692618"/>
              <a:gd name="connsiteY1" fmla="*/ 461737 h 774325"/>
              <a:gd name="connsiteX2" fmla="*/ 2851712 w 6692618"/>
              <a:gd name="connsiteY2" fmla="*/ 116863 h 774325"/>
              <a:gd name="connsiteX3" fmla="*/ 4760087 w 6692618"/>
              <a:gd name="connsiteY3" fmla="*/ 643051 h 774325"/>
              <a:gd name="connsiteX4" fmla="*/ 6582602 w 6692618"/>
              <a:gd name="connsiteY4" fmla="*/ 48402 h 774325"/>
              <a:gd name="connsiteX5" fmla="*/ 6568167 w 6692618"/>
              <a:gd name="connsiteY5" fmla="*/ 0 h 774325"/>
              <a:gd name="connsiteX6" fmla="*/ 6692618 w 6692618"/>
              <a:gd name="connsiteY6" fmla="*/ 103410 h 774325"/>
              <a:gd name="connsiteX7" fmla="*/ 6648515 w 6692618"/>
              <a:gd name="connsiteY7" fmla="*/ 197232 h 774325"/>
              <a:gd name="connsiteX8" fmla="*/ 6582602 w 6692618"/>
              <a:gd name="connsiteY8" fmla="*/ 158418 h 774325"/>
              <a:gd name="connsiteX9" fmla="*/ 4793201 w 6692618"/>
              <a:gd name="connsiteY9" fmla="*/ 770357 h 774325"/>
              <a:gd name="connsiteX10" fmla="*/ 2887996 w 6692618"/>
              <a:gd name="connsiteY10" fmla="*/ 251098 h 774325"/>
              <a:gd name="connsiteX11" fmla="*/ 1420111 w 6692618"/>
              <a:gd name="connsiteY11" fmla="*/ 595972 h 774325"/>
              <a:gd name="connsiteX12" fmla="*/ 73868 w 6692618"/>
              <a:gd name="connsiteY12" fmla="*/ 199991 h 774325"/>
              <a:gd name="connsiteX13" fmla="*/ 0 w 6692618"/>
              <a:gd name="connsiteY13" fmla="*/ 56738 h 774325"/>
              <a:gd name="connsiteX0" fmla="*/ 0 w 6692618"/>
              <a:gd name="connsiteY0" fmla="*/ 56738 h 770620"/>
              <a:gd name="connsiteX1" fmla="*/ 1383827 w 6692618"/>
              <a:gd name="connsiteY1" fmla="*/ 461737 h 770620"/>
              <a:gd name="connsiteX2" fmla="*/ 2851712 w 6692618"/>
              <a:gd name="connsiteY2" fmla="*/ 116863 h 770620"/>
              <a:gd name="connsiteX3" fmla="*/ 4760087 w 6692618"/>
              <a:gd name="connsiteY3" fmla="*/ 643051 h 770620"/>
              <a:gd name="connsiteX4" fmla="*/ 6582602 w 6692618"/>
              <a:gd name="connsiteY4" fmla="*/ 48402 h 770620"/>
              <a:gd name="connsiteX5" fmla="*/ 6568167 w 6692618"/>
              <a:gd name="connsiteY5" fmla="*/ 0 h 770620"/>
              <a:gd name="connsiteX6" fmla="*/ 6692618 w 6692618"/>
              <a:gd name="connsiteY6" fmla="*/ 103410 h 770620"/>
              <a:gd name="connsiteX7" fmla="*/ 6648515 w 6692618"/>
              <a:gd name="connsiteY7" fmla="*/ 197232 h 770620"/>
              <a:gd name="connsiteX8" fmla="*/ 6638042 w 6692618"/>
              <a:gd name="connsiteY8" fmla="*/ 157490 h 770620"/>
              <a:gd name="connsiteX9" fmla="*/ 4793201 w 6692618"/>
              <a:gd name="connsiteY9" fmla="*/ 770357 h 770620"/>
              <a:gd name="connsiteX10" fmla="*/ 2887996 w 6692618"/>
              <a:gd name="connsiteY10" fmla="*/ 251098 h 770620"/>
              <a:gd name="connsiteX11" fmla="*/ 1420111 w 6692618"/>
              <a:gd name="connsiteY11" fmla="*/ 595972 h 770620"/>
              <a:gd name="connsiteX12" fmla="*/ 73868 w 6692618"/>
              <a:gd name="connsiteY12" fmla="*/ 199991 h 770620"/>
              <a:gd name="connsiteX13" fmla="*/ 0 w 6692618"/>
              <a:gd name="connsiteY13" fmla="*/ 56738 h 770620"/>
              <a:gd name="connsiteX0" fmla="*/ 0 w 6699616"/>
              <a:gd name="connsiteY0" fmla="*/ 56738 h 770620"/>
              <a:gd name="connsiteX1" fmla="*/ 1383827 w 6699616"/>
              <a:gd name="connsiteY1" fmla="*/ 461737 h 770620"/>
              <a:gd name="connsiteX2" fmla="*/ 2851712 w 6699616"/>
              <a:gd name="connsiteY2" fmla="*/ 116863 h 770620"/>
              <a:gd name="connsiteX3" fmla="*/ 4760087 w 6699616"/>
              <a:gd name="connsiteY3" fmla="*/ 643051 h 770620"/>
              <a:gd name="connsiteX4" fmla="*/ 6582602 w 6699616"/>
              <a:gd name="connsiteY4" fmla="*/ 48402 h 770620"/>
              <a:gd name="connsiteX5" fmla="*/ 6568167 w 6699616"/>
              <a:gd name="connsiteY5" fmla="*/ 0 h 770620"/>
              <a:gd name="connsiteX6" fmla="*/ 6699616 w 6699616"/>
              <a:gd name="connsiteY6" fmla="*/ 65291 h 770620"/>
              <a:gd name="connsiteX7" fmla="*/ 6648515 w 6699616"/>
              <a:gd name="connsiteY7" fmla="*/ 197232 h 770620"/>
              <a:gd name="connsiteX8" fmla="*/ 6638042 w 6699616"/>
              <a:gd name="connsiteY8" fmla="*/ 157490 h 770620"/>
              <a:gd name="connsiteX9" fmla="*/ 4793201 w 6699616"/>
              <a:gd name="connsiteY9" fmla="*/ 770357 h 770620"/>
              <a:gd name="connsiteX10" fmla="*/ 2887996 w 6699616"/>
              <a:gd name="connsiteY10" fmla="*/ 251098 h 770620"/>
              <a:gd name="connsiteX11" fmla="*/ 1420111 w 6699616"/>
              <a:gd name="connsiteY11" fmla="*/ 595972 h 770620"/>
              <a:gd name="connsiteX12" fmla="*/ 73868 w 6699616"/>
              <a:gd name="connsiteY12" fmla="*/ 199991 h 770620"/>
              <a:gd name="connsiteX13" fmla="*/ 0 w 6699616"/>
              <a:gd name="connsiteY13" fmla="*/ 56738 h 770620"/>
              <a:gd name="connsiteX0" fmla="*/ 0 w 6699616"/>
              <a:gd name="connsiteY0" fmla="*/ 60115 h 773997"/>
              <a:gd name="connsiteX1" fmla="*/ 1383827 w 6699616"/>
              <a:gd name="connsiteY1" fmla="*/ 465114 h 773997"/>
              <a:gd name="connsiteX2" fmla="*/ 2851712 w 6699616"/>
              <a:gd name="connsiteY2" fmla="*/ 120240 h 773997"/>
              <a:gd name="connsiteX3" fmla="*/ 4760087 w 6699616"/>
              <a:gd name="connsiteY3" fmla="*/ 646428 h 773997"/>
              <a:gd name="connsiteX4" fmla="*/ 6582602 w 6699616"/>
              <a:gd name="connsiteY4" fmla="*/ 51779 h 773997"/>
              <a:gd name="connsiteX5" fmla="*/ 6552655 w 6699616"/>
              <a:gd name="connsiteY5" fmla="*/ 0 h 773997"/>
              <a:gd name="connsiteX6" fmla="*/ 6699616 w 6699616"/>
              <a:gd name="connsiteY6" fmla="*/ 68668 h 773997"/>
              <a:gd name="connsiteX7" fmla="*/ 6648515 w 6699616"/>
              <a:gd name="connsiteY7" fmla="*/ 200609 h 773997"/>
              <a:gd name="connsiteX8" fmla="*/ 6638042 w 6699616"/>
              <a:gd name="connsiteY8" fmla="*/ 160867 h 773997"/>
              <a:gd name="connsiteX9" fmla="*/ 4793201 w 6699616"/>
              <a:gd name="connsiteY9" fmla="*/ 773734 h 773997"/>
              <a:gd name="connsiteX10" fmla="*/ 2887996 w 6699616"/>
              <a:gd name="connsiteY10" fmla="*/ 254475 h 773997"/>
              <a:gd name="connsiteX11" fmla="*/ 1420111 w 6699616"/>
              <a:gd name="connsiteY11" fmla="*/ 599349 h 773997"/>
              <a:gd name="connsiteX12" fmla="*/ 73868 w 6699616"/>
              <a:gd name="connsiteY12" fmla="*/ 203368 h 773997"/>
              <a:gd name="connsiteX13" fmla="*/ 0 w 6699616"/>
              <a:gd name="connsiteY13" fmla="*/ 60115 h 773997"/>
              <a:gd name="connsiteX0" fmla="*/ 0 w 6699616"/>
              <a:gd name="connsiteY0" fmla="*/ 64078 h 777960"/>
              <a:gd name="connsiteX1" fmla="*/ 1383827 w 6699616"/>
              <a:gd name="connsiteY1" fmla="*/ 469077 h 777960"/>
              <a:gd name="connsiteX2" fmla="*/ 2851712 w 6699616"/>
              <a:gd name="connsiteY2" fmla="*/ 124203 h 777960"/>
              <a:gd name="connsiteX3" fmla="*/ 4760087 w 6699616"/>
              <a:gd name="connsiteY3" fmla="*/ 650391 h 777960"/>
              <a:gd name="connsiteX4" fmla="*/ 6582602 w 6699616"/>
              <a:gd name="connsiteY4" fmla="*/ 55742 h 777960"/>
              <a:gd name="connsiteX5" fmla="*/ 6561316 w 6699616"/>
              <a:gd name="connsiteY5" fmla="*/ 0 h 777960"/>
              <a:gd name="connsiteX6" fmla="*/ 6699616 w 6699616"/>
              <a:gd name="connsiteY6" fmla="*/ 72631 h 777960"/>
              <a:gd name="connsiteX7" fmla="*/ 6648515 w 6699616"/>
              <a:gd name="connsiteY7" fmla="*/ 204572 h 777960"/>
              <a:gd name="connsiteX8" fmla="*/ 6638042 w 6699616"/>
              <a:gd name="connsiteY8" fmla="*/ 164830 h 777960"/>
              <a:gd name="connsiteX9" fmla="*/ 4793201 w 6699616"/>
              <a:gd name="connsiteY9" fmla="*/ 777697 h 777960"/>
              <a:gd name="connsiteX10" fmla="*/ 2887996 w 6699616"/>
              <a:gd name="connsiteY10" fmla="*/ 258438 h 777960"/>
              <a:gd name="connsiteX11" fmla="*/ 1420111 w 6699616"/>
              <a:gd name="connsiteY11" fmla="*/ 603312 h 777960"/>
              <a:gd name="connsiteX12" fmla="*/ 73868 w 6699616"/>
              <a:gd name="connsiteY12" fmla="*/ 207331 h 777960"/>
              <a:gd name="connsiteX13" fmla="*/ 0 w 6699616"/>
              <a:gd name="connsiteY13" fmla="*/ 64078 h 777960"/>
              <a:gd name="connsiteX0" fmla="*/ 0 w 6699616"/>
              <a:gd name="connsiteY0" fmla="*/ 64078 h 777960"/>
              <a:gd name="connsiteX1" fmla="*/ 1383827 w 6699616"/>
              <a:gd name="connsiteY1" fmla="*/ 469077 h 777960"/>
              <a:gd name="connsiteX2" fmla="*/ 2851712 w 6699616"/>
              <a:gd name="connsiteY2" fmla="*/ 124203 h 777960"/>
              <a:gd name="connsiteX3" fmla="*/ 4760087 w 6699616"/>
              <a:gd name="connsiteY3" fmla="*/ 650391 h 777960"/>
              <a:gd name="connsiteX4" fmla="*/ 6582602 w 6699616"/>
              <a:gd name="connsiteY4" fmla="*/ 55742 h 777960"/>
              <a:gd name="connsiteX5" fmla="*/ 6561316 w 6699616"/>
              <a:gd name="connsiteY5" fmla="*/ 0 h 777960"/>
              <a:gd name="connsiteX6" fmla="*/ 6699616 w 6699616"/>
              <a:gd name="connsiteY6" fmla="*/ 72631 h 777960"/>
              <a:gd name="connsiteX7" fmla="*/ 6671122 w 6699616"/>
              <a:gd name="connsiteY7" fmla="*/ 208193 h 777960"/>
              <a:gd name="connsiteX8" fmla="*/ 6638042 w 6699616"/>
              <a:gd name="connsiteY8" fmla="*/ 164830 h 777960"/>
              <a:gd name="connsiteX9" fmla="*/ 4793201 w 6699616"/>
              <a:gd name="connsiteY9" fmla="*/ 777697 h 777960"/>
              <a:gd name="connsiteX10" fmla="*/ 2887996 w 6699616"/>
              <a:gd name="connsiteY10" fmla="*/ 258438 h 777960"/>
              <a:gd name="connsiteX11" fmla="*/ 1420111 w 6699616"/>
              <a:gd name="connsiteY11" fmla="*/ 603312 h 777960"/>
              <a:gd name="connsiteX12" fmla="*/ 73868 w 6699616"/>
              <a:gd name="connsiteY12" fmla="*/ 207331 h 777960"/>
              <a:gd name="connsiteX13" fmla="*/ 0 w 6699616"/>
              <a:gd name="connsiteY13" fmla="*/ 64078 h 777960"/>
              <a:gd name="connsiteX0" fmla="*/ 0 w 6714297"/>
              <a:gd name="connsiteY0" fmla="*/ 64078 h 777960"/>
              <a:gd name="connsiteX1" fmla="*/ 1383827 w 6714297"/>
              <a:gd name="connsiteY1" fmla="*/ 469077 h 777960"/>
              <a:gd name="connsiteX2" fmla="*/ 2851712 w 6714297"/>
              <a:gd name="connsiteY2" fmla="*/ 124203 h 777960"/>
              <a:gd name="connsiteX3" fmla="*/ 4760087 w 6714297"/>
              <a:gd name="connsiteY3" fmla="*/ 650391 h 777960"/>
              <a:gd name="connsiteX4" fmla="*/ 6582602 w 6714297"/>
              <a:gd name="connsiteY4" fmla="*/ 55742 h 777960"/>
              <a:gd name="connsiteX5" fmla="*/ 6561316 w 6714297"/>
              <a:gd name="connsiteY5" fmla="*/ 0 h 777960"/>
              <a:gd name="connsiteX6" fmla="*/ 6714297 w 6714297"/>
              <a:gd name="connsiteY6" fmla="*/ 58930 h 777960"/>
              <a:gd name="connsiteX7" fmla="*/ 6671122 w 6714297"/>
              <a:gd name="connsiteY7" fmla="*/ 208193 h 777960"/>
              <a:gd name="connsiteX8" fmla="*/ 6638042 w 6714297"/>
              <a:gd name="connsiteY8" fmla="*/ 164830 h 777960"/>
              <a:gd name="connsiteX9" fmla="*/ 4793201 w 6714297"/>
              <a:gd name="connsiteY9" fmla="*/ 777697 h 777960"/>
              <a:gd name="connsiteX10" fmla="*/ 2887996 w 6714297"/>
              <a:gd name="connsiteY10" fmla="*/ 258438 h 777960"/>
              <a:gd name="connsiteX11" fmla="*/ 1420111 w 6714297"/>
              <a:gd name="connsiteY11" fmla="*/ 603312 h 777960"/>
              <a:gd name="connsiteX12" fmla="*/ 73868 w 6714297"/>
              <a:gd name="connsiteY12" fmla="*/ 207331 h 777960"/>
              <a:gd name="connsiteX13" fmla="*/ 0 w 6714297"/>
              <a:gd name="connsiteY13" fmla="*/ 64078 h 777960"/>
              <a:gd name="connsiteX0" fmla="*/ 227344 w 6640429"/>
              <a:gd name="connsiteY0" fmla="*/ 722335 h 777960"/>
              <a:gd name="connsiteX1" fmla="*/ 1309959 w 6640429"/>
              <a:gd name="connsiteY1" fmla="*/ 469077 h 777960"/>
              <a:gd name="connsiteX2" fmla="*/ 2777844 w 6640429"/>
              <a:gd name="connsiteY2" fmla="*/ 124203 h 777960"/>
              <a:gd name="connsiteX3" fmla="*/ 4686219 w 6640429"/>
              <a:gd name="connsiteY3" fmla="*/ 650391 h 777960"/>
              <a:gd name="connsiteX4" fmla="*/ 6508734 w 6640429"/>
              <a:gd name="connsiteY4" fmla="*/ 55742 h 777960"/>
              <a:gd name="connsiteX5" fmla="*/ 6487448 w 6640429"/>
              <a:gd name="connsiteY5" fmla="*/ 0 h 777960"/>
              <a:gd name="connsiteX6" fmla="*/ 6640429 w 6640429"/>
              <a:gd name="connsiteY6" fmla="*/ 58930 h 777960"/>
              <a:gd name="connsiteX7" fmla="*/ 6597254 w 6640429"/>
              <a:gd name="connsiteY7" fmla="*/ 208193 h 777960"/>
              <a:gd name="connsiteX8" fmla="*/ 6564174 w 6640429"/>
              <a:gd name="connsiteY8" fmla="*/ 164830 h 777960"/>
              <a:gd name="connsiteX9" fmla="*/ 4719333 w 6640429"/>
              <a:gd name="connsiteY9" fmla="*/ 777697 h 777960"/>
              <a:gd name="connsiteX10" fmla="*/ 2814128 w 6640429"/>
              <a:gd name="connsiteY10" fmla="*/ 258438 h 777960"/>
              <a:gd name="connsiteX11" fmla="*/ 1346243 w 6640429"/>
              <a:gd name="connsiteY11" fmla="*/ 603312 h 777960"/>
              <a:gd name="connsiteX12" fmla="*/ 0 w 6640429"/>
              <a:gd name="connsiteY12" fmla="*/ 207331 h 777960"/>
              <a:gd name="connsiteX13" fmla="*/ 227344 w 6640429"/>
              <a:gd name="connsiteY13" fmla="*/ 722335 h 777960"/>
              <a:gd name="connsiteX0" fmla="*/ 0 w 6413085"/>
              <a:gd name="connsiteY0" fmla="*/ 722335 h 934790"/>
              <a:gd name="connsiteX1" fmla="*/ 1082615 w 6413085"/>
              <a:gd name="connsiteY1" fmla="*/ 469077 h 934790"/>
              <a:gd name="connsiteX2" fmla="*/ 2550500 w 6413085"/>
              <a:gd name="connsiteY2" fmla="*/ 124203 h 934790"/>
              <a:gd name="connsiteX3" fmla="*/ 4458875 w 6413085"/>
              <a:gd name="connsiteY3" fmla="*/ 650391 h 934790"/>
              <a:gd name="connsiteX4" fmla="*/ 6281390 w 6413085"/>
              <a:gd name="connsiteY4" fmla="*/ 55742 h 934790"/>
              <a:gd name="connsiteX5" fmla="*/ 6260104 w 6413085"/>
              <a:gd name="connsiteY5" fmla="*/ 0 h 934790"/>
              <a:gd name="connsiteX6" fmla="*/ 6413085 w 6413085"/>
              <a:gd name="connsiteY6" fmla="*/ 58930 h 934790"/>
              <a:gd name="connsiteX7" fmla="*/ 6369910 w 6413085"/>
              <a:gd name="connsiteY7" fmla="*/ 208193 h 934790"/>
              <a:gd name="connsiteX8" fmla="*/ 6336830 w 6413085"/>
              <a:gd name="connsiteY8" fmla="*/ 164830 h 934790"/>
              <a:gd name="connsiteX9" fmla="*/ 4491989 w 6413085"/>
              <a:gd name="connsiteY9" fmla="*/ 777697 h 934790"/>
              <a:gd name="connsiteX10" fmla="*/ 2586784 w 6413085"/>
              <a:gd name="connsiteY10" fmla="*/ 258438 h 934790"/>
              <a:gd name="connsiteX11" fmla="*/ 1118899 w 6413085"/>
              <a:gd name="connsiteY11" fmla="*/ 603312 h 934790"/>
              <a:gd name="connsiteX12" fmla="*/ 97647 w 6413085"/>
              <a:gd name="connsiteY12" fmla="*/ 917556 h 934790"/>
              <a:gd name="connsiteX13" fmla="*/ 0 w 6413085"/>
              <a:gd name="connsiteY13" fmla="*/ 722335 h 934790"/>
              <a:gd name="connsiteX0" fmla="*/ 0 w 6413085"/>
              <a:gd name="connsiteY0" fmla="*/ 722335 h 917556"/>
              <a:gd name="connsiteX1" fmla="*/ 1082615 w 6413085"/>
              <a:gd name="connsiteY1" fmla="*/ 469077 h 917556"/>
              <a:gd name="connsiteX2" fmla="*/ 2550500 w 6413085"/>
              <a:gd name="connsiteY2" fmla="*/ 124203 h 917556"/>
              <a:gd name="connsiteX3" fmla="*/ 4458875 w 6413085"/>
              <a:gd name="connsiteY3" fmla="*/ 650391 h 917556"/>
              <a:gd name="connsiteX4" fmla="*/ 6281390 w 6413085"/>
              <a:gd name="connsiteY4" fmla="*/ 55742 h 917556"/>
              <a:gd name="connsiteX5" fmla="*/ 6260104 w 6413085"/>
              <a:gd name="connsiteY5" fmla="*/ 0 h 917556"/>
              <a:gd name="connsiteX6" fmla="*/ 6413085 w 6413085"/>
              <a:gd name="connsiteY6" fmla="*/ 58930 h 917556"/>
              <a:gd name="connsiteX7" fmla="*/ 6369910 w 6413085"/>
              <a:gd name="connsiteY7" fmla="*/ 208193 h 917556"/>
              <a:gd name="connsiteX8" fmla="*/ 6336830 w 6413085"/>
              <a:gd name="connsiteY8" fmla="*/ 164830 h 917556"/>
              <a:gd name="connsiteX9" fmla="*/ 4491989 w 6413085"/>
              <a:gd name="connsiteY9" fmla="*/ 777697 h 917556"/>
              <a:gd name="connsiteX10" fmla="*/ 2586784 w 6413085"/>
              <a:gd name="connsiteY10" fmla="*/ 258438 h 917556"/>
              <a:gd name="connsiteX11" fmla="*/ 1118899 w 6413085"/>
              <a:gd name="connsiteY11" fmla="*/ 603312 h 917556"/>
              <a:gd name="connsiteX12" fmla="*/ 97647 w 6413085"/>
              <a:gd name="connsiteY12" fmla="*/ 917556 h 917556"/>
              <a:gd name="connsiteX13" fmla="*/ 0 w 6413085"/>
              <a:gd name="connsiteY13" fmla="*/ 722335 h 917556"/>
              <a:gd name="connsiteX0" fmla="*/ 0 w 6413085"/>
              <a:gd name="connsiteY0" fmla="*/ 722335 h 878213"/>
              <a:gd name="connsiteX1" fmla="*/ 1082615 w 6413085"/>
              <a:gd name="connsiteY1" fmla="*/ 469077 h 878213"/>
              <a:gd name="connsiteX2" fmla="*/ 2550500 w 6413085"/>
              <a:gd name="connsiteY2" fmla="*/ 124203 h 878213"/>
              <a:gd name="connsiteX3" fmla="*/ 4458875 w 6413085"/>
              <a:gd name="connsiteY3" fmla="*/ 650391 h 878213"/>
              <a:gd name="connsiteX4" fmla="*/ 6281390 w 6413085"/>
              <a:gd name="connsiteY4" fmla="*/ 55742 h 878213"/>
              <a:gd name="connsiteX5" fmla="*/ 6260104 w 6413085"/>
              <a:gd name="connsiteY5" fmla="*/ 0 h 878213"/>
              <a:gd name="connsiteX6" fmla="*/ 6413085 w 6413085"/>
              <a:gd name="connsiteY6" fmla="*/ 58930 h 878213"/>
              <a:gd name="connsiteX7" fmla="*/ 6369910 w 6413085"/>
              <a:gd name="connsiteY7" fmla="*/ 208193 h 878213"/>
              <a:gd name="connsiteX8" fmla="*/ 6336830 w 6413085"/>
              <a:gd name="connsiteY8" fmla="*/ 164830 h 878213"/>
              <a:gd name="connsiteX9" fmla="*/ 4491989 w 6413085"/>
              <a:gd name="connsiteY9" fmla="*/ 777697 h 878213"/>
              <a:gd name="connsiteX10" fmla="*/ 2586784 w 6413085"/>
              <a:gd name="connsiteY10" fmla="*/ 258438 h 878213"/>
              <a:gd name="connsiteX11" fmla="*/ 1118899 w 6413085"/>
              <a:gd name="connsiteY11" fmla="*/ 603312 h 878213"/>
              <a:gd name="connsiteX12" fmla="*/ 69170 w 6413085"/>
              <a:gd name="connsiteY12" fmla="*/ 878213 h 878213"/>
              <a:gd name="connsiteX13" fmla="*/ 0 w 6413085"/>
              <a:gd name="connsiteY13" fmla="*/ 722335 h 878213"/>
              <a:gd name="connsiteX0" fmla="*/ 0 w 6413085"/>
              <a:gd name="connsiteY0" fmla="*/ 722335 h 878213"/>
              <a:gd name="connsiteX1" fmla="*/ 1082615 w 6413085"/>
              <a:gd name="connsiteY1" fmla="*/ 469077 h 878213"/>
              <a:gd name="connsiteX2" fmla="*/ 2550500 w 6413085"/>
              <a:gd name="connsiteY2" fmla="*/ 124203 h 878213"/>
              <a:gd name="connsiteX3" fmla="*/ 4458875 w 6413085"/>
              <a:gd name="connsiteY3" fmla="*/ 650391 h 878213"/>
              <a:gd name="connsiteX4" fmla="*/ 6281390 w 6413085"/>
              <a:gd name="connsiteY4" fmla="*/ 55742 h 878213"/>
              <a:gd name="connsiteX5" fmla="*/ 6260104 w 6413085"/>
              <a:gd name="connsiteY5" fmla="*/ 0 h 878213"/>
              <a:gd name="connsiteX6" fmla="*/ 6413085 w 6413085"/>
              <a:gd name="connsiteY6" fmla="*/ 58930 h 878213"/>
              <a:gd name="connsiteX7" fmla="*/ 6369910 w 6413085"/>
              <a:gd name="connsiteY7" fmla="*/ 208193 h 878213"/>
              <a:gd name="connsiteX8" fmla="*/ 6336830 w 6413085"/>
              <a:gd name="connsiteY8" fmla="*/ 164830 h 878213"/>
              <a:gd name="connsiteX9" fmla="*/ 4491989 w 6413085"/>
              <a:gd name="connsiteY9" fmla="*/ 777697 h 878213"/>
              <a:gd name="connsiteX10" fmla="*/ 2586784 w 6413085"/>
              <a:gd name="connsiteY10" fmla="*/ 258438 h 878213"/>
              <a:gd name="connsiteX11" fmla="*/ 1118899 w 6413085"/>
              <a:gd name="connsiteY11" fmla="*/ 603312 h 878213"/>
              <a:gd name="connsiteX12" fmla="*/ 69170 w 6413085"/>
              <a:gd name="connsiteY12" fmla="*/ 878213 h 878213"/>
              <a:gd name="connsiteX13" fmla="*/ 0 w 6413085"/>
              <a:gd name="connsiteY13" fmla="*/ 722335 h 878213"/>
              <a:gd name="connsiteX0" fmla="*/ 0 w 6413085"/>
              <a:gd name="connsiteY0" fmla="*/ 722335 h 914334"/>
              <a:gd name="connsiteX1" fmla="*/ 1082615 w 6413085"/>
              <a:gd name="connsiteY1" fmla="*/ 469077 h 914334"/>
              <a:gd name="connsiteX2" fmla="*/ 2550500 w 6413085"/>
              <a:gd name="connsiteY2" fmla="*/ 124203 h 914334"/>
              <a:gd name="connsiteX3" fmla="*/ 4458875 w 6413085"/>
              <a:gd name="connsiteY3" fmla="*/ 650391 h 914334"/>
              <a:gd name="connsiteX4" fmla="*/ 6281390 w 6413085"/>
              <a:gd name="connsiteY4" fmla="*/ 55742 h 914334"/>
              <a:gd name="connsiteX5" fmla="*/ 6260104 w 6413085"/>
              <a:gd name="connsiteY5" fmla="*/ 0 h 914334"/>
              <a:gd name="connsiteX6" fmla="*/ 6413085 w 6413085"/>
              <a:gd name="connsiteY6" fmla="*/ 58930 h 914334"/>
              <a:gd name="connsiteX7" fmla="*/ 6369910 w 6413085"/>
              <a:gd name="connsiteY7" fmla="*/ 208193 h 914334"/>
              <a:gd name="connsiteX8" fmla="*/ 6336830 w 6413085"/>
              <a:gd name="connsiteY8" fmla="*/ 164830 h 914334"/>
              <a:gd name="connsiteX9" fmla="*/ 4491989 w 6413085"/>
              <a:gd name="connsiteY9" fmla="*/ 777697 h 914334"/>
              <a:gd name="connsiteX10" fmla="*/ 2586784 w 6413085"/>
              <a:gd name="connsiteY10" fmla="*/ 258438 h 914334"/>
              <a:gd name="connsiteX11" fmla="*/ 1258349 w 6413085"/>
              <a:gd name="connsiteY11" fmla="*/ 885171 h 914334"/>
              <a:gd name="connsiteX12" fmla="*/ 69170 w 6413085"/>
              <a:gd name="connsiteY12" fmla="*/ 878213 h 914334"/>
              <a:gd name="connsiteX13" fmla="*/ 0 w 6413085"/>
              <a:gd name="connsiteY13" fmla="*/ 722335 h 914334"/>
              <a:gd name="connsiteX0" fmla="*/ 0 w 6413085"/>
              <a:gd name="connsiteY0" fmla="*/ 722335 h 914334"/>
              <a:gd name="connsiteX1" fmla="*/ 1179494 w 6413085"/>
              <a:gd name="connsiteY1" fmla="*/ 749466 h 914334"/>
              <a:gd name="connsiteX2" fmla="*/ 2550500 w 6413085"/>
              <a:gd name="connsiteY2" fmla="*/ 124203 h 914334"/>
              <a:gd name="connsiteX3" fmla="*/ 4458875 w 6413085"/>
              <a:gd name="connsiteY3" fmla="*/ 650391 h 914334"/>
              <a:gd name="connsiteX4" fmla="*/ 6281390 w 6413085"/>
              <a:gd name="connsiteY4" fmla="*/ 55742 h 914334"/>
              <a:gd name="connsiteX5" fmla="*/ 6260104 w 6413085"/>
              <a:gd name="connsiteY5" fmla="*/ 0 h 914334"/>
              <a:gd name="connsiteX6" fmla="*/ 6413085 w 6413085"/>
              <a:gd name="connsiteY6" fmla="*/ 58930 h 914334"/>
              <a:gd name="connsiteX7" fmla="*/ 6369910 w 6413085"/>
              <a:gd name="connsiteY7" fmla="*/ 208193 h 914334"/>
              <a:gd name="connsiteX8" fmla="*/ 6336830 w 6413085"/>
              <a:gd name="connsiteY8" fmla="*/ 164830 h 914334"/>
              <a:gd name="connsiteX9" fmla="*/ 4491989 w 6413085"/>
              <a:gd name="connsiteY9" fmla="*/ 777697 h 914334"/>
              <a:gd name="connsiteX10" fmla="*/ 2586784 w 6413085"/>
              <a:gd name="connsiteY10" fmla="*/ 258438 h 914334"/>
              <a:gd name="connsiteX11" fmla="*/ 1258349 w 6413085"/>
              <a:gd name="connsiteY11" fmla="*/ 885171 h 914334"/>
              <a:gd name="connsiteX12" fmla="*/ 69170 w 6413085"/>
              <a:gd name="connsiteY12" fmla="*/ 878213 h 914334"/>
              <a:gd name="connsiteX13" fmla="*/ 0 w 6413085"/>
              <a:gd name="connsiteY13" fmla="*/ 722335 h 914334"/>
              <a:gd name="connsiteX0" fmla="*/ 0 w 6413085"/>
              <a:gd name="connsiteY0" fmla="*/ 722335 h 906345"/>
              <a:gd name="connsiteX1" fmla="*/ 1179494 w 6413085"/>
              <a:gd name="connsiteY1" fmla="*/ 749466 h 906345"/>
              <a:gd name="connsiteX2" fmla="*/ 2550500 w 6413085"/>
              <a:gd name="connsiteY2" fmla="*/ 124203 h 906345"/>
              <a:gd name="connsiteX3" fmla="*/ 4458875 w 6413085"/>
              <a:gd name="connsiteY3" fmla="*/ 650391 h 906345"/>
              <a:gd name="connsiteX4" fmla="*/ 6281390 w 6413085"/>
              <a:gd name="connsiteY4" fmla="*/ 55742 h 906345"/>
              <a:gd name="connsiteX5" fmla="*/ 6260104 w 6413085"/>
              <a:gd name="connsiteY5" fmla="*/ 0 h 906345"/>
              <a:gd name="connsiteX6" fmla="*/ 6413085 w 6413085"/>
              <a:gd name="connsiteY6" fmla="*/ 58930 h 906345"/>
              <a:gd name="connsiteX7" fmla="*/ 6369910 w 6413085"/>
              <a:gd name="connsiteY7" fmla="*/ 208193 h 906345"/>
              <a:gd name="connsiteX8" fmla="*/ 6336830 w 6413085"/>
              <a:gd name="connsiteY8" fmla="*/ 164830 h 906345"/>
              <a:gd name="connsiteX9" fmla="*/ 4491989 w 6413085"/>
              <a:gd name="connsiteY9" fmla="*/ 777697 h 906345"/>
              <a:gd name="connsiteX10" fmla="*/ 2654896 w 6413085"/>
              <a:gd name="connsiteY10" fmla="*/ 384394 h 906345"/>
              <a:gd name="connsiteX11" fmla="*/ 1258349 w 6413085"/>
              <a:gd name="connsiteY11" fmla="*/ 885171 h 906345"/>
              <a:gd name="connsiteX12" fmla="*/ 69170 w 6413085"/>
              <a:gd name="connsiteY12" fmla="*/ 878213 h 906345"/>
              <a:gd name="connsiteX13" fmla="*/ 0 w 6413085"/>
              <a:gd name="connsiteY13" fmla="*/ 722335 h 906345"/>
              <a:gd name="connsiteX0" fmla="*/ 0 w 6413085"/>
              <a:gd name="connsiteY0" fmla="*/ 722335 h 906345"/>
              <a:gd name="connsiteX1" fmla="*/ 1179494 w 6413085"/>
              <a:gd name="connsiteY1" fmla="*/ 749466 h 906345"/>
              <a:gd name="connsiteX2" fmla="*/ 2618611 w 6413085"/>
              <a:gd name="connsiteY2" fmla="*/ 250159 h 906345"/>
              <a:gd name="connsiteX3" fmla="*/ 4458875 w 6413085"/>
              <a:gd name="connsiteY3" fmla="*/ 650391 h 906345"/>
              <a:gd name="connsiteX4" fmla="*/ 6281390 w 6413085"/>
              <a:gd name="connsiteY4" fmla="*/ 55742 h 906345"/>
              <a:gd name="connsiteX5" fmla="*/ 6260104 w 6413085"/>
              <a:gd name="connsiteY5" fmla="*/ 0 h 906345"/>
              <a:gd name="connsiteX6" fmla="*/ 6413085 w 6413085"/>
              <a:gd name="connsiteY6" fmla="*/ 58930 h 906345"/>
              <a:gd name="connsiteX7" fmla="*/ 6369910 w 6413085"/>
              <a:gd name="connsiteY7" fmla="*/ 208193 h 906345"/>
              <a:gd name="connsiteX8" fmla="*/ 6336830 w 6413085"/>
              <a:gd name="connsiteY8" fmla="*/ 164830 h 906345"/>
              <a:gd name="connsiteX9" fmla="*/ 4491989 w 6413085"/>
              <a:gd name="connsiteY9" fmla="*/ 777697 h 906345"/>
              <a:gd name="connsiteX10" fmla="*/ 2654896 w 6413085"/>
              <a:gd name="connsiteY10" fmla="*/ 384394 h 906345"/>
              <a:gd name="connsiteX11" fmla="*/ 1258349 w 6413085"/>
              <a:gd name="connsiteY11" fmla="*/ 885171 h 906345"/>
              <a:gd name="connsiteX12" fmla="*/ 69170 w 6413085"/>
              <a:gd name="connsiteY12" fmla="*/ 878213 h 906345"/>
              <a:gd name="connsiteX13" fmla="*/ 0 w 6413085"/>
              <a:gd name="connsiteY13" fmla="*/ 722335 h 906345"/>
              <a:gd name="connsiteX0" fmla="*/ 0 w 6413085"/>
              <a:gd name="connsiteY0" fmla="*/ 722335 h 906345"/>
              <a:gd name="connsiteX1" fmla="*/ 1179494 w 6413085"/>
              <a:gd name="connsiteY1" fmla="*/ 749466 h 906345"/>
              <a:gd name="connsiteX2" fmla="*/ 2618611 w 6413085"/>
              <a:gd name="connsiteY2" fmla="*/ 250159 h 906345"/>
              <a:gd name="connsiteX3" fmla="*/ 4458875 w 6413085"/>
              <a:gd name="connsiteY3" fmla="*/ 650391 h 906345"/>
              <a:gd name="connsiteX4" fmla="*/ 6281390 w 6413085"/>
              <a:gd name="connsiteY4" fmla="*/ 55742 h 906345"/>
              <a:gd name="connsiteX5" fmla="*/ 6260104 w 6413085"/>
              <a:gd name="connsiteY5" fmla="*/ 0 h 906345"/>
              <a:gd name="connsiteX6" fmla="*/ 6413085 w 6413085"/>
              <a:gd name="connsiteY6" fmla="*/ 58930 h 906345"/>
              <a:gd name="connsiteX7" fmla="*/ 6369910 w 6413085"/>
              <a:gd name="connsiteY7" fmla="*/ 208193 h 906345"/>
              <a:gd name="connsiteX8" fmla="*/ 6336830 w 6413085"/>
              <a:gd name="connsiteY8" fmla="*/ 164830 h 906345"/>
              <a:gd name="connsiteX9" fmla="*/ 4535586 w 6413085"/>
              <a:gd name="connsiteY9" fmla="*/ 872972 h 906345"/>
              <a:gd name="connsiteX10" fmla="*/ 2654896 w 6413085"/>
              <a:gd name="connsiteY10" fmla="*/ 384394 h 906345"/>
              <a:gd name="connsiteX11" fmla="*/ 1258349 w 6413085"/>
              <a:gd name="connsiteY11" fmla="*/ 885171 h 906345"/>
              <a:gd name="connsiteX12" fmla="*/ 69170 w 6413085"/>
              <a:gd name="connsiteY12" fmla="*/ 878213 h 906345"/>
              <a:gd name="connsiteX13" fmla="*/ 0 w 6413085"/>
              <a:gd name="connsiteY13" fmla="*/ 722335 h 906345"/>
              <a:gd name="connsiteX0" fmla="*/ 0 w 6413085"/>
              <a:gd name="connsiteY0" fmla="*/ 722335 h 906345"/>
              <a:gd name="connsiteX1" fmla="*/ 1179494 w 6413085"/>
              <a:gd name="connsiteY1" fmla="*/ 749466 h 906345"/>
              <a:gd name="connsiteX2" fmla="*/ 2618611 w 6413085"/>
              <a:gd name="connsiteY2" fmla="*/ 250159 h 906345"/>
              <a:gd name="connsiteX3" fmla="*/ 4502472 w 6413085"/>
              <a:gd name="connsiteY3" fmla="*/ 745665 h 906345"/>
              <a:gd name="connsiteX4" fmla="*/ 6281390 w 6413085"/>
              <a:gd name="connsiteY4" fmla="*/ 55742 h 906345"/>
              <a:gd name="connsiteX5" fmla="*/ 6260104 w 6413085"/>
              <a:gd name="connsiteY5" fmla="*/ 0 h 906345"/>
              <a:gd name="connsiteX6" fmla="*/ 6413085 w 6413085"/>
              <a:gd name="connsiteY6" fmla="*/ 58930 h 906345"/>
              <a:gd name="connsiteX7" fmla="*/ 6369910 w 6413085"/>
              <a:gd name="connsiteY7" fmla="*/ 208193 h 906345"/>
              <a:gd name="connsiteX8" fmla="*/ 6336830 w 6413085"/>
              <a:gd name="connsiteY8" fmla="*/ 164830 h 906345"/>
              <a:gd name="connsiteX9" fmla="*/ 4535586 w 6413085"/>
              <a:gd name="connsiteY9" fmla="*/ 872972 h 906345"/>
              <a:gd name="connsiteX10" fmla="*/ 2654896 w 6413085"/>
              <a:gd name="connsiteY10" fmla="*/ 384394 h 906345"/>
              <a:gd name="connsiteX11" fmla="*/ 1258349 w 6413085"/>
              <a:gd name="connsiteY11" fmla="*/ 885171 h 906345"/>
              <a:gd name="connsiteX12" fmla="*/ 69170 w 6413085"/>
              <a:gd name="connsiteY12" fmla="*/ 878213 h 906345"/>
              <a:gd name="connsiteX13" fmla="*/ 0 w 6413085"/>
              <a:gd name="connsiteY13" fmla="*/ 722335 h 906345"/>
              <a:gd name="connsiteX0" fmla="*/ 0 w 6413085"/>
              <a:gd name="connsiteY0" fmla="*/ 722335 h 906345"/>
              <a:gd name="connsiteX1" fmla="*/ 1179494 w 6413085"/>
              <a:gd name="connsiteY1" fmla="*/ 749466 h 906345"/>
              <a:gd name="connsiteX2" fmla="*/ 2618611 w 6413085"/>
              <a:gd name="connsiteY2" fmla="*/ 250159 h 906345"/>
              <a:gd name="connsiteX3" fmla="*/ 4502472 w 6413085"/>
              <a:gd name="connsiteY3" fmla="*/ 745665 h 906345"/>
              <a:gd name="connsiteX4" fmla="*/ 6281390 w 6413085"/>
              <a:gd name="connsiteY4" fmla="*/ 55742 h 906345"/>
              <a:gd name="connsiteX5" fmla="*/ 6260104 w 6413085"/>
              <a:gd name="connsiteY5" fmla="*/ 0 h 906345"/>
              <a:gd name="connsiteX6" fmla="*/ 6413085 w 6413085"/>
              <a:gd name="connsiteY6" fmla="*/ 58930 h 906345"/>
              <a:gd name="connsiteX7" fmla="*/ 6369910 w 6413085"/>
              <a:gd name="connsiteY7" fmla="*/ 208193 h 906345"/>
              <a:gd name="connsiteX8" fmla="*/ 6336830 w 6413085"/>
              <a:gd name="connsiteY8" fmla="*/ 164830 h 906345"/>
              <a:gd name="connsiteX9" fmla="*/ 4535586 w 6413085"/>
              <a:gd name="connsiteY9" fmla="*/ 872972 h 906345"/>
              <a:gd name="connsiteX10" fmla="*/ 2654896 w 6413085"/>
              <a:gd name="connsiteY10" fmla="*/ 384394 h 906345"/>
              <a:gd name="connsiteX11" fmla="*/ 1258349 w 6413085"/>
              <a:gd name="connsiteY11" fmla="*/ 885171 h 906345"/>
              <a:gd name="connsiteX12" fmla="*/ 69170 w 6413085"/>
              <a:gd name="connsiteY12" fmla="*/ 878213 h 906345"/>
              <a:gd name="connsiteX13" fmla="*/ 0 w 6413085"/>
              <a:gd name="connsiteY13" fmla="*/ 722335 h 906345"/>
              <a:gd name="connsiteX0" fmla="*/ 0 w 6413085"/>
              <a:gd name="connsiteY0" fmla="*/ 722335 h 906345"/>
              <a:gd name="connsiteX1" fmla="*/ 1179494 w 6413085"/>
              <a:gd name="connsiteY1" fmla="*/ 749466 h 906345"/>
              <a:gd name="connsiteX2" fmla="*/ 2618611 w 6413085"/>
              <a:gd name="connsiteY2" fmla="*/ 250159 h 906345"/>
              <a:gd name="connsiteX3" fmla="*/ 4502472 w 6413085"/>
              <a:gd name="connsiteY3" fmla="*/ 745665 h 906345"/>
              <a:gd name="connsiteX4" fmla="*/ 6281390 w 6413085"/>
              <a:gd name="connsiteY4" fmla="*/ 55742 h 906345"/>
              <a:gd name="connsiteX5" fmla="*/ 6260104 w 6413085"/>
              <a:gd name="connsiteY5" fmla="*/ 0 h 906345"/>
              <a:gd name="connsiteX6" fmla="*/ 6413085 w 6413085"/>
              <a:gd name="connsiteY6" fmla="*/ 58930 h 906345"/>
              <a:gd name="connsiteX7" fmla="*/ 6369910 w 6413085"/>
              <a:gd name="connsiteY7" fmla="*/ 208193 h 906345"/>
              <a:gd name="connsiteX8" fmla="*/ 6336830 w 6413085"/>
              <a:gd name="connsiteY8" fmla="*/ 164830 h 906345"/>
              <a:gd name="connsiteX9" fmla="*/ 4535586 w 6413085"/>
              <a:gd name="connsiteY9" fmla="*/ 872972 h 906345"/>
              <a:gd name="connsiteX10" fmla="*/ 2654896 w 6413085"/>
              <a:gd name="connsiteY10" fmla="*/ 384394 h 906345"/>
              <a:gd name="connsiteX11" fmla="*/ 1258349 w 6413085"/>
              <a:gd name="connsiteY11" fmla="*/ 885171 h 906345"/>
              <a:gd name="connsiteX12" fmla="*/ 69170 w 6413085"/>
              <a:gd name="connsiteY12" fmla="*/ 878213 h 906345"/>
              <a:gd name="connsiteX13" fmla="*/ 0 w 6413085"/>
              <a:gd name="connsiteY13" fmla="*/ 722335 h 906345"/>
              <a:gd name="connsiteX0" fmla="*/ 0 w 6413085"/>
              <a:gd name="connsiteY0" fmla="*/ 722335 h 1214641"/>
              <a:gd name="connsiteX1" fmla="*/ 1179494 w 6413085"/>
              <a:gd name="connsiteY1" fmla="*/ 749466 h 1214641"/>
              <a:gd name="connsiteX2" fmla="*/ 2618611 w 6413085"/>
              <a:gd name="connsiteY2" fmla="*/ 250159 h 1214641"/>
              <a:gd name="connsiteX3" fmla="*/ 4502472 w 6413085"/>
              <a:gd name="connsiteY3" fmla="*/ 745665 h 1214641"/>
              <a:gd name="connsiteX4" fmla="*/ 6281390 w 6413085"/>
              <a:gd name="connsiteY4" fmla="*/ 55742 h 1214641"/>
              <a:gd name="connsiteX5" fmla="*/ 6260104 w 6413085"/>
              <a:gd name="connsiteY5" fmla="*/ 0 h 1214641"/>
              <a:gd name="connsiteX6" fmla="*/ 6413085 w 6413085"/>
              <a:gd name="connsiteY6" fmla="*/ 58930 h 1214641"/>
              <a:gd name="connsiteX7" fmla="*/ 6369910 w 6413085"/>
              <a:gd name="connsiteY7" fmla="*/ 208193 h 1214641"/>
              <a:gd name="connsiteX8" fmla="*/ 6336830 w 6413085"/>
              <a:gd name="connsiteY8" fmla="*/ 164830 h 1214641"/>
              <a:gd name="connsiteX9" fmla="*/ 4535586 w 6413085"/>
              <a:gd name="connsiteY9" fmla="*/ 872972 h 1214641"/>
              <a:gd name="connsiteX10" fmla="*/ 2654896 w 6413085"/>
              <a:gd name="connsiteY10" fmla="*/ 384394 h 1214641"/>
              <a:gd name="connsiteX11" fmla="*/ 1404991 w 6413085"/>
              <a:gd name="connsiteY11" fmla="*/ 1205639 h 1214641"/>
              <a:gd name="connsiteX12" fmla="*/ 69170 w 6413085"/>
              <a:gd name="connsiteY12" fmla="*/ 878213 h 1214641"/>
              <a:gd name="connsiteX13" fmla="*/ 0 w 6413085"/>
              <a:gd name="connsiteY13" fmla="*/ 722335 h 1214641"/>
              <a:gd name="connsiteX0" fmla="*/ 0 w 6413085"/>
              <a:gd name="connsiteY0" fmla="*/ 722335 h 1214641"/>
              <a:gd name="connsiteX1" fmla="*/ 1341990 w 6413085"/>
              <a:gd name="connsiteY1" fmla="*/ 1104578 h 1214641"/>
              <a:gd name="connsiteX2" fmla="*/ 2618611 w 6413085"/>
              <a:gd name="connsiteY2" fmla="*/ 250159 h 1214641"/>
              <a:gd name="connsiteX3" fmla="*/ 4502472 w 6413085"/>
              <a:gd name="connsiteY3" fmla="*/ 745665 h 1214641"/>
              <a:gd name="connsiteX4" fmla="*/ 6281390 w 6413085"/>
              <a:gd name="connsiteY4" fmla="*/ 55742 h 1214641"/>
              <a:gd name="connsiteX5" fmla="*/ 6260104 w 6413085"/>
              <a:gd name="connsiteY5" fmla="*/ 0 h 1214641"/>
              <a:gd name="connsiteX6" fmla="*/ 6413085 w 6413085"/>
              <a:gd name="connsiteY6" fmla="*/ 58930 h 1214641"/>
              <a:gd name="connsiteX7" fmla="*/ 6369910 w 6413085"/>
              <a:gd name="connsiteY7" fmla="*/ 208193 h 1214641"/>
              <a:gd name="connsiteX8" fmla="*/ 6336830 w 6413085"/>
              <a:gd name="connsiteY8" fmla="*/ 164830 h 1214641"/>
              <a:gd name="connsiteX9" fmla="*/ 4535586 w 6413085"/>
              <a:gd name="connsiteY9" fmla="*/ 872972 h 1214641"/>
              <a:gd name="connsiteX10" fmla="*/ 2654896 w 6413085"/>
              <a:gd name="connsiteY10" fmla="*/ 384394 h 1214641"/>
              <a:gd name="connsiteX11" fmla="*/ 1404991 w 6413085"/>
              <a:gd name="connsiteY11" fmla="*/ 1205639 h 1214641"/>
              <a:gd name="connsiteX12" fmla="*/ 69170 w 6413085"/>
              <a:gd name="connsiteY12" fmla="*/ 878213 h 1214641"/>
              <a:gd name="connsiteX13" fmla="*/ 0 w 6413085"/>
              <a:gd name="connsiteY13" fmla="*/ 722335 h 1214641"/>
              <a:gd name="connsiteX0" fmla="*/ 0 w 6413085"/>
              <a:gd name="connsiteY0" fmla="*/ 722335 h 1207710"/>
              <a:gd name="connsiteX1" fmla="*/ 1341990 w 6413085"/>
              <a:gd name="connsiteY1" fmla="*/ 1104578 h 1207710"/>
              <a:gd name="connsiteX2" fmla="*/ 2618611 w 6413085"/>
              <a:gd name="connsiteY2" fmla="*/ 250159 h 1207710"/>
              <a:gd name="connsiteX3" fmla="*/ 4502472 w 6413085"/>
              <a:gd name="connsiteY3" fmla="*/ 745665 h 1207710"/>
              <a:gd name="connsiteX4" fmla="*/ 6281390 w 6413085"/>
              <a:gd name="connsiteY4" fmla="*/ 55742 h 1207710"/>
              <a:gd name="connsiteX5" fmla="*/ 6260104 w 6413085"/>
              <a:gd name="connsiteY5" fmla="*/ 0 h 1207710"/>
              <a:gd name="connsiteX6" fmla="*/ 6413085 w 6413085"/>
              <a:gd name="connsiteY6" fmla="*/ 58930 h 1207710"/>
              <a:gd name="connsiteX7" fmla="*/ 6369910 w 6413085"/>
              <a:gd name="connsiteY7" fmla="*/ 208193 h 1207710"/>
              <a:gd name="connsiteX8" fmla="*/ 6336830 w 6413085"/>
              <a:gd name="connsiteY8" fmla="*/ 164830 h 1207710"/>
              <a:gd name="connsiteX9" fmla="*/ 4535586 w 6413085"/>
              <a:gd name="connsiteY9" fmla="*/ 872972 h 1207710"/>
              <a:gd name="connsiteX10" fmla="*/ 2790383 w 6413085"/>
              <a:gd name="connsiteY10" fmla="*/ 657591 h 1207710"/>
              <a:gd name="connsiteX11" fmla="*/ 1404991 w 6413085"/>
              <a:gd name="connsiteY11" fmla="*/ 1205639 h 1207710"/>
              <a:gd name="connsiteX12" fmla="*/ 69170 w 6413085"/>
              <a:gd name="connsiteY12" fmla="*/ 878213 h 1207710"/>
              <a:gd name="connsiteX13" fmla="*/ 0 w 6413085"/>
              <a:gd name="connsiteY13" fmla="*/ 722335 h 1207710"/>
              <a:gd name="connsiteX0" fmla="*/ 0 w 6413085"/>
              <a:gd name="connsiteY0" fmla="*/ 722335 h 1207710"/>
              <a:gd name="connsiteX1" fmla="*/ 1341990 w 6413085"/>
              <a:gd name="connsiteY1" fmla="*/ 1104578 h 1207710"/>
              <a:gd name="connsiteX2" fmla="*/ 2748665 w 6413085"/>
              <a:gd name="connsiteY2" fmla="*/ 557267 h 1207710"/>
              <a:gd name="connsiteX3" fmla="*/ 4502472 w 6413085"/>
              <a:gd name="connsiteY3" fmla="*/ 745665 h 1207710"/>
              <a:gd name="connsiteX4" fmla="*/ 6281390 w 6413085"/>
              <a:gd name="connsiteY4" fmla="*/ 55742 h 1207710"/>
              <a:gd name="connsiteX5" fmla="*/ 6260104 w 6413085"/>
              <a:gd name="connsiteY5" fmla="*/ 0 h 1207710"/>
              <a:gd name="connsiteX6" fmla="*/ 6413085 w 6413085"/>
              <a:gd name="connsiteY6" fmla="*/ 58930 h 1207710"/>
              <a:gd name="connsiteX7" fmla="*/ 6369910 w 6413085"/>
              <a:gd name="connsiteY7" fmla="*/ 208193 h 1207710"/>
              <a:gd name="connsiteX8" fmla="*/ 6336830 w 6413085"/>
              <a:gd name="connsiteY8" fmla="*/ 164830 h 1207710"/>
              <a:gd name="connsiteX9" fmla="*/ 4535586 w 6413085"/>
              <a:gd name="connsiteY9" fmla="*/ 872972 h 1207710"/>
              <a:gd name="connsiteX10" fmla="*/ 2790383 w 6413085"/>
              <a:gd name="connsiteY10" fmla="*/ 657591 h 1207710"/>
              <a:gd name="connsiteX11" fmla="*/ 1404991 w 6413085"/>
              <a:gd name="connsiteY11" fmla="*/ 1205639 h 1207710"/>
              <a:gd name="connsiteX12" fmla="*/ 69170 w 6413085"/>
              <a:gd name="connsiteY12" fmla="*/ 878213 h 1207710"/>
              <a:gd name="connsiteX13" fmla="*/ 0 w 6413085"/>
              <a:gd name="connsiteY13" fmla="*/ 722335 h 1207710"/>
              <a:gd name="connsiteX0" fmla="*/ 0 w 6413085"/>
              <a:gd name="connsiteY0" fmla="*/ 722335 h 1207710"/>
              <a:gd name="connsiteX1" fmla="*/ 1174330 w 6413085"/>
              <a:gd name="connsiteY1" fmla="*/ 720311 h 1207710"/>
              <a:gd name="connsiteX2" fmla="*/ 2748665 w 6413085"/>
              <a:gd name="connsiteY2" fmla="*/ 557267 h 1207710"/>
              <a:gd name="connsiteX3" fmla="*/ 4502472 w 6413085"/>
              <a:gd name="connsiteY3" fmla="*/ 745665 h 1207710"/>
              <a:gd name="connsiteX4" fmla="*/ 6281390 w 6413085"/>
              <a:gd name="connsiteY4" fmla="*/ 55742 h 1207710"/>
              <a:gd name="connsiteX5" fmla="*/ 6260104 w 6413085"/>
              <a:gd name="connsiteY5" fmla="*/ 0 h 1207710"/>
              <a:gd name="connsiteX6" fmla="*/ 6413085 w 6413085"/>
              <a:gd name="connsiteY6" fmla="*/ 58930 h 1207710"/>
              <a:gd name="connsiteX7" fmla="*/ 6369910 w 6413085"/>
              <a:gd name="connsiteY7" fmla="*/ 208193 h 1207710"/>
              <a:gd name="connsiteX8" fmla="*/ 6336830 w 6413085"/>
              <a:gd name="connsiteY8" fmla="*/ 164830 h 1207710"/>
              <a:gd name="connsiteX9" fmla="*/ 4535586 w 6413085"/>
              <a:gd name="connsiteY9" fmla="*/ 872972 h 1207710"/>
              <a:gd name="connsiteX10" fmla="*/ 2790383 w 6413085"/>
              <a:gd name="connsiteY10" fmla="*/ 657591 h 1207710"/>
              <a:gd name="connsiteX11" fmla="*/ 1404991 w 6413085"/>
              <a:gd name="connsiteY11" fmla="*/ 1205639 h 1207710"/>
              <a:gd name="connsiteX12" fmla="*/ 69170 w 6413085"/>
              <a:gd name="connsiteY12" fmla="*/ 878213 h 1207710"/>
              <a:gd name="connsiteX13" fmla="*/ 0 w 6413085"/>
              <a:gd name="connsiteY13" fmla="*/ 722335 h 1207710"/>
              <a:gd name="connsiteX0" fmla="*/ 0 w 6413085"/>
              <a:gd name="connsiteY0" fmla="*/ 722335 h 887543"/>
              <a:gd name="connsiteX1" fmla="*/ 1174330 w 6413085"/>
              <a:gd name="connsiteY1" fmla="*/ 720311 h 887543"/>
              <a:gd name="connsiteX2" fmla="*/ 2748665 w 6413085"/>
              <a:gd name="connsiteY2" fmla="*/ 557267 h 887543"/>
              <a:gd name="connsiteX3" fmla="*/ 4502472 w 6413085"/>
              <a:gd name="connsiteY3" fmla="*/ 745665 h 887543"/>
              <a:gd name="connsiteX4" fmla="*/ 6281390 w 6413085"/>
              <a:gd name="connsiteY4" fmla="*/ 55742 h 887543"/>
              <a:gd name="connsiteX5" fmla="*/ 6260104 w 6413085"/>
              <a:gd name="connsiteY5" fmla="*/ 0 h 887543"/>
              <a:gd name="connsiteX6" fmla="*/ 6413085 w 6413085"/>
              <a:gd name="connsiteY6" fmla="*/ 58930 h 887543"/>
              <a:gd name="connsiteX7" fmla="*/ 6369910 w 6413085"/>
              <a:gd name="connsiteY7" fmla="*/ 208193 h 887543"/>
              <a:gd name="connsiteX8" fmla="*/ 6336830 w 6413085"/>
              <a:gd name="connsiteY8" fmla="*/ 164830 h 887543"/>
              <a:gd name="connsiteX9" fmla="*/ 4535586 w 6413085"/>
              <a:gd name="connsiteY9" fmla="*/ 872972 h 887543"/>
              <a:gd name="connsiteX10" fmla="*/ 2790383 w 6413085"/>
              <a:gd name="connsiteY10" fmla="*/ 657591 h 887543"/>
              <a:gd name="connsiteX11" fmla="*/ 1202643 w 6413085"/>
              <a:gd name="connsiteY11" fmla="*/ 837225 h 887543"/>
              <a:gd name="connsiteX12" fmla="*/ 69170 w 6413085"/>
              <a:gd name="connsiteY12" fmla="*/ 878213 h 887543"/>
              <a:gd name="connsiteX13" fmla="*/ 0 w 6413085"/>
              <a:gd name="connsiteY13" fmla="*/ 722335 h 887543"/>
              <a:gd name="connsiteX0" fmla="*/ 0 w 6413085"/>
              <a:gd name="connsiteY0" fmla="*/ 722335 h 887543"/>
              <a:gd name="connsiteX1" fmla="*/ 1174330 w 6413085"/>
              <a:gd name="connsiteY1" fmla="*/ 720311 h 887543"/>
              <a:gd name="connsiteX2" fmla="*/ 2917410 w 6413085"/>
              <a:gd name="connsiteY2" fmla="*/ 119810 h 887543"/>
              <a:gd name="connsiteX3" fmla="*/ 4502472 w 6413085"/>
              <a:gd name="connsiteY3" fmla="*/ 745665 h 887543"/>
              <a:gd name="connsiteX4" fmla="*/ 6281390 w 6413085"/>
              <a:gd name="connsiteY4" fmla="*/ 55742 h 887543"/>
              <a:gd name="connsiteX5" fmla="*/ 6260104 w 6413085"/>
              <a:gd name="connsiteY5" fmla="*/ 0 h 887543"/>
              <a:gd name="connsiteX6" fmla="*/ 6413085 w 6413085"/>
              <a:gd name="connsiteY6" fmla="*/ 58930 h 887543"/>
              <a:gd name="connsiteX7" fmla="*/ 6369910 w 6413085"/>
              <a:gd name="connsiteY7" fmla="*/ 208193 h 887543"/>
              <a:gd name="connsiteX8" fmla="*/ 6336830 w 6413085"/>
              <a:gd name="connsiteY8" fmla="*/ 164830 h 887543"/>
              <a:gd name="connsiteX9" fmla="*/ 4535586 w 6413085"/>
              <a:gd name="connsiteY9" fmla="*/ 872972 h 887543"/>
              <a:gd name="connsiteX10" fmla="*/ 2790383 w 6413085"/>
              <a:gd name="connsiteY10" fmla="*/ 657591 h 887543"/>
              <a:gd name="connsiteX11" fmla="*/ 1202643 w 6413085"/>
              <a:gd name="connsiteY11" fmla="*/ 837225 h 887543"/>
              <a:gd name="connsiteX12" fmla="*/ 69170 w 6413085"/>
              <a:gd name="connsiteY12" fmla="*/ 878213 h 887543"/>
              <a:gd name="connsiteX13" fmla="*/ 0 w 6413085"/>
              <a:gd name="connsiteY13" fmla="*/ 722335 h 887543"/>
              <a:gd name="connsiteX0" fmla="*/ 0 w 6413085"/>
              <a:gd name="connsiteY0" fmla="*/ 722335 h 878213"/>
              <a:gd name="connsiteX1" fmla="*/ 1174330 w 6413085"/>
              <a:gd name="connsiteY1" fmla="*/ 720311 h 878213"/>
              <a:gd name="connsiteX2" fmla="*/ 2917410 w 6413085"/>
              <a:gd name="connsiteY2" fmla="*/ 119810 h 878213"/>
              <a:gd name="connsiteX3" fmla="*/ 4502472 w 6413085"/>
              <a:gd name="connsiteY3" fmla="*/ 745665 h 878213"/>
              <a:gd name="connsiteX4" fmla="*/ 6281390 w 6413085"/>
              <a:gd name="connsiteY4" fmla="*/ 55742 h 878213"/>
              <a:gd name="connsiteX5" fmla="*/ 6260104 w 6413085"/>
              <a:gd name="connsiteY5" fmla="*/ 0 h 878213"/>
              <a:gd name="connsiteX6" fmla="*/ 6413085 w 6413085"/>
              <a:gd name="connsiteY6" fmla="*/ 58930 h 878213"/>
              <a:gd name="connsiteX7" fmla="*/ 6369910 w 6413085"/>
              <a:gd name="connsiteY7" fmla="*/ 208193 h 878213"/>
              <a:gd name="connsiteX8" fmla="*/ 6336830 w 6413085"/>
              <a:gd name="connsiteY8" fmla="*/ 164830 h 878213"/>
              <a:gd name="connsiteX9" fmla="*/ 4535586 w 6413085"/>
              <a:gd name="connsiteY9" fmla="*/ 872972 h 878213"/>
              <a:gd name="connsiteX10" fmla="*/ 2930200 w 6413085"/>
              <a:gd name="connsiteY10" fmla="*/ 266874 h 878213"/>
              <a:gd name="connsiteX11" fmla="*/ 1202643 w 6413085"/>
              <a:gd name="connsiteY11" fmla="*/ 837225 h 878213"/>
              <a:gd name="connsiteX12" fmla="*/ 69170 w 6413085"/>
              <a:gd name="connsiteY12" fmla="*/ 878213 h 878213"/>
              <a:gd name="connsiteX13" fmla="*/ 0 w 6413085"/>
              <a:gd name="connsiteY13" fmla="*/ 722335 h 878213"/>
              <a:gd name="connsiteX0" fmla="*/ 0 w 6413085"/>
              <a:gd name="connsiteY0" fmla="*/ 722335 h 878213"/>
              <a:gd name="connsiteX1" fmla="*/ 1174330 w 6413085"/>
              <a:gd name="connsiteY1" fmla="*/ 720311 h 878213"/>
              <a:gd name="connsiteX2" fmla="*/ 2917410 w 6413085"/>
              <a:gd name="connsiteY2" fmla="*/ 119810 h 878213"/>
              <a:gd name="connsiteX3" fmla="*/ 4502472 w 6413085"/>
              <a:gd name="connsiteY3" fmla="*/ 745665 h 878213"/>
              <a:gd name="connsiteX4" fmla="*/ 6281390 w 6413085"/>
              <a:gd name="connsiteY4" fmla="*/ 55742 h 878213"/>
              <a:gd name="connsiteX5" fmla="*/ 6260104 w 6413085"/>
              <a:gd name="connsiteY5" fmla="*/ 0 h 878213"/>
              <a:gd name="connsiteX6" fmla="*/ 6413085 w 6413085"/>
              <a:gd name="connsiteY6" fmla="*/ 58930 h 878213"/>
              <a:gd name="connsiteX7" fmla="*/ 6369910 w 6413085"/>
              <a:gd name="connsiteY7" fmla="*/ 208193 h 878213"/>
              <a:gd name="connsiteX8" fmla="*/ 6336830 w 6413085"/>
              <a:gd name="connsiteY8" fmla="*/ 164830 h 878213"/>
              <a:gd name="connsiteX9" fmla="*/ 4535586 w 6413085"/>
              <a:gd name="connsiteY9" fmla="*/ 872972 h 878213"/>
              <a:gd name="connsiteX10" fmla="*/ 2893903 w 6413085"/>
              <a:gd name="connsiteY10" fmla="*/ 395195 h 878213"/>
              <a:gd name="connsiteX11" fmla="*/ 1202643 w 6413085"/>
              <a:gd name="connsiteY11" fmla="*/ 837225 h 878213"/>
              <a:gd name="connsiteX12" fmla="*/ 69170 w 6413085"/>
              <a:gd name="connsiteY12" fmla="*/ 878213 h 878213"/>
              <a:gd name="connsiteX13" fmla="*/ 0 w 6413085"/>
              <a:gd name="connsiteY13" fmla="*/ 722335 h 878213"/>
              <a:gd name="connsiteX0" fmla="*/ 0 w 6413085"/>
              <a:gd name="connsiteY0" fmla="*/ 722335 h 878213"/>
              <a:gd name="connsiteX1" fmla="*/ 1174330 w 6413085"/>
              <a:gd name="connsiteY1" fmla="*/ 720311 h 878213"/>
              <a:gd name="connsiteX2" fmla="*/ 2876642 w 6413085"/>
              <a:gd name="connsiteY2" fmla="*/ 311627 h 878213"/>
              <a:gd name="connsiteX3" fmla="*/ 4502472 w 6413085"/>
              <a:gd name="connsiteY3" fmla="*/ 745665 h 878213"/>
              <a:gd name="connsiteX4" fmla="*/ 6281390 w 6413085"/>
              <a:gd name="connsiteY4" fmla="*/ 55742 h 878213"/>
              <a:gd name="connsiteX5" fmla="*/ 6260104 w 6413085"/>
              <a:gd name="connsiteY5" fmla="*/ 0 h 878213"/>
              <a:gd name="connsiteX6" fmla="*/ 6413085 w 6413085"/>
              <a:gd name="connsiteY6" fmla="*/ 58930 h 878213"/>
              <a:gd name="connsiteX7" fmla="*/ 6369910 w 6413085"/>
              <a:gd name="connsiteY7" fmla="*/ 208193 h 878213"/>
              <a:gd name="connsiteX8" fmla="*/ 6336830 w 6413085"/>
              <a:gd name="connsiteY8" fmla="*/ 164830 h 878213"/>
              <a:gd name="connsiteX9" fmla="*/ 4535586 w 6413085"/>
              <a:gd name="connsiteY9" fmla="*/ 872972 h 878213"/>
              <a:gd name="connsiteX10" fmla="*/ 2893903 w 6413085"/>
              <a:gd name="connsiteY10" fmla="*/ 395195 h 878213"/>
              <a:gd name="connsiteX11" fmla="*/ 1202643 w 6413085"/>
              <a:gd name="connsiteY11" fmla="*/ 837225 h 878213"/>
              <a:gd name="connsiteX12" fmla="*/ 69170 w 6413085"/>
              <a:gd name="connsiteY12" fmla="*/ 878213 h 878213"/>
              <a:gd name="connsiteX13" fmla="*/ 0 w 6413085"/>
              <a:gd name="connsiteY13" fmla="*/ 722335 h 878213"/>
              <a:gd name="connsiteX0" fmla="*/ 0 w 6512761"/>
              <a:gd name="connsiteY0" fmla="*/ 423383 h 878213"/>
              <a:gd name="connsiteX1" fmla="*/ 1274006 w 6512761"/>
              <a:gd name="connsiteY1" fmla="*/ 720311 h 878213"/>
              <a:gd name="connsiteX2" fmla="*/ 2976318 w 6512761"/>
              <a:gd name="connsiteY2" fmla="*/ 311627 h 878213"/>
              <a:gd name="connsiteX3" fmla="*/ 4602148 w 6512761"/>
              <a:gd name="connsiteY3" fmla="*/ 745665 h 878213"/>
              <a:gd name="connsiteX4" fmla="*/ 6381066 w 6512761"/>
              <a:gd name="connsiteY4" fmla="*/ 55742 h 878213"/>
              <a:gd name="connsiteX5" fmla="*/ 6359780 w 6512761"/>
              <a:gd name="connsiteY5" fmla="*/ 0 h 878213"/>
              <a:gd name="connsiteX6" fmla="*/ 6512761 w 6512761"/>
              <a:gd name="connsiteY6" fmla="*/ 58930 h 878213"/>
              <a:gd name="connsiteX7" fmla="*/ 6469586 w 6512761"/>
              <a:gd name="connsiteY7" fmla="*/ 208193 h 878213"/>
              <a:gd name="connsiteX8" fmla="*/ 6436506 w 6512761"/>
              <a:gd name="connsiteY8" fmla="*/ 164830 h 878213"/>
              <a:gd name="connsiteX9" fmla="*/ 4635262 w 6512761"/>
              <a:gd name="connsiteY9" fmla="*/ 872972 h 878213"/>
              <a:gd name="connsiteX10" fmla="*/ 2993579 w 6512761"/>
              <a:gd name="connsiteY10" fmla="*/ 395195 h 878213"/>
              <a:gd name="connsiteX11" fmla="*/ 1302319 w 6512761"/>
              <a:gd name="connsiteY11" fmla="*/ 837225 h 878213"/>
              <a:gd name="connsiteX12" fmla="*/ 168846 w 6512761"/>
              <a:gd name="connsiteY12" fmla="*/ 878213 h 878213"/>
              <a:gd name="connsiteX13" fmla="*/ 0 w 6512761"/>
              <a:gd name="connsiteY13" fmla="*/ 423383 h 878213"/>
              <a:gd name="connsiteX0" fmla="*/ 0 w 6512761"/>
              <a:gd name="connsiteY0" fmla="*/ 423383 h 875034"/>
              <a:gd name="connsiteX1" fmla="*/ 1274006 w 6512761"/>
              <a:gd name="connsiteY1" fmla="*/ 720311 h 875034"/>
              <a:gd name="connsiteX2" fmla="*/ 2976318 w 6512761"/>
              <a:gd name="connsiteY2" fmla="*/ 311627 h 875034"/>
              <a:gd name="connsiteX3" fmla="*/ 4602148 w 6512761"/>
              <a:gd name="connsiteY3" fmla="*/ 745665 h 875034"/>
              <a:gd name="connsiteX4" fmla="*/ 6381066 w 6512761"/>
              <a:gd name="connsiteY4" fmla="*/ 55742 h 875034"/>
              <a:gd name="connsiteX5" fmla="*/ 6359780 w 6512761"/>
              <a:gd name="connsiteY5" fmla="*/ 0 h 875034"/>
              <a:gd name="connsiteX6" fmla="*/ 6512761 w 6512761"/>
              <a:gd name="connsiteY6" fmla="*/ 58930 h 875034"/>
              <a:gd name="connsiteX7" fmla="*/ 6469586 w 6512761"/>
              <a:gd name="connsiteY7" fmla="*/ 208193 h 875034"/>
              <a:gd name="connsiteX8" fmla="*/ 6436506 w 6512761"/>
              <a:gd name="connsiteY8" fmla="*/ 164830 h 875034"/>
              <a:gd name="connsiteX9" fmla="*/ 4635262 w 6512761"/>
              <a:gd name="connsiteY9" fmla="*/ 872972 h 875034"/>
              <a:gd name="connsiteX10" fmla="*/ 2993579 w 6512761"/>
              <a:gd name="connsiteY10" fmla="*/ 395195 h 875034"/>
              <a:gd name="connsiteX11" fmla="*/ 1302319 w 6512761"/>
              <a:gd name="connsiteY11" fmla="*/ 837225 h 875034"/>
              <a:gd name="connsiteX12" fmla="*/ 49573 w 6512761"/>
              <a:gd name="connsiteY12" fmla="*/ 597529 h 875034"/>
              <a:gd name="connsiteX13" fmla="*/ 0 w 6512761"/>
              <a:gd name="connsiteY13" fmla="*/ 423383 h 875034"/>
              <a:gd name="connsiteX0" fmla="*/ 0 w 6512761"/>
              <a:gd name="connsiteY0" fmla="*/ 423383 h 875034"/>
              <a:gd name="connsiteX1" fmla="*/ 1150810 w 6512761"/>
              <a:gd name="connsiteY1" fmla="*/ 553152 h 875034"/>
              <a:gd name="connsiteX2" fmla="*/ 2976318 w 6512761"/>
              <a:gd name="connsiteY2" fmla="*/ 311627 h 875034"/>
              <a:gd name="connsiteX3" fmla="*/ 4602148 w 6512761"/>
              <a:gd name="connsiteY3" fmla="*/ 745665 h 875034"/>
              <a:gd name="connsiteX4" fmla="*/ 6381066 w 6512761"/>
              <a:gd name="connsiteY4" fmla="*/ 55742 h 875034"/>
              <a:gd name="connsiteX5" fmla="*/ 6359780 w 6512761"/>
              <a:gd name="connsiteY5" fmla="*/ 0 h 875034"/>
              <a:gd name="connsiteX6" fmla="*/ 6512761 w 6512761"/>
              <a:gd name="connsiteY6" fmla="*/ 58930 h 875034"/>
              <a:gd name="connsiteX7" fmla="*/ 6469586 w 6512761"/>
              <a:gd name="connsiteY7" fmla="*/ 208193 h 875034"/>
              <a:gd name="connsiteX8" fmla="*/ 6436506 w 6512761"/>
              <a:gd name="connsiteY8" fmla="*/ 164830 h 875034"/>
              <a:gd name="connsiteX9" fmla="*/ 4635262 w 6512761"/>
              <a:gd name="connsiteY9" fmla="*/ 872972 h 875034"/>
              <a:gd name="connsiteX10" fmla="*/ 2993579 w 6512761"/>
              <a:gd name="connsiteY10" fmla="*/ 395195 h 875034"/>
              <a:gd name="connsiteX11" fmla="*/ 1302319 w 6512761"/>
              <a:gd name="connsiteY11" fmla="*/ 837225 h 875034"/>
              <a:gd name="connsiteX12" fmla="*/ 49573 w 6512761"/>
              <a:gd name="connsiteY12" fmla="*/ 597529 h 875034"/>
              <a:gd name="connsiteX13" fmla="*/ 0 w 6512761"/>
              <a:gd name="connsiteY13" fmla="*/ 423383 h 875034"/>
              <a:gd name="connsiteX0" fmla="*/ 0 w 6512761"/>
              <a:gd name="connsiteY0" fmla="*/ 423383 h 875133"/>
              <a:gd name="connsiteX1" fmla="*/ 1150810 w 6512761"/>
              <a:gd name="connsiteY1" fmla="*/ 553152 h 875133"/>
              <a:gd name="connsiteX2" fmla="*/ 2976318 w 6512761"/>
              <a:gd name="connsiteY2" fmla="*/ 311627 h 875133"/>
              <a:gd name="connsiteX3" fmla="*/ 4602148 w 6512761"/>
              <a:gd name="connsiteY3" fmla="*/ 745665 h 875133"/>
              <a:gd name="connsiteX4" fmla="*/ 6381066 w 6512761"/>
              <a:gd name="connsiteY4" fmla="*/ 55742 h 875133"/>
              <a:gd name="connsiteX5" fmla="*/ 6359780 w 6512761"/>
              <a:gd name="connsiteY5" fmla="*/ 0 h 875133"/>
              <a:gd name="connsiteX6" fmla="*/ 6512761 w 6512761"/>
              <a:gd name="connsiteY6" fmla="*/ 58930 h 875133"/>
              <a:gd name="connsiteX7" fmla="*/ 6469586 w 6512761"/>
              <a:gd name="connsiteY7" fmla="*/ 208193 h 875133"/>
              <a:gd name="connsiteX8" fmla="*/ 6436506 w 6512761"/>
              <a:gd name="connsiteY8" fmla="*/ 164830 h 875133"/>
              <a:gd name="connsiteX9" fmla="*/ 4635262 w 6512761"/>
              <a:gd name="connsiteY9" fmla="*/ 872972 h 875133"/>
              <a:gd name="connsiteX10" fmla="*/ 2993579 w 6512761"/>
              <a:gd name="connsiteY10" fmla="*/ 395195 h 875133"/>
              <a:gd name="connsiteX11" fmla="*/ 1178469 w 6512761"/>
              <a:gd name="connsiteY11" fmla="*/ 688987 h 875133"/>
              <a:gd name="connsiteX12" fmla="*/ 49573 w 6512761"/>
              <a:gd name="connsiteY12" fmla="*/ 597529 h 875133"/>
              <a:gd name="connsiteX13" fmla="*/ 0 w 6512761"/>
              <a:gd name="connsiteY13" fmla="*/ 423383 h 875133"/>
              <a:gd name="connsiteX0" fmla="*/ 0 w 6512761"/>
              <a:gd name="connsiteY0" fmla="*/ 423383 h 875133"/>
              <a:gd name="connsiteX1" fmla="*/ 1150810 w 6512761"/>
              <a:gd name="connsiteY1" fmla="*/ 553152 h 875133"/>
              <a:gd name="connsiteX2" fmla="*/ 2976318 w 6512761"/>
              <a:gd name="connsiteY2" fmla="*/ 311627 h 875133"/>
              <a:gd name="connsiteX3" fmla="*/ 4602148 w 6512761"/>
              <a:gd name="connsiteY3" fmla="*/ 745665 h 875133"/>
              <a:gd name="connsiteX4" fmla="*/ 6381066 w 6512761"/>
              <a:gd name="connsiteY4" fmla="*/ 55742 h 875133"/>
              <a:gd name="connsiteX5" fmla="*/ 6359780 w 6512761"/>
              <a:gd name="connsiteY5" fmla="*/ 0 h 875133"/>
              <a:gd name="connsiteX6" fmla="*/ 6512761 w 6512761"/>
              <a:gd name="connsiteY6" fmla="*/ 58930 h 875133"/>
              <a:gd name="connsiteX7" fmla="*/ 6469586 w 6512761"/>
              <a:gd name="connsiteY7" fmla="*/ 208193 h 875133"/>
              <a:gd name="connsiteX8" fmla="*/ 6436506 w 6512761"/>
              <a:gd name="connsiteY8" fmla="*/ 164830 h 875133"/>
              <a:gd name="connsiteX9" fmla="*/ 4635262 w 6512761"/>
              <a:gd name="connsiteY9" fmla="*/ 872972 h 875133"/>
              <a:gd name="connsiteX10" fmla="*/ 2993579 w 6512761"/>
              <a:gd name="connsiteY10" fmla="*/ 395195 h 875133"/>
              <a:gd name="connsiteX11" fmla="*/ 1178469 w 6512761"/>
              <a:gd name="connsiteY11" fmla="*/ 688987 h 875133"/>
              <a:gd name="connsiteX12" fmla="*/ 50880 w 6512761"/>
              <a:gd name="connsiteY12" fmla="*/ 559688 h 875133"/>
              <a:gd name="connsiteX13" fmla="*/ 0 w 6512761"/>
              <a:gd name="connsiteY13" fmla="*/ 423383 h 875133"/>
              <a:gd name="connsiteX0" fmla="*/ 0 w 6473308"/>
              <a:gd name="connsiteY0" fmla="*/ 489151 h 875133"/>
              <a:gd name="connsiteX1" fmla="*/ 1111357 w 6473308"/>
              <a:gd name="connsiteY1" fmla="*/ 553152 h 875133"/>
              <a:gd name="connsiteX2" fmla="*/ 2936865 w 6473308"/>
              <a:gd name="connsiteY2" fmla="*/ 311627 h 875133"/>
              <a:gd name="connsiteX3" fmla="*/ 4562695 w 6473308"/>
              <a:gd name="connsiteY3" fmla="*/ 745665 h 875133"/>
              <a:gd name="connsiteX4" fmla="*/ 6341613 w 6473308"/>
              <a:gd name="connsiteY4" fmla="*/ 55742 h 875133"/>
              <a:gd name="connsiteX5" fmla="*/ 6320327 w 6473308"/>
              <a:gd name="connsiteY5" fmla="*/ 0 h 875133"/>
              <a:gd name="connsiteX6" fmla="*/ 6473308 w 6473308"/>
              <a:gd name="connsiteY6" fmla="*/ 58930 h 875133"/>
              <a:gd name="connsiteX7" fmla="*/ 6430133 w 6473308"/>
              <a:gd name="connsiteY7" fmla="*/ 208193 h 875133"/>
              <a:gd name="connsiteX8" fmla="*/ 6397053 w 6473308"/>
              <a:gd name="connsiteY8" fmla="*/ 164830 h 875133"/>
              <a:gd name="connsiteX9" fmla="*/ 4595809 w 6473308"/>
              <a:gd name="connsiteY9" fmla="*/ 872972 h 875133"/>
              <a:gd name="connsiteX10" fmla="*/ 2954126 w 6473308"/>
              <a:gd name="connsiteY10" fmla="*/ 395195 h 875133"/>
              <a:gd name="connsiteX11" fmla="*/ 1139016 w 6473308"/>
              <a:gd name="connsiteY11" fmla="*/ 688987 h 875133"/>
              <a:gd name="connsiteX12" fmla="*/ 11427 w 6473308"/>
              <a:gd name="connsiteY12" fmla="*/ 559688 h 875133"/>
              <a:gd name="connsiteX13" fmla="*/ 0 w 6473308"/>
              <a:gd name="connsiteY13" fmla="*/ 489151 h 875133"/>
              <a:gd name="connsiteX0" fmla="*/ 0 w 6473308"/>
              <a:gd name="connsiteY0" fmla="*/ 489151 h 875133"/>
              <a:gd name="connsiteX1" fmla="*/ 1083397 w 6473308"/>
              <a:gd name="connsiteY1" fmla="*/ 593864 h 875133"/>
              <a:gd name="connsiteX2" fmla="*/ 2936865 w 6473308"/>
              <a:gd name="connsiteY2" fmla="*/ 311627 h 875133"/>
              <a:gd name="connsiteX3" fmla="*/ 4562695 w 6473308"/>
              <a:gd name="connsiteY3" fmla="*/ 745665 h 875133"/>
              <a:gd name="connsiteX4" fmla="*/ 6341613 w 6473308"/>
              <a:gd name="connsiteY4" fmla="*/ 55742 h 875133"/>
              <a:gd name="connsiteX5" fmla="*/ 6320327 w 6473308"/>
              <a:gd name="connsiteY5" fmla="*/ 0 h 875133"/>
              <a:gd name="connsiteX6" fmla="*/ 6473308 w 6473308"/>
              <a:gd name="connsiteY6" fmla="*/ 58930 h 875133"/>
              <a:gd name="connsiteX7" fmla="*/ 6430133 w 6473308"/>
              <a:gd name="connsiteY7" fmla="*/ 208193 h 875133"/>
              <a:gd name="connsiteX8" fmla="*/ 6397053 w 6473308"/>
              <a:gd name="connsiteY8" fmla="*/ 164830 h 875133"/>
              <a:gd name="connsiteX9" fmla="*/ 4595809 w 6473308"/>
              <a:gd name="connsiteY9" fmla="*/ 872972 h 875133"/>
              <a:gd name="connsiteX10" fmla="*/ 2954126 w 6473308"/>
              <a:gd name="connsiteY10" fmla="*/ 395195 h 875133"/>
              <a:gd name="connsiteX11" fmla="*/ 1139016 w 6473308"/>
              <a:gd name="connsiteY11" fmla="*/ 688987 h 875133"/>
              <a:gd name="connsiteX12" fmla="*/ 11427 w 6473308"/>
              <a:gd name="connsiteY12" fmla="*/ 559688 h 875133"/>
              <a:gd name="connsiteX13" fmla="*/ 0 w 6473308"/>
              <a:gd name="connsiteY13" fmla="*/ 489151 h 875133"/>
              <a:gd name="connsiteX0" fmla="*/ 0 w 6473308"/>
              <a:gd name="connsiteY0" fmla="*/ 489151 h 872985"/>
              <a:gd name="connsiteX1" fmla="*/ 1083397 w 6473308"/>
              <a:gd name="connsiteY1" fmla="*/ 593864 h 872985"/>
              <a:gd name="connsiteX2" fmla="*/ 2936865 w 6473308"/>
              <a:gd name="connsiteY2" fmla="*/ 311627 h 872985"/>
              <a:gd name="connsiteX3" fmla="*/ 4562695 w 6473308"/>
              <a:gd name="connsiteY3" fmla="*/ 745665 h 872985"/>
              <a:gd name="connsiteX4" fmla="*/ 6341613 w 6473308"/>
              <a:gd name="connsiteY4" fmla="*/ 55742 h 872985"/>
              <a:gd name="connsiteX5" fmla="*/ 6320327 w 6473308"/>
              <a:gd name="connsiteY5" fmla="*/ 0 h 872985"/>
              <a:gd name="connsiteX6" fmla="*/ 6473308 w 6473308"/>
              <a:gd name="connsiteY6" fmla="*/ 58930 h 872985"/>
              <a:gd name="connsiteX7" fmla="*/ 6430133 w 6473308"/>
              <a:gd name="connsiteY7" fmla="*/ 208193 h 872985"/>
              <a:gd name="connsiteX8" fmla="*/ 6397053 w 6473308"/>
              <a:gd name="connsiteY8" fmla="*/ 164830 h 872985"/>
              <a:gd name="connsiteX9" fmla="*/ 4595809 w 6473308"/>
              <a:gd name="connsiteY9" fmla="*/ 872972 h 872985"/>
              <a:gd name="connsiteX10" fmla="*/ 2830018 w 6473308"/>
              <a:gd name="connsiteY10" fmla="*/ 144654 h 872985"/>
              <a:gd name="connsiteX11" fmla="*/ 1139016 w 6473308"/>
              <a:gd name="connsiteY11" fmla="*/ 688987 h 872985"/>
              <a:gd name="connsiteX12" fmla="*/ 11427 w 6473308"/>
              <a:gd name="connsiteY12" fmla="*/ 559688 h 872985"/>
              <a:gd name="connsiteX13" fmla="*/ 0 w 6473308"/>
              <a:gd name="connsiteY13" fmla="*/ 489151 h 872985"/>
              <a:gd name="connsiteX0" fmla="*/ 0 w 6473308"/>
              <a:gd name="connsiteY0" fmla="*/ 489151 h 872985"/>
              <a:gd name="connsiteX1" fmla="*/ 1083397 w 6473308"/>
              <a:gd name="connsiteY1" fmla="*/ 593864 h 872985"/>
              <a:gd name="connsiteX2" fmla="*/ 2891011 w 6473308"/>
              <a:gd name="connsiteY2" fmla="*/ 211541 h 872985"/>
              <a:gd name="connsiteX3" fmla="*/ 4562695 w 6473308"/>
              <a:gd name="connsiteY3" fmla="*/ 745665 h 872985"/>
              <a:gd name="connsiteX4" fmla="*/ 6341613 w 6473308"/>
              <a:gd name="connsiteY4" fmla="*/ 55742 h 872985"/>
              <a:gd name="connsiteX5" fmla="*/ 6320327 w 6473308"/>
              <a:gd name="connsiteY5" fmla="*/ 0 h 872985"/>
              <a:gd name="connsiteX6" fmla="*/ 6473308 w 6473308"/>
              <a:gd name="connsiteY6" fmla="*/ 58930 h 872985"/>
              <a:gd name="connsiteX7" fmla="*/ 6430133 w 6473308"/>
              <a:gd name="connsiteY7" fmla="*/ 208193 h 872985"/>
              <a:gd name="connsiteX8" fmla="*/ 6397053 w 6473308"/>
              <a:gd name="connsiteY8" fmla="*/ 164830 h 872985"/>
              <a:gd name="connsiteX9" fmla="*/ 4595809 w 6473308"/>
              <a:gd name="connsiteY9" fmla="*/ 872972 h 872985"/>
              <a:gd name="connsiteX10" fmla="*/ 2830018 w 6473308"/>
              <a:gd name="connsiteY10" fmla="*/ 144654 h 872985"/>
              <a:gd name="connsiteX11" fmla="*/ 1139016 w 6473308"/>
              <a:gd name="connsiteY11" fmla="*/ 688987 h 872985"/>
              <a:gd name="connsiteX12" fmla="*/ 11427 w 6473308"/>
              <a:gd name="connsiteY12" fmla="*/ 559688 h 872985"/>
              <a:gd name="connsiteX13" fmla="*/ 0 w 6473308"/>
              <a:gd name="connsiteY13" fmla="*/ 489151 h 872985"/>
              <a:gd name="connsiteX0" fmla="*/ 0 w 6473308"/>
              <a:gd name="connsiteY0" fmla="*/ 489151 h 872985"/>
              <a:gd name="connsiteX1" fmla="*/ 1083397 w 6473308"/>
              <a:gd name="connsiteY1" fmla="*/ 593864 h 872985"/>
              <a:gd name="connsiteX2" fmla="*/ 2891011 w 6473308"/>
              <a:gd name="connsiteY2" fmla="*/ 211541 h 872985"/>
              <a:gd name="connsiteX3" fmla="*/ 4562695 w 6473308"/>
              <a:gd name="connsiteY3" fmla="*/ 745665 h 872985"/>
              <a:gd name="connsiteX4" fmla="*/ 6341613 w 6473308"/>
              <a:gd name="connsiteY4" fmla="*/ 55742 h 872985"/>
              <a:gd name="connsiteX5" fmla="*/ 6320327 w 6473308"/>
              <a:gd name="connsiteY5" fmla="*/ 0 h 872985"/>
              <a:gd name="connsiteX6" fmla="*/ 6473308 w 6473308"/>
              <a:gd name="connsiteY6" fmla="*/ 58930 h 872985"/>
              <a:gd name="connsiteX7" fmla="*/ 6430133 w 6473308"/>
              <a:gd name="connsiteY7" fmla="*/ 208193 h 872985"/>
              <a:gd name="connsiteX8" fmla="*/ 6397053 w 6473308"/>
              <a:gd name="connsiteY8" fmla="*/ 164830 h 872985"/>
              <a:gd name="connsiteX9" fmla="*/ 4595809 w 6473308"/>
              <a:gd name="connsiteY9" fmla="*/ 872972 h 872985"/>
              <a:gd name="connsiteX10" fmla="*/ 2830018 w 6473308"/>
              <a:gd name="connsiteY10" fmla="*/ 144654 h 872985"/>
              <a:gd name="connsiteX11" fmla="*/ 1139016 w 6473308"/>
              <a:gd name="connsiteY11" fmla="*/ 688987 h 872985"/>
              <a:gd name="connsiteX12" fmla="*/ 11427 w 6473308"/>
              <a:gd name="connsiteY12" fmla="*/ 559688 h 872985"/>
              <a:gd name="connsiteX13" fmla="*/ 0 w 6473308"/>
              <a:gd name="connsiteY13" fmla="*/ 489151 h 872985"/>
              <a:gd name="connsiteX0" fmla="*/ 0 w 6473308"/>
              <a:gd name="connsiteY0" fmla="*/ 489151 h 872985"/>
              <a:gd name="connsiteX1" fmla="*/ 1083397 w 6473308"/>
              <a:gd name="connsiteY1" fmla="*/ 593864 h 872985"/>
              <a:gd name="connsiteX2" fmla="*/ 2891011 w 6473308"/>
              <a:gd name="connsiteY2" fmla="*/ 211541 h 872985"/>
              <a:gd name="connsiteX3" fmla="*/ 4562695 w 6473308"/>
              <a:gd name="connsiteY3" fmla="*/ 745665 h 872985"/>
              <a:gd name="connsiteX4" fmla="*/ 6341613 w 6473308"/>
              <a:gd name="connsiteY4" fmla="*/ 55742 h 872985"/>
              <a:gd name="connsiteX5" fmla="*/ 6320327 w 6473308"/>
              <a:gd name="connsiteY5" fmla="*/ 0 h 872985"/>
              <a:gd name="connsiteX6" fmla="*/ 6473308 w 6473308"/>
              <a:gd name="connsiteY6" fmla="*/ 58930 h 872985"/>
              <a:gd name="connsiteX7" fmla="*/ 6430133 w 6473308"/>
              <a:gd name="connsiteY7" fmla="*/ 208193 h 872985"/>
              <a:gd name="connsiteX8" fmla="*/ 6397053 w 6473308"/>
              <a:gd name="connsiteY8" fmla="*/ 164830 h 872985"/>
              <a:gd name="connsiteX9" fmla="*/ 4595809 w 6473308"/>
              <a:gd name="connsiteY9" fmla="*/ 872972 h 872985"/>
              <a:gd name="connsiteX10" fmla="*/ 2830018 w 6473308"/>
              <a:gd name="connsiteY10" fmla="*/ 144654 h 872985"/>
              <a:gd name="connsiteX11" fmla="*/ 1139016 w 6473308"/>
              <a:gd name="connsiteY11" fmla="*/ 688987 h 872985"/>
              <a:gd name="connsiteX12" fmla="*/ 11427 w 6473308"/>
              <a:gd name="connsiteY12" fmla="*/ 559688 h 872985"/>
              <a:gd name="connsiteX13" fmla="*/ 0 w 6473308"/>
              <a:gd name="connsiteY13" fmla="*/ 489151 h 872985"/>
              <a:gd name="connsiteX0" fmla="*/ 0 w 6473308"/>
              <a:gd name="connsiteY0" fmla="*/ 489151 h 873671"/>
              <a:gd name="connsiteX1" fmla="*/ 1083397 w 6473308"/>
              <a:gd name="connsiteY1" fmla="*/ 593864 h 873671"/>
              <a:gd name="connsiteX2" fmla="*/ 2891011 w 6473308"/>
              <a:gd name="connsiteY2" fmla="*/ 211541 h 873671"/>
              <a:gd name="connsiteX3" fmla="*/ 4562695 w 6473308"/>
              <a:gd name="connsiteY3" fmla="*/ 745665 h 873671"/>
              <a:gd name="connsiteX4" fmla="*/ 6341613 w 6473308"/>
              <a:gd name="connsiteY4" fmla="*/ 55742 h 873671"/>
              <a:gd name="connsiteX5" fmla="*/ 6320327 w 6473308"/>
              <a:gd name="connsiteY5" fmla="*/ 0 h 873671"/>
              <a:gd name="connsiteX6" fmla="*/ 6473308 w 6473308"/>
              <a:gd name="connsiteY6" fmla="*/ 58930 h 873671"/>
              <a:gd name="connsiteX7" fmla="*/ 6430133 w 6473308"/>
              <a:gd name="connsiteY7" fmla="*/ 208193 h 873671"/>
              <a:gd name="connsiteX8" fmla="*/ 6397053 w 6473308"/>
              <a:gd name="connsiteY8" fmla="*/ 164830 h 873671"/>
              <a:gd name="connsiteX9" fmla="*/ 4595809 w 6473308"/>
              <a:gd name="connsiteY9" fmla="*/ 872972 h 873671"/>
              <a:gd name="connsiteX10" fmla="*/ 2941976 w 6473308"/>
              <a:gd name="connsiteY10" fmla="*/ 307637 h 873671"/>
              <a:gd name="connsiteX11" fmla="*/ 1139016 w 6473308"/>
              <a:gd name="connsiteY11" fmla="*/ 688987 h 873671"/>
              <a:gd name="connsiteX12" fmla="*/ 11427 w 6473308"/>
              <a:gd name="connsiteY12" fmla="*/ 559688 h 873671"/>
              <a:gd name="connsiteX13" fmla="*/ 0 w 6473308"/>
              <a:gd name="connsiteY13" fmla="*/ 489151 h 873671"/>
              <a:gd name="connsiteX0" fmla="*/ 0 w 6473308"/>
              <a:gd name="connsiteY0" fmla="*/ 489151 h 873671"/>
              <a:gd name="connsiteX1" fmla="*/ 1083397 w 6473308"/>
              <a:gd name="connsiteY1" fmla="*/ 593864 h 873671"/>
              <a:gd name="connsiteX2" fmla="*/ 2838103 w 6473308"/>
              <a:gd name="connsiteY2" fmla="*/ 96057 h 873671"/>
              <a:gd name="connsiteX3" fmla="*/ 4562695 w 6473308"/>
              <a:gd name="connsiteY3" fmla="*/ 745665 h 873671"/>
              <a:gd name="connsiteX4" fmla="*/ 6341613 w 6473308"/>
              <a:gd name="connsiteY4" fmla="*/ 55742 h 873671"/>
              <a:gd name="connsiteX5" fmla="*/ 6320327 w 6473308"/>
              <a:gd name="connsiteY5" fmla="*/ 0 h 873671"/>
              <a:gd name="connsiteX6" fmla="*/ 6473308 w 6473308"/>
              <a:gd name="connsiteY6" fmla="*/ 58930 h 873671"/>
              <a:gd name="connsiteX7" fmla="*/ 6430133 w 6473308"/>
              <a:gd name="connsiteY7" fmla="*/ 208193 h 873671"/>
              <a:gd name="connsiteX8" fmla="*/ 6397053 w 6473308"/>
              <a:gd name="connsiteY8" fmla="*/ 164830 h 873671"/>
              <a:gd name="connsiteX9" fmla="*/ 4595809 w 6473308"/>
              <a:gd name="connsiteY9" fmla="*/ 872972 h 873671"/>
              <a:gd name="connsiteX10" fmla="*/ 2941976 w 6473308"/>
              <a:gd name="connsiteY10" fmla="*/ 307637 h 873671"/>
              <a:gd name="connsiteX11" fmla="*/ 1139016 w 6473308"/>
              <a:gd name="connsiteY11" fmla="*/ 688987 h 873671"/>
              <a:gd name="connsiteX12" fmla="*/ 11427 w 6473308"/>
              <a:gd name="connsiteY12" fmla="*/ 559688 h 873671"/>
              <a:gd name="connsiteX13" fmla="*/ 0 w 6473308"/>
              <a:gd name="connsiteY13" fmla="*/ 489151 h 873671"/>
              <a:gd name="connsiteX0" fmla="*/ 0 w 6473308"/>
              <a:gd name="connsiteY0" fmla="*/ 489151 h 872994"/>
              <a:gd name="connsiteX1" fmla="*/ 1083397 w 6473308"/>
              <a:gd name="connsiteY1" fmla="*/ 593864 h 872994"/>
              <a:gd name="connsiteX2" fmla="*/ 2838103 w 6473308"/>
              <a:gd name="connsiteY2" fmla="*/ 96057 h 872994"/>
              <a:gd name="connsiteX3" fmla="*/ 4562695 w 6473308"/>
              <a:gd name="connsiteY3" fmla="*/ 745665 h 872994"/>
              <a:gd name="connsiteX4" fmla="*/ 6341613 w 6473308"/>
              <a:gd name="connsiteY4" fmla="*/ 55742 h 872994"/>
              <a:gd name="connsiteX5" fmla="*/ 6320327 w 6473308"/>
              <a:gd name="connsiteY5" fmla="*/ 0 h 872994"/>
              <a:gd name="connsiteX6" fmla="*/ 6473308 w 6473308"/>
              <a:gd name="connsiteY6" fmla="*/ 58930 h 872994"/>
              <a:gd name="connsiteX7" fmla="*/ 6430133 w 6473308"/>
              <a:gd name="connsiteY7" fmla="*/ 208193 h 872994"/>
              <a:gd name="connsiteX8" fmla="*/ 6397053 w 6473308"/>
              <a:gd name="connsiteY8" fmla="*/ 164830 h 872994"/>
              <a:gd name="connsiteX9" fmla="*/ 4595809 w 6473308"/>
              <a:gd name="connsiteY9" fmla="*/ 872972 h 872994"/>
              <a:gd name="connsiteX10" fmla="*/ 2889067 w 6473308"/>
              <a:gd name="connsiteY10" fmla="*/ 192154 h 872994"/>
              <a:gd name="connsiteX11" fmla="*/ 1139016 w 6473308"/>
              <a:gd name="connsiteY11" fmla="*/ 688987 h 872994"/>
              <a:gd name="connsiteX12" fmla="*/ 11427 w 6473308"/>
              <a:gd name="connsiteY12" fmla="*/ 559688 h 872994"/>
              <a:gd name="connsiteX13" fmla="*/ 0 w 6473308"/>
              <a:gd name="connsiteY13" fmla="*/ 489151 h 872994"/>
              <a:gd name="connsiteX0" fmla="*/ 0 w 6473308"/>
              <a:gd name="connsiteY0" fmla="*/ 489151 h 872998"/>
              <a:gd name="connsiteX1" fmla="*/ 1083397 w 6473308"/>
              <a:gd name="connsiteY1" fmla="*/ 593864 h 872998"/>
              <a:gd name="connsiteX2" fmla="*/ 2838103 w 6473308"/>
              <a:gd name="connsiteY2" fmla="*/ 96057 h 872998"/>
              <a:gd name="connsiteX3" fmla="*/ 4562695 w 6473308"/>
              <a:gd name="connsiteY3" fmla="*/ 745665 h 872998"/>
              <a:gd name="connsiteX4" fmla="*/ 6341613 w 6473308"/>
              <a:gd name="connsiteY4" fmla="*/ 55742 h 872998"/>
              <a:gd name="connsiteX5" fmla="*/ 6320327 w 6473308"/>
              <a:gd name="connsiteY5" fmla="*/ 0 h 872998"/>
              <a:gd name="connsiteX6" fmla="*/ 6473308 w 6473308"/>
              <a:gd name="connsiteY6" fmla="*/ 58930 h 872998"/>
              <a:gd name="connsiteX7" fmla="*/ 6430133 w 6473308"/>
              <a:gd name="connsiteY7" fmla="*/ 208193 h 872998"/>
              <a:gd name="connsiteX8" fmla="*/ 6397053 w 6473308"/>
              <a:gd name="connsiteY8" fmla="*/ 164830 h 872998"/>
              <a:gd name="connsiteX9" fmla="*/ 4595809 w 6473308"/>
              <a:gd name="connsiteY9" fmla="*/ 872972 h 872998"/>
              <a:gd name="connsiteX10" fmla="*/ 2889067 w 6473308"/>
              <a:gd name="connsiteY10" fmla="*/ 192154 h 872998"/>
              <a:gd name="connsiteX11" fmla="*/ 1139016 w 6473308"/>
              <a:gd name="connsiteY11" fmla="*/ 688987 h 872998"/>
              <a:gd name="connsiteX12" fmla="*/ 11427 w 6473308"/>
              <a:gd name="connsiteY12" fmla="*/ 559688 h 872998"/>
              <a:gd name="connsiteX13" fmla="*/ 0 w 6473308"/>
              <a:gd name="connsiteY13" fmla="*/ 489151 h 872998"/>
              <a:gd name="connsiteX0" fmla="*/ 0 w 6473308"/>
              <a:gd name="connsiteY0" fmla="*/ 489151 h 872995"/>
              <a:gd name="connsiteX1" fmla="*/ 1083397 w 6473308"/>
              <a:gd name="connsiteY1" fmla="*/ 593864 h 872995"/>
              <a:gd name="connsiteX2" fmla="*/ 2838103 w 6473308"/>
              <a:gd name="connsiteY2" fmla="*/ 96057 h 872995"/>
              <a:gd name="connsiteX3" fmla="*/ 4562695 w 6473308"/>
              <a:gd name="connsiteY3" fmla="*/ 745665 h 872995"/>
              <a:gd name="connsiteX4" fmla="*/ 6341613 w 6473308"/>
              <a:gd name="connsiteY4" fmla="*/ 55742 h 872995"/>
              <a:gd name="connsiteX5" fmla="*/ 6320327 w 6473308"/>
              <a:gd name="connsiteY5" fmla="*/ 0 h 872995"/>
              <a:gd name="connsiteX6" fmla="*/ 6473308 w 6473308"/>
              <a:gd name="connsiteY6" fmla="*/ 58930 h 872995"/>
              <a:gd name="connsiteX7" fmla="*/ 6430133 w 6473308"/>
              <a:gd name="connsiteY7" fmla="*/ 208193 h 872995"/>
              <a:gd name="connsiteX8" fmla="*/ 6397053 w 6473308"/>
              <a:gd name="connsiteY8" fmla="*/ 164830 h 872995"/>
              <a:gd name="connsiteX9" fmla="*/ 4595809 w 6473308"/>
              <a:gd name="connsiteY9" fmla="*/ 872972 h 872995"/>
              <a:gd name="connsiteX10" fmla="*/ 2889067 w 6473308"/>
              <a:gd name="connsiteY10" fmla="*/ 192154 h 872995"/>
              <a:gd name="connsiteX11" fmla="*/ 1139016 w 6473308"/>
              <a:gd name="connsiteY11" fmla="*/ 688987 h 872995"/>
              <a:gd name="connsiteX12" fmla="*/ 11427 w 6473308"/>
              <a:gd name="connsiteY12" fmla="*/ 559688 h 872995"/>
              <a:gd name="connsiteX13" fmla="*/ 0 w 6473308"/>
              <a:gd name="connsiteY13" fmla="*/ 489151 h 872995"/>
              <a:gd name="connsiteX0" fmla="*/ 0 w 6473308"/>
              <a:gd name="connsiteY0" fmla="*/ 489151 h 879982"/>
              <a:gd name="connsiteX1" fmla="*/ 1083397 w 6473308"/>
              <a:gd name="connsiteY1" fmla="*/ 593864 h 879982"/>
              <a:gd name="connsiteX2" fmla="*/ 2838103 w 6473308"/>
              <a:gd name="connsiteY2" fmla="*/ 96057 h 879982"/>
              <a:gd name="connsiteX3" fmla="*/ 4562695 w 6473308"/>
              <a:gd name="connsiteY3" fmla="*/ 745665 h 879982"/>
              <a:gd name="connsiteX4" fmla="*/ 6341613 w 6473308"/>
              <a:gd name="connsiteY4" fmla="*/ 55742 h 879982"/>
              <a:gd name="connsiteX5" fmla="*/ 6320327 w 6473308"/>
              <a:gd name="connsiteY5" fmla="*/ 0 h 879982"/>
              <a:gd name="connsiteX6" fmla="*/ 6473308 w 6473308"/>
              <a:gd name="connsiteY6" fmla="*/ 58930 h 879982"/>
              <a:gd name="connsiteX7" fmla="*/ 6430133 w 6473308"/>
              <a:gd name="connsiteY7" fmla="*/ 208193 h 879982"/>
              <a:gd name="connsiteX8" fmla="*/ 6397053 w 6473308"/>
              <a:gd name="connsiteY8" fmla="*/ 164830 h 879982"/>
              <a:gd name="connsiteX9" fmla="*/ 4595809 w 6473308"/>
              <a:gd name="connsiteY9" fmla="*/ 872972 h 879982"/>
              <a:gd name="connsiteX10" fmla="*/ 3666508 w 6473308"/>
              <a:gd name="connsiteY10" fmla="*/ 508186 h 879982"/>
              <a:gd name="connsiteX11" fmla="*/ 2889067 w 6473308"/>
              <a:gd name="connsiteY11" fmla="*/ 192154 h 879982"/>
              <a:gd name="connsiteX12" fmla="*/ 1139016 w 6473308"/>
              <a:gd name="connsiteY12" fmla="*/ 688987 h 879982"/>
              <a:gd name="connsiteX13" fmla="*/ 11427 w 6473308"/>
              <a:gd name="connsiteY13" fmla="*/ 559688 h 879982"/>
              <a:gd name="connsiteX14" fmla="*/ 0 w 6473308"/>
              <a:gd name="connsiteY14" fmla="*/ 489151 h 879982"/>
              <a:gd name="connsiteX0" fmla="*/ 0 w 6473308"/>
              <a:gd name="connsiteY0" fmla="*/ 489151 h 879982"/>
              <a:gd name="connsiteX1" fmla="*/ 1083397 w 6473308"/>
              <a:gd name="connsiteY1" fmla="*/ 593864 h 879982"/>
              <a:gd name="connsiteX2" fmla="*/ 2838103 w 6473308"/>
              <a:gd name="connsiteY2" fmla="*/ 96057 h 879982"/>
              <a:gd name="connsiteX3" fmla="*/ 3720990 w 6473308"/>
              <a:gd name="connsiteY3" fmla="*/ 413453 h 879982"/>
              <a:gd name="connsiteX4" fmla="*/ 4562695 w 6473308"/>
              <a:gd name="connsiteY4" fmla="*/ 745665 h 879982"/>
              <a:gd name="connsiteX5" fmla="*/ 6341613 w 6473308"/>
              <a:gd name="connsiteY5" fmla="*/ 55742 h 879982"/>
              <a:gd name="connsiteX6" fmla="*/ 6320327 w 6473308"/>
              <a:gd name="connsiteY6" fmla="*/ 0 h 879982"/>
              <a:gd name="connsiteX7" fmla="*/ 6473308 w 6473308"/>
              <a:gd name="connsiteY7" fmla="*/ 58930 h 879982"/>
              <a:gd name="connsiteX8" fmla="*/ 6430133 w 6473308"/>
              <a:gd name="connsiteY8" fmla="*/ 208193 h 879982"/>
              <a:gd name="connsiteX9" fmla="*/ 6397053 w 6473308"/>
              <a:gd name="connsiteY9" fmla="*/ 164830 h 879982"/>
              <a:gd name="connsiteX10" fmla="*/ 4595809 w 6473308"/>
              <a:gd name="connsiteY10" fmla="*/ 872972 h 879982"/>
              <a:gd name="connsiteX11" fmla="*/ 3666508 w 6473308"/>
              <a:gd name="connsiteY11" fmla="*/ 508186 h 879982"/>
              <a:gd name="connsiteX12" fmla="*/ 2889067 w 6473308"/>
              <a:gd name="connsiteY12" fmla="*/ 192154 h 879982"/>
              <a:gd name="connsiteX13" fmla="*/ 1139016 w 6473308"/>
              <a:gd name="connsiteY13" fmla="*/ 688987 h 879982"/>
              <a:gd name="connsiteX14" fmla="*/ 11427 w 6473308"/>
              <a:gd name="connsiteY14" fmla="*/ 559688 h 879982"/>
              <a:gd name="connsiteX15" fmla="*/ 0 w 6473308"/>
              <a:gd name="connsiteY15" fmla="*/ 489151 h 879982"/>
              <a:gd name="connsiteX0" fmla="*/ 0 w 6473308"/>
              <a:gd name="connsiteY0" fmla="*/ 489151 h 892320"/>
              <a:gd name="connsiteX1" fmla="*/ 1083397 w 6473308"/>
              <a:gd name="connsiteY1" fmla="*/ 593864 h 892320"/>
              <a:gd name="connsiteX2" fmla="*/ 2838103 w 6473308"/>
              <a:gd name="connsiteY2" fmla="*/ 96057 h 892320"/>
              <a:gd name="connsiteX3" fmla="*/ 3720990 w 6473308"/>
              <a:gd name="connsiteY3" fmla="*/ 413453 h 892320"/>
              <a:gd name="connsiteX4" fmla="*/ 4562695 w 6473308"/>
              <a:gd name="connsiteY4" fmla="*/ 745665 h 892320"/>
              <a:gd name="connsiteX5" fmla="*/ 6341613 w 6473308"/>
              <a:gd name="connsiteY5" fmla="*/ 55742 h 892320"/>
              <a:gd name="connsiteX6" fmla="*/ 6320327 w 6473308"/>
              <a:gd name="connsiteY6" fmla="*/ 0 h 892320"/>
              <a:gd name="connsiteX7" fmla="*/ 6473308 w 6473308"/>
              <a:gd name="connsiteY7" fmla="*/ 58930 h 892320"/>
              <a:gd name="connsiteX8" fmla="*/ 6430133 w 6473308"/>
              <a:gd name="connsiteY8" fmla="*/ 208193 h 892320"/>
              <a:gd name="connsiteX9" fmla="*/ 6397053 w 6473308"/>
              <a:gd name="connsiteY9" fmla="*/ 164830 h 892320"/>
              <a:gd name="connsiteX10" fmla="*/ 4595809 w 6473308"/>
              <a:gd name="connsiteY10" fmla="*/ 872972 h 892320"/>
              <a:gd name="connsiteX11" fmla="*/ 3556369 w 6473308"/>
              <a:gd name="connsiteY11" fmla="*/ 649306 h 892320"/>
              <a:gd name="connsiteX12" fmla="*/ 2889067 w 6473308"/>
              <a:gd name="connsiteY12" fmla="*/ 192154 h 892320"/>
              <a:gd name="connsiteX13" fmla="*/ 1139016 w 6473308"/>
              <a:gd name="connsiteY13" fmla="*/ 688987 h 892320"/>
              <a:gd name="connsiteX14" fmla="*/ 11427 w 6473308"/>
              <a:gd name="connsiteY14" fmla="*/ 559688 h 892320"/>
              <a:gd name="connsiteX15" fmla="*/ 0 w 6473308"/>
              <a:gd name="connsiteY15" fmla="*/ 489151 h 892320"/>
              <a:gd name="connsiteX0" fmla="*/ 0 w 6473308"/>
              <a:gd name="connsiteY0" fmla="*/ 489151 h 892320"/>
              <a:gd name="connsiteX1" fmla="*/ 1083397 w 6473308"/>
              <a:gd name="connsiteY1" fmla="*/ 593864 h 892320"/>
              <a:gd name="connsiteX2" fmla="*/ 2838103 w 6473308"/>
              <a:gd name="connsiteY2" fmla="*/ 96057 h 892320"/>
              <a:gd name="connsiteX3" fmla="*/ 3604090 w 6473308"/>
              <a:gd name="connsiteY3" fmla="*/ 585596 h 892320"/>
              <a:gd name="connsiteX4" fmla="*/ 4562695 w 6473308"/>
              <a:gd name="connsiteY4" fmla="*/ 745665 h 892320"/>
              <a:gd name="connsiteX5" fmla="*/ 6341613 w 6473308"/>
              <a:gd name="connsiteY5" fmla="*/ 55742 h 892320"/>
              <a:gd name="connsiteX6" fmla="*/ 6320327 w 6473308"/>
              <a:gd name="connsiteY6" fmla="*/ 0 h 892320"/>
              <a:gd name="connsiteX7" fmla="*/ 6473308 w 6473308"/>
              <a:gd name="connsiteY7" fmla="*/ 58930 h 892320"/>
              <a:gd name="connsiteX8" fmla="*/ 6430133 w 6473308"/>
              <a:gd name="connsiteY8" fmla="*/ 208193 h 892320"/>
              <a:gd name="connsiteX9" fmla="*/ 6397053 w 6473308"/>
              <a:gd name="connsiteY9" fmla="*/ 164830 h 892320"/>
              <a:gd name="connsiteX10" fmla="*/ 4595809 w 6473308"/>
              <a:gd name="connsiteY10" fmla="*/ 872972 h 892320"/>
              <a:gd name="connsiteX11" fmla="*/ 3556369 w 6473308"/>
              <a:gd name="connsiteY11" fmla="*/ 649306 h 892320"/>
              <a:gd name="connsiteX12" fmla="*/ 2889067 w 6473308"/>
              <a:gd name="connsiteY12" fmla="*/ 192154 h 892320"/>
              <a:gd name="connsiteX13" fmla="*/ 1139016 w 6473308"/>
              <a:gd name="connsiteY13" fmla="*/ 688987 h 892320"/>
              <a:gd name="connsiteX14" fmla="*/ 11427 w 6473308"/>
              <a:gd name="connsiteY14" fmla="*/ 559688 h 892320"/>
              <a:gd name="connsiteX15" fmla="*/ 0 w 6473308"/>
              <a:gd name="connsiteY15" fmla="*/ 489151 h 892320"/>
              <a:gd name="connsiteX0" fmla="*/ 0 w 6473308"/>
              <a:gd name="connsiteY0" fmla="*/ 489151 h 893391"/>
              <a:gd name="connsiteX1" fmla="*/ 1083397 w 6473308"/>
              <a:gd name="connsiteY1" fmla="*/ 593864 h 893391"/>
              <a:gd name="connsiteX2" fmla="*/ 2838103 w 6473308"/>
              <a:gd name="connsiteY2" fmla="*/ 96057 h 893391"/>
              <a:gd name="connsiteX3" fmla="*/ 3604090 w 6473308"/>
              <a:gd name="connsiteY3" fmla="*/ 585596 h 893391"/>
              <a:gd name="connsiteX4" fmla="*/ 4562695 w 6473308"/>
              <a:gd name="connsiteY4" fmla="*/ 745665 h 893391"/>
              <a:gd name="connsiteX5" fmla="*/ 6341613 w 6473308"/>
              <a:gd name="connsiteY5" fmla="*/ 55742 h 893391"/>
              <a:gd name="connsiteX6" fmla="*/ 6320327 w 6473308"/>
              <a:gd name="connsiteY6" fmla="*/ 0 h 893391"/>
              <a:gd name="connsiteX7" fmla="*/ 6473308 w 6473308"/>
              <a:gd name="connsiteY7" fmla="*/ 58930 h 893391"/>
              <a:gd name="connsiteX8" fmla="*/ 6430133 w 6473308"/>
              <a:gd name="connsiteY8" fmla="*/ 208193 h 893391"/>
              <a:gd name="connsiteX9" fmla="*/ 6397053 w 6473308"/>
              <a:gd name="connsiteY9" fmla="*/ 164830 h 893391"/>
              <a:gd name="connsiteX10" fmla="*/ 4595809 w 6473308"/>
              <a:gd name="connsiteY10" fmla="*/ 872972 h 893391"/>
              <a:gd name="connsiteX11" fmla="*/ 3539026 w 6473308"/>
              <a:gd name="connsiteY11" fmla="*/ 657233 h 893391"/>
              <a:gd name="connsiteX12" fmla="*/ 2889067 w 6473308"/>
              <a:gd name="connsiteY12" fmla="*/ 192154 h 893391"/>
              <a:gd name="connsiteX13" fmla="*/ 1139016 w 6473308"/>
              <a:gd name="connsiteY13" fmla="*/ 688987 h 893391"/>
              <a:gd name="connsiteX14" fmla="*/ 11427 w 6473308"/>
              <a:gd name="connsiteY14" fmla="*/ 559688 h 893391"/>
              <a:gd name="connsiteX15" fmla="*/ 0 w 6473308"/>
              <a:gd name="connsiteY15" fmla="*/ 489151 h 893391"/>
              <a:gd name="connsiteX0" fmla="*/ 0 w 6473308"/>
              <a:gd name="connsiteY0" fmla="*/ 489151 h 893391"/>
              <a:gd name="connsiteX1" fmla="*/ 1083397 w 6473308"/>
              <a:gd name="connsiteY1" fmla="*/ 593864 h 893391"/>
              <a:gd name="connsiteX2" fmla="*/ 2838103 w 6473308"/>
              <a:gd name="connsiteY2" fmla="*/ 96057 h 893391"/>
              <a:gd name="connsiteX3" fmla="*/ 3604090 w 6473308"/>
              <a:gd name="connsiteY3" fmla="*/ 585596 h 893391"/>
              <a:gd name="connsiteX4" fmla="*/ 4562695 w 6473308"/>
              <a:gd name="connsiteY4" fmla="*/ 745665 h 893391"/>
              <a:gd name="connsiteX5" fmla="*/ 6341613 w 6473308"/>
              <a:gd name="connsiteY5" fmla="*/ 55742 h 893391"/>
              <a:gd name="connsiteX6" fmla="*/ 6320327 w 6473308"/>
              <a:gd name="connsiteY6" fmla="*/ 0 h 893391"/>
              <a:gd name="connsiteX7" fmla="*/ 6473308 w 6473308"/>
              <a:gd name="connsiteY7" fmla="*/ 58930 h 893391"/>
              <a:gd name="connsiteX8" fmla="*/ 6430133 w 6473308"/>
              <a:gd name="connsiteY8" fmla="*/ 208193 h 893391"/>
              <a:gd name="connsiteX9" fmla="*/ 6397053 w 6473308"/>
              <a:gd name="connsiteY9" fmla="*/ 164830 h 893391"/>
              <a:gd name="connsiteX10" fmla="*/ 4595809 w 6473308"/>
              <a:gd name="connsiteY10" fmla="*/ 872972 h 893391"/>
              <a:gd name="connsiteX11" fmla="*/ 3539026 w 6473308"/>
              <a:gd name="connsiteY11" fmla="*/ 657233 h 893391"/>
              <a:gd name="connsiteX12" fmla="*/ 2889067 w 6473308"/>
              <a:gd name="connsiteY12" fmla="*/ 192154 h 893391"/>
              <a:gd name="connsiteX13" fmla="*/ 1139016 w 6473308"/>
              <a:gd name="connsiteY13" fmla="*/ 688987 h 893391"/>
              <a:gd name="connsiteX14" fmla="*/ 11427 w 6473308"/>
              <a:gd name="connsiteY14" fmla="*/ 559688 h 893391"/>
              <a:gd name="connsiteX15" fmla="*/ 0 w 6473308"/>
              <a:gd name="connsiteY15" fmla="*/ 489151 h 893391"/>
              <a:gd name="connsiteX0" fmla="*/ 0 w 6473308"/>
              <a:gd name="connsiteY0" fmla="*/ 489151 h 906787"/>
              <a:gd name="connsiteX1" fmla="*/ 1083397 w 6473308"/>
              <a:gd name="connsiteY1" fmla="*/ 593864 h 906787"/>
              <a:gd name="connsiteX2" fmla="*/ 2838103 w 6473308"/>
              <a:gd name="connsiteY2" fmla="*/ 96057 h 906787"/>
              <a:gd name="connsiteX3" fmla="*/ 3604090 w 6473308"/>
              <a:gd name="connsiteY3" fmla="*/ 585596 h 906787"/>
              <a:gd name="connsiteX4" fmla="*/ 4562695 w 6473308"/>
              <a:gd name="connsiteY4" fmla="*/ 745665 h 906787"/>
              <a:gd name="connsiteX5" fmla="*/ 6341613 w 6473308"/>
              <a:gd name="connsiteY5" fmla="*/ 55742 h 906787"/>
              <a:gd name="connsiteX6" fmla="*/ 6320327 w 6473308"/>
              <a:gd name="connsiteY6" fmla="*/ 0 h 906787"/>
              <a:gd name="connsiteX7" fmla="*/ 6473308 w 6473308"/>
              <a:gd name="connsiteY7" fmla="*/ 58930 h 906787"/>
              <a:gd name="connsiteX8" fmla="*/ 6430133 w 6473308"/>
              <a:gd name="connsiteY8" fmla="*/ 208193 h 906787"/>
              <a:gd name="connsiteX9" fmla="*/ 6397053 w 6473308"/>
              <a:gd name="connsiteY9" fmla="*/ 164830 h 906787"/>
              <a:gd name="connsiteX10" fmla="*/ 4595809 w 6473308"/>
              <a:gd name="connsiteY10" fmla="*/ 872972 h 906787"/>
              <a:gd name="connsiteX11" fmla="*/ 3539026 w 6473308"/>
              <a:gd name="connsiteY11" fmla="*/ 657233 h 906787"/>
              <a:gd name="connsiteX12" fmla="*/ 2889067 w 6473308"/>
              <a:gd name="connsiteY12" fmla="*/ 192154 h 906787"/>
              <a:gd name="connsiteX13" fmla="*/ 1139016 w 6473308"/>
              <a:gd name="connsiteY13" fmla="*/ 688987 h 906787"/>
              <a:gd name="connsiteX14" fmla="*/ 11427 w 6473308"/>
              <a:gd name="connsiteY14" fmla="*/ 559688 h 906787"/>
              <a:gd name="connsiteX15" fmla="*/ 0 w 6473308"/>
              <a:gd name="connsiteY15" fmla="*/ 489151 h 906787"/>
              <a:gd name="connsiteX0" fmla="*/ 0 w 6473308"/>
              <a:gd name="connsiteY0" fmla="*/ 489151 h 897521"/>
              <a:gd name="connsiteX1" fmla="*/ 1083397 w 6473308"/>
              <a:gd name="connsiteY1" fmla="*/ 593864 h 897521"/>
              <a:gd name="connsiteX2" fmla="*/ 2838103 w 6473308"/>
              <a:gd name="connsiteY2" fmla="*/ 96057 h 897521"/>
              <a:gd name="connsiteX3" fmla="*/ 3604090 w 6473308"/>
              <a:gd name="connsiteY3" fmla="*/ 585596 h 897521"/>
              <a:gd name="connsiteX4" fmla="*/ 4562695 w 6473308"/>
              <a:gd name="connsiteY4" fmla="*/ 745665 h 897521"/>
              <a:gd name="connsiteX5" fmla="*/ 6341613 w 6473308"/>
              <a:gd name="connsiteY5" fmla="*/ 55742 h 897521"/>
              <a:gd name="connsiteX6" fmla="*/ 6320327 w 6473308"/>
              <a:gd name="connsiteY6" fmla="*/ 0 h 897521"/>
              <a:gd name="connsiteX7" fmla="*/ 6473308 w 6473308"/>
              <a:gd name="connsiteY7" fmla="*/ 58930 h 897521"/>
              <a:gd name="connsiteX8" fmla="*/ 6430133 w 6473308"/>
              <a:gd name="connsiteY8" fmla="*/ 208193 h 897521"/>
              <a:gd name="connsiteX9" fmla="*/ 6397053 w 6473308"/>
              <a:gd name="connsiteY9" fmla="*/ 164830 h 897521"/>
              <a:gd name="connsiteX10" fmla="*/ 4595809 w 6473308"/>
              <a:gd name="connsiteY10" fmla="*/ 872972 h 897521"/>
              <a:gd name="connsiteX11" fmla="*/ 3539026 w 6473308"/>
              <a:gd name="connsiteY11" fmla="*/ 657233 h 897521"/>
              <a:gd name="connsiteX12" fmla="*/ 2889067 w 6473308"/>
              <a:gd name="connsiteY12" fmla="*/ 192154 h 897521"/>
              <a:gd name="connsiteX13" fmla="*/ 1139016 w 6473308"/>
              <a:gd name="connsiteY13" fmla="*/ 688987 h 897521"/>
              <a:gd name="connsiteX14" fmla="*/ 11427 w 6473308"/>
              <a:gd name="connsiteY14" fmla="*/ 559688 h 897521"/>
              <a:gd name="connsiteX15" fmla="*/ 0 w 6473308"/>
              <a:gd name="connsiteY15" fmla="*/ 489151 h 897521"/>
              <a:gd name="connsiteX0" fmla="*/ 0 w 6473308"/>
              <a:gd name="connsiteY0" fmla="*/ 489151 h 897521"/>
              <a:gd name="connsiteX1" fmla="*/ 1083397 w 6473308"/>
              <a:gd name="connsiteY1" fmla="*/ 593864 h 897521"/>
              <a:gd name="connsiteX2" fmla="*/ 2838103 w 6473308"/>
              <a:gd name="connsiteY2" fmla="*/ 96057 h 897521"/>
              <a:gd name="connsiteX3" fmla="*/ 3604090 w 6473308"/>
              <a:gd name="connsiteY3" fmla="*/ 585596 h 897521"/>
              <a:gd name="connsiteX4" fmla="*/ 4562695 w 6473308"/>
              <a:gd name="connsiteY4" fmla="*/ 745665 h 897521"/>
              <a:gd name="connsiteX5" fmla="*/ 6341613 w 6473308"/>
              <a:gd name="connsiteY5" fmla="*/ 55742 h 897521"/>
              <a:gd name="connsiteX6" fmla="*/ 6320327 w 6473308"/>
              <a:gd name="connsiteY6" fmla="*/ 0 h 897521"/>
              <a:gd name="connsiteX7" fmla="*/ 6473308 w 6473308"/>
              <a:gd name="connsiteY7" fmla="*/ 58930 h 897521"/>
              <a:gd name="connsiteX8" fmla="*/ 6430133 w 6473308"/>
              <a:gd name="connsiteY8" fmla="*/ 208193 h 897521"/>
              <a:gd name="connsiteX9" fmla="*/ 6397053 w 6473308"/>
              <a:gd name="connsiteY9" fmla="*/ 164830 h 897521"/>
              <a:gd name="connsiteX10" fmla="*/ 4595809 w 6473308"/>
              <a:gd name="connsiteY10" fmla="*/ 872972 h 897521"/>
              <a:gd name="connsiteX11" fmla="*/ 3539026 w 6473308"/>
              <a:gd name="connsiteY11" fmla="*/ 657233 h 897521"/>
              <a:gd name="connsiteX12" fmla="*/ 2889067 w 6473308"/>
              <a:gd name="connsiteY12" fmla="*/ 192154 h 897521"/>
              <a:gd name="connsiteX13" fmla="*/ 1139016 w 6473308"/>
              <a:gd name="connsiteY13" fmla="*/ 688987 h 897521"/>
              <a:gd name="connsiteX14" fmla="*/ 11427 w 6473308"/>
              <a:gd name="connsiteY14" fmla="*/ 559688 h 897521"/>
              <a:gd name="connsiteX15" fmla="*/ 0 w 6473308"/>
              <a:gd name="connsiteY15" fmla="*/ 489151 h 897521"/>
              <a:gd name="connsiteX0" fmla="*/ 0 w 6473308"/>
              <a:gd name="connsiteY0" fmla="*/ 489151 h 897521"/>
              <a:gd name="connsiteX1" fmla="*/ 1083397 w 6473308"/>
              <a:gd name="connsiteY1" fmla="*/ 593864 h 897521"/>
              <a:gd name="connsiteX2" fmla="*/ 2838103 w 6473308"/>
              <a:gd name="connsiteY2" fmla="*/ 96057 h 897521"/>
              <a:gd name="connsiteX3" fmla="*/ 3604090 w 6473308"/>
              <a:gd name="connsiteY3" fmla="*/ 585596 h 897521"/>
              <a:gd name="connsiteX4" fmla="*/ 4562695 w 6473308"/>
              <a:gd name="connsiteY4" fmla="*/ 745665 h 897521"/>
              <a:gd name="connsiteX5" fmla="*/ 6341613 w 6473308"/>
              <a:gd name="connsiteY5" fmla="*/ 55742 h 897521"/>
              <a:gd name="connsiteX6" fmla="*/ 6320327 w 6473308"/>
              <a:gd name="connsiteY6" fmla="*/ 0 h 897521"/>
              <a:gd name="connsiteX7" fmla="*/ 6473308 w 6473308"/>
              <a:gd name="connsiteY7" fmla="*/ 58930 h 897521"/>
              <a:gd name="connsiteX8" fmla="*/ 6430133 w 6473308"/>
              <a:gd name="connsiteY8" fmla="*/ 208193 h 897521"/>
              <a:gd name="connsiteX9" fmla="*/ 6397053 w 6473308"/>
              <a:gd name="connsiteY9" fmla="*/ 164830 h 897521"/>
              <a:gd name="connsiteX10" fmla="*/ 4595809 w 6473308"/>
              <a:gd name="connsiteY10" fmla="*/ 872972 h 897521"/>
              <a:gd name="connsiteX11" fmla="*/ 3539026 w 6473308"/>
              <a:gd name="connsiteY11" fmla="*/ 657233 h 897521"/>
              <a:gd name="connsiteX12" fmla="*/ 2889067 w 6473308"/>
              <a:gd name="connsiteY12" fmla="*/ 192154 h 897521"/>
              <a:gd name="connsiteX13" fmla="*/ 1139016 w 6473308"/>
              <a:gd name="connsiteY13" fmla="*/ 688987 h 897521"/>
              <a:gd name="connsiteX14" fmla="*/ 11427 w 6473308"/>
              <a:gd name="connsiteY14" fmla="*/ 559688 h 897521"/>
              <a:gd name="connsiteX15" fmla="*/ 0 w 6473308"/>
              <a:gd name="connsiteY15" fmla="*/ 489151 h 897521"/>
              <a:gd name="connsiteX0" fmla="*/ 0 w 6473308"/>
              <a:gd name="connsiteY0" fmla="*/ 489151 h 897521"/>
              <a:gd name="connsiteX1" fmla="*/ 1083397 w 6473308"/>
              <a:gd name="connsiteY1" fmla="*/ 593864 h 897521"/>
              <a:gd name="connsiteX2" fmla="*/ 2838103 w 6473308"/>
              <a:gd name="connsiteY2" fmla="*/ 96057 h 897521"/>
              <a:gd name="connsiteX3" fmla="*/ 3604090 w 6473308"/>
              <a:gd name="connsiteY3" fmla="*/ 585596 h 897521"/>
              <a:gd name="connsiteX4" fmla="*/ 4562695 w 6473308"/>
              <a:gd name="connsiteY4" fmla="*/ 745665 h 897521"/>
              <a:gd name="connsiteX5" fmla="*/ 6341613 w 6473308"/>
              <a:gd name="connsiteY5" fmla="*/ 55742 h 897521"/>
              <a:gd name="connsiteX6" fmla="*/ 6320327 w 6473308"/>
              <a:gd name="connsiteY6" fmla="*/ 0 h 897521"/>
              <a:gd name="connsiteX7" fmla="*/ 6473308 w 6473308"/>
              <a:gd name="connsiteY7" fmla="*/ 58930 h 897521"/>
              <a:gd name="connsiteX8" fmla="*/ 6430133 w 6473308"/>
              <a:gd name="connsiteY8" fmla="*/ 208193 h 897521"/>
              <a:gd name="connsiteX9" fmla="*/ 6397053 w 6473308"/>
              <a:gd name="connsiteY9" fmla="*/ 164830 h 897521"/>
              <a:gd name="connsiteX10" fmla="*/ 4595809 w 6473308"/>
              <a:gd name="connsiteY10" fmla="*/ 872972 h 897521"/>
              <a:gd name="connsiteX11" fmla="*/ 3539026 w 6473308"/>
              <a:gd name="connsiteY11" fmla="*/ 657233 h 897521"/>
              <a:gd name="connsiteX12" fmla="*/ 2889067 w 6473308"/>
              <a:gd name="connsiteY12" fmla="*/ 192154 h 897521"/>
              <a:gd name="connsiteX13" fmla="*/ 1139016 w 6473308"/>
              <a:gd name="connsiteY13" fmla="*/ 688987 h 897521"/>
              <a:gd name="connsiteX14" fmla="*/ 11427 w 6473308"/>
              <a:gd name="connsiteY14" fmla="*/ 559688 h 897521"/>
              <a:gd name="connsiteX15" fmla="*/ 0 w 6473308"/>
              <a:gd name="connsiteY15" fmla="*/ 489151 h 897521"/>
              <a:gd name="connsiteX0" fmla="*/ 0 w 6473308"/>
              <a:gd name="connsiteY0" fmla="*/ 489151 h 902948"/>
              <a:gd name="connsiteX1" fmla="*/ 1083397 w 6473308"/>
              <a:gd name="connsiteY1" fmla="*/ 593864 h 902948"/>
              <a:gd name="connsiteX2" fmla="*/ 2838103 w 6473308"/>
              <a:gd name="connsiteY2" fmla="*/ 96057 h 902948"/>
              <a:gd name="connsiteX3" fmla="*/ 3604090 w 6473308"/>
              <a:gd name="connsiteY3" fmla="*/ 585596 h 902948"/>
              <a:gd name="connsiteX4" fmla="*/ 4562695 w 6473308"/>
              <a:gd name="connsiteY4" fmla="*/ 745665 h 902948"/>
              <a:gd name="connsiteX5" fmla="*/ 6341613 w 6473308"/>
              <a:gd name="connsiteY5" fmla="*/ 55742 h 902948"/>
              <a:gd name="connsiteX6" fmla="*/ 6320327 w 6473308"/>
              <a:gd name="connsiteY6" fmla="*/ 0 h 902948"/>
              <a:gd name="connsiteX7" fmla="*/ 6473308 w 6473308"/>
              <a:gd name="connsiteY7" fmla="*/ 58930 h 902948"/>
              <a:gd name="connsiteX8" fmla="*/ 6430133 w 6473308"/>
              <a:gd name="connsiteY8" fmla="*/ 208193 h 902948"/>
              <a:gd name="connsiteX9" fmla="*/ 6397053 w 6473308"/>
              <a:gd name="connsiteY9" fmla="*/ 164830 h 902948"/>
              <a:gd name="connsiteX10" fmla="*/ 4595809 w 6473308"/>
              <a:gd name="connsiteY10" fmla="*/ 872972 h 902948"/>
              <a:gd name="connsiteX11" fmla="*/ 3539026 w 6473308"/>
              <a:gd name="connsiteY11" fmla="*/ 657233 h 902948"/>
              <a:gd name="connsiteX12" fmla="*/ 2889067 w 6473308"/>
              <a:gd name="connsiteY12" fmla="*/ 192154 h 902948"/>
              <a:gd name="connsiteX13" fmla="*/ 1139016 w 6473308"/>
              <a:gd name="connsiteY13" fmla="*/ 688987 h 902948"/>
              <a:gd name="connsiteX14" fmla="*/ 11427 w 6473308"/>
              <a:gd name="connsiteY14" fmla="*/ 559688 h 902948"/>
              <a:gd name="connsiteX15" fmla="*/ 0 w 6473308"/>
              <a:gd name="connsiteY15" fmla="*/ 489151 h 902948"/>
              <a:gd name="connsiteX0" fmla="*/ 0 w 6473308"/>
              <a:gd name="connsiteY0" fmla="*/ 489151 h 902948"/>
              <a:gd name="connsiteX1" fmla="*/ 1083397 w 6473308"/>
              <a:gd name="connsiteY1" fmla="*/ 593864 h 902948"/>
              <a:gd name="connsiteX2" fmla="*/ 2838103 w 6473308"/>
              <a:gd name="connsiteY2" fmla="*/ 96057 h 902948"/>
              <a:gd name="connsiteX3" fmla="*/ 3604090 w 6473308"/>
              <a:gd name="connsiteY3" fmla="*/ 585596 h 902948"/>
              <a:gd name="connsiteX4" fmla="*/ 4562695 w 6473308"/>
              <a:gd name="connsiteY4" fmla="*/ 745665 h 902948"/>
              <a:gd name="connsiteX5" fmla="*/ 6341613 w 6473308"/>
              <a:gd name="connsiteY5" fmla="*/ 55742 h 902948"/>
              <a:gd name="connsiteX6" fmla="*/ 6320327 w 6473308"/>
              <a:gd name="connsiteY6" fmla="*/ 0 h 902948"/>
              <a:gd name="connsiteX7" fmla="*/ 6473308 w 6473308"/>
              <a:gd name="connsiteY7" fmla="*/ 58930 h 902948"/>
              <a:gd name="connsiteX8" fmla="*/ 6430133 w 6473308"/>
              <a:gd name="connsiteY8" fmla="*/ 208193 h 902948"/>
              <a:gd name="connsiteX9" fmla="*/ 6397053 w 6473308"/>
              <a:gd name="connsiteY9" fmla="*/ 164830 h 902948"/>
              <a:gd name="connsiteX10" fmla="*/ 4595809 w 6473308"/>
              <a:gd name="connsiteY10" fmla="*/ 872972 h 902948"/>
              <a:gd name="connsiteX11" fmla="*/ 3539026 w 6473308"/>
              <a:gd name="connsiteY11" fmla="*/ 657233 h 902948"/>
              <a:gd name="connsiteX12" fmla="*/ 2889067 w 6473308"/>
              <a:gd name="connsiteY12" fmla="*/ 192154 h 902948"/>
              <a:gd name="connsiteX13" fmla="*/ 1139016 w 6473308"/>
              <a:gd name="connsiteY13" fmla="*/ 688987 h 902948"/>
              <a:gd name="connsiteX14" fmla="*/ 11427 w 6473308"/>
              <a:gd name="connsiteY14" fmla="*/ 559688 h 902948"/>
              <a:gd name="connsiteX15" fmla="*/ 0 w 6473308"/>
              <a:gd name="connsiteY15" fmla="*/ 489151 h 902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473308" h="902948">
                <a:moveTo>
                  <a:pt x="0" y="489151"/>
                </a:moveTo>
                <a:cubicBezTo>
                  <a:pt x="298484" y="359957"/>
                  <a:pt x="610380" y="659380"/>
                  <a:pt x="1083397" y="593864"/>
                </a:cubicBezTo>
                <a:cubicBezTo>
                  <a:pt x="1556414" y="528348"/>
                  <a:pt x="2424015" y="153258"/>
                  <a:pt x="2838103" y="96057"/>
                </a:cubicBezTo>
                <a:cubicBezTo>
                  <a:pt x="3252191" y="38856"/>
                  <a:pt x="3298851" y="417127"/>
                  <a:pt x="3604090" y="585596"/>
                </a:cubicBezTo>
                <a:cubicBezTo>
                  <a:pt x="3909329" y="754065"/>
                  <a:pt x="4106441" y="833974"/>
                  <a:pt x="4562695" y="745665"/>
                </a:cubicBezTo>
                <a:cubicBezTo>
                  <a:pt x="5018949" y="657356"/>
                  <a:pt x="6037861" y="164018"/>
                  <a:pt x="6341613" y="55742"/>
                </a:cubicBezTo>
                <a:lnTo>
                  <a:pt x="6320327" y="0"/>
                </a:lnTo>
                <a:lnTo>
                  <a:pt x="6473308" y="58930"/>
                </a:lnTo>
                <a:lnTo>
                  <a:pt x="6430133" y="208193"/>
                </a:lnTo>
                <a:lnTo>
                  <a:pt x="6397053" y="164830"/>
                </a:lnTo>
                <a:cubicBezTo>
                  <a:pt x="6098820" y="257652"/>
                  <a:pt x="5072147" y="790905"/>
                  <a:pt x="4595809" y="872972"/>
                </a:cubicBezTo>
                <a:cubicBezTo>
                  <a:pt x="4119471" y="955039"/>
                  <a:pt x="3875948" y="863880"/>
                  <a:pt x="3539026" y="657233"/>
                </a:cubicBezTo>
                <a:cubicBezTo>
                  <a:pt x="3202104" y="450586"/>
                  <a:pt x="3126463" y="173312"/>
                  <a:pt x="2889067" y="192154"/>
                </a:cubicBezTo>
                <a:cubicBezTo>
                  <a:pt x="2651671" y="210996"/>
                  <a:pt x="1615854" y="587097"/>
                  <a:pt x="1139016" y="688987"/>
                </a:cubicBezTo>
                <a:cubicBezTo>
                  <a:pt x="662178" y="790877"/>
                  <a:pt x="318102" y="457618"/>
                  <a:pt x="11427" y="559688"/>
                </a:cubicBezTo>
                <a:lnTo>
                  <a:pt x="0" y="48915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4" name="圖片 73">
            <a:extLst>
              <a:ext uri="{FF2B5EF4-FFF2-40B4-BE49-F238E27FC236}">
                <a16:creationId xmlns:a16="http://schemas.microsoft.com/office/drawing/2014/main" id="{96D8886F-DC98-95CE-CDCC-6010D6A28692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34675" y="5148709"/>
            <a:ext cx="1379845" cy="718762"/>
          </a:xfrm>
          <a:prstGeom prst="rect">
            <a:avLst/>
          </a:prstGeom>
        </p:spPr>
      </p:pic>
      <p:sp>
        <p:nvSpPr>
          <p:cNvPr id="49" name="文字方塊 48">
            <a:extLst>
              <a:ext uri="{FF2B5EF4-FFF2-40B4-BE49-F238E27FC236}">
                <a16:creationId xmlns:a16="http://schemas.microsoft.com/office/drawing/2014/main" id="{4AD92DFB-8075-40A5-4829-8692721F0E59}"/>
              </a:ext>
            </a:extLst>
          </p:cNvPr>
          <p:cNvSpPr txBox="1"/>
          <p:nvPr/>
        </p:nvSpPr>
        <p:spPr>
          <a:xfrm>
            <a:off x="4202067" y="6288668"/>
            <a:ext cx="1107996" cy="461665"/>
          </a:xfrm>
          <a:prstGeom prst="rect">
            <a:avLst/>
          </a:prstGeom>
          <a:solidFill>
            <a:srgbClr val="FFFFFF">
              <a:alpha val="80000"/>
            </a:srgbClr>
          </a:solidFill>
        </p:spPr>
        <p:txBody>
          <a:bodyPr wrap="none" rtlCol="0" anchor="ctr">
            <a:spAutoFit/>
          </a:bodyPr>
          <a:lstStyle/>
          <a:p>
            <a:pPr algn="ctr"/>
            <a:r>
              <a:rPr lang="zh-TW" altLang="en-US" sz="2400" b="1"/>
              <a:t>號控器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497D98BE-CA2D-107C-C916-643CAA33DFB9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04610" y="2071615"/>
            <a:ext cx="1772337" cy="1513245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C7CE695B-19CE-2798-4963-4B8D2D740A7B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36" b="1036"/>
          <a:stretch/>
        </p:blipFill>
        <p:spPr>
          <a:xfrm>
            <a:off x="7023719" y="4248150"/>
            <a:ext cx="1103426" cy="2413200"/>
          </a:xfrm>
          <a:prstGeom prst="rect">
            <a:avLst/>
          </a:prstGeom>
        </p:spPr>
      </p:pic>
      <p:sp>
        <p:nvSpPr>
          <p:cNvPr id="26" name="文字方塊 25">
            <a:extLst>
              <a:ext uri="{FF2B5EF4-FFF2-40B4-BE49-F238E27FC236}">
                <a16:creationId xmlns:a16="http://schemas.microsoft.com/office/drawing/2014/main" id="{78932D08-EBE6-5B1D-EB6E-53A3F13AC9C0}"/>
              </a:ext>
            </a:extLst>
          </p:cNvPr>
          <p:cNvSpPr txBox="1"/>
          <p:nvPr/>
        </p:nvSpPr>
        <p:spPr>
          <a:xfrm>
            <a:off x="6797818" y="4513325"/>
            <a:ext cx="1555233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zh-TW" altLang="en-US" sz="1600"/>
              <a:t>資料接收</a:t>
            </a:r>
            <a:r>
              <a:rPr lang="en-US" altLang="zh-TW" sz="1600"/>
              <a:t>&amp;</a:t>
            </a:r>
            <a:r>
              <a:rPr lang="zh-TW" altLang="en-US" sz="1600"/>
              <a:t>播送</a:t>
            </a:r>
          </a:p>
        </p:txBody>
      </p:sp>
      <p:sp>
        <p:nvSpPr>
          <p:cNvPr id="112" name="箭號: 向右 111">
            <a:extLst>
              <a:ext uri="{FF2B5EF4-FFF2-40B4-BE49-F238E27FC236}">
                <a16:creationId xmlns:a16="http://schemas.microsoft.com/office/drawing/2014/main" id="{B738BABB-32EC-B0FE-B25F-60D544D741ED}"/>
              </a:ext>
            </a:extLst>
          </p:cNvPr>
          <p:cNvSpPr/>
          <p:nvPr/>
        </p:nvSpPr>
        <p:spPr>
          <a:xfrm>
            <a:off x="9277187" y="6189798"/>
            <a:ext cx="360000" cy="252000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3" name="文字方塊 112">
            <a:extLst>
              <a:ext uri="{FF2B5EF4-FFF2-40B4-BE49-F238E27FC236}">
                <a16:creationId xmlns:a16="http://schemas.microsoft.com/office/drawing/2014/main" id="{B09545F7-EC7F-F0BB-25E9-6B336D74CCA8}"/>
              </a:ext>
            </a:extLst>
          </p:cNvPr>
          <p:cNvSpPr txBox="1"/>
          <p:nvPr/>
        </p:nvSpPr>
        <p:spPr>
          <a:xfrm>
            <a:off x="9578248" y="6156977"/>
            <a:ext cx="1555234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zh-TW" altLang="en-US" sz="1600"/>
              <a:t>數據處理</a:t>
            </a:r>
            <a:r>
              <a:rPr lang="en-US" altLang="zh-TW" sz="1600"/>
              <a:t>&amp;</a:t>
            </a:r>
            <a:r>
              <a:rPr lang="zh-TW" altLang="en-US" sz="1600"/>
              <a:t>傳輸</a:t>
            </a:r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60382952-5389-08A0-2B20-E2C4136234FF}"/>
              </a:ext>
            </a:extLst>
          </p:cNvPr>
          <p:cNvSpPr txBox="1"/>
          <p:nvPr/>
        </p:nvSpPr>
        <p:spPr>
          <a:xfrm>
            <a:off x="841876" y="945972"/>
            <a:ext cx="8175828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zh-TW" altLang="en-US"/>
              <a:t>感測器偵測 </a:t>
            </a:r>
            <a:r>
              <a:rPr lang="en-US" altLang="zh-TW"/>
              <a:t>+</a:t>
            </a:r>
            <a:r>
              <a:rPr lang="zh-TW" altLang="en-US"/>
              <a:t> 邊緣運算：</a:t>
            </a:r>
            <a:r>
              <a:rPr lang="zh-TW" altLang="en-US">
                <a:sym typeface="Wingdings" panose="05000000000000000000" pitchFamily="2" charset="2"/>
              </a:rPr>
              <a:t>將資訊轉化為</a:t>
            </a:r>
            <a:r>
              <a:rPr lang="en-US" altLang="zh-TW">
                <a:sym typeface="Wingdings" panose="05000000000000000000" pitchFamily="2" charset="2"/>
              </a:rPr>
              <a:t>V2X</a:t>
            </a:r>
            <a:r>
              <a:rPr lang="zh-TW" altLang="en-US">
                <a:sym typeface="Wingdings" panose="05000000000000000000" pitchFamily="2" charset="2"/>
              </a:rPr>
              <a:t>標準格式 </a:t>
            </a:r>
            <a:r>
              <a:rPr lang="en-US" altLang="zh-TW">
                <a:sym typeface="Wingdings" panose="05000000000000000000" pitchFamily="2" charset="2"/>
              </a:rPr>
              <a:t> </a:t>
            </a:r>
            <a:r>
              <a:rPr lang="zh-TW" altLang="en-US">
                <a:sym typeface="Wingdings" panose="05000000000000000000" pitchFamily="2" charset="2"/>
              </a:rPr>
              <a:t>透過</a:t>
            </a:r>
            <a:r>
              <a:rPr lang="en-US" altLang="zh-TW">
                <a:sym typeface="Wingdings" panose="05000000000000000000" pitchFamily="2" charset="2"/>
              </a:rPr>
              <a:t>RSU</a:t>
            </a:r>
            <a:r>
              <a:rPr lang="zh-TW" altLang="en-US">
                <a:sym typeface="Wingdings" panose="05000000000000000000" pitchFamily="2" charset="2"/>
              </a:rPr>
              <a:t>播送予鄰近車輛</a:t>
            </a:r>
            <a:endParaRPr lang="zh-TW" altLang="en-US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05377264-6F5E-B728-72C8-ACE195473015}"/>
              </a:ext>
            </a:extLst>
          </p:cNvPr>
          <p:cNvSpPr txBox="1"/>
          <p:nvPr/>
        </p:nvSpPr>
        <p:spPr>
          <a:xfrm>
            <a:off x="375191" y="6288668"/>
            <a:ext cx="800219" cy="461665"/>
          </a:xfrm>
          <a:prstGeom prst="rect">
            <a:avLst/>
          </a:prstGeom>
          <a:solidFill>
            <a:srgbClr val="FFFFFF">
              <a:alpha val="80000"/>
            </a:srgbClr>
          </a:solidFill>
        </p:spPr>
        <p:txBody>
          <a:bodyPr wrap="none" rtlCol="0" anchor="ctr">
            <a:spAutoFit/>
          </a:bodyPr>
          <a:lstStyle/>
          <a:p>
            <a:r>
              <a:rPr lang="zh-TW" altLang="en-US" sz="2400" b="1"/>
              <a:t>路口</a:t>
            </a:r>
            <a:endParaRPr lang="en-US" altLang="zh-TW" sz="2400" b="1"/>
          </a:p>
        </p:txBody>
      </p:sp>
    </p:spTree>
    <p:extLst>
      <p:ext uri="{BB962C8B-B14F-4D97-AF65-F5344CB8AC3E}">
        <p14:creationId xmlns:p14="http://schemas.microsoft.com/office/powerpoint/2010/main" val="2939977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16B7323-36C1-1B13-EEDF-ACE29392B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2000"/>
              <a:t>V2X</a:t>
            </a:r>
            <a:r>
              <a:rPr lang="zh-TW" altLang="en-US" sz="2000"/>
              <a:t>應用</a:t>
            </a:r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FF4367E-64D3-592B-16B6-3A359F2641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0000" y="1897167"/>
            <a:ext cx="5483045" cy="1744920"/>
          </a:xfrm>
        </p:spPr>
        <p:txBody>
          <a:bodyPr/>
          <a:lstStyle/>
          <a:p>
            <a:r>
              <a:rPr lang="zh-TW" altLang="en-US" sz="4000"/>
              <a:t>即時號誌資訊播送 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756F75E-0E4B-D3A1-46B8-6425D0A6E5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D5B10-7F0F-4A29-A088-F269036550CE}" type="datetime3">
              <a:rPr lang="en-US" altLang="zh-TW" smtClean="0"/>
              <a:pPr/>
              <a:t>15 August 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3034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E984707-87DC-DF7E-AAB8-A2EB6D892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3200"/>
              <a:t>號誌時制時相資訊播送簡介</a:t>
            </a:r>
            <a:endParaRPr lang="zh-TW" altLang="en-US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EF47CF05-D85C-D27C-40B6-3AB4584F4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6E290225-7458-4E5F-AFE5-E142CAAEBF37}" type="slidenum">
              <a:rPr lang="en-US" smtClean="0"/>
              <a:pPr algn="ctr"/>
              <a:t>26</a:t>
            </a:fld>
            <a:endParaRPr lang="en-US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E1E484D1-9347-FFAE-6DA8-9B1464035E7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3101" y="1457718"/>
            <a:ext cx="6546850" cy="2683872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9D0CE9DD-1D34-6844-7A24-24FEC3DE96B8}"/>
              </a:ext>
            </a:extLst>
          </p:cNvPr>
          <p:cNvSpPr txBox="1"/>
          <p:nvPr/>
        </p:nvSpPr>
        <p:spPr>
          <a:xfrm>
            <a:off x="8305800" y="3823275"/>
            <a:ext cx="3842658" cy="2092881"/>
          </a:xfrm>
          <a:prstGeom prst="rect">
            <a:avLst/>
          </a:prstGeom>
          <a:solidFill>
            <a:srgbClr val="FFFFFF">
              <a:alpha val="80000"/>
            </a:srgbClr>
          </a:solidFill>
        </p:spPr>
        <p:txBody>
          <a:bodyPr wrap="square" rtlCol="0">
            <a:spAutoFit/>
          </a:bodyPr>
          <a:lstStyle>
            <a:defPPr>
              <a:defRPr lang="zh-TW"/>
            </a:defPPr>
            <a:lvl1pPr marL="285750" indent="-285750">
              <a:buFont typeface="Arial" panose="020B0604020202020204" pitchFamily="34" charset="0"/>
              <a:buChar char="•"/>
              <a:defRPr/>
            </a:lvl1pPr>
          </a:lstStyle>
          <a:p>
            <a:r>
              <a:rPr lang="en-US" altLang="zh-TW" sz="1400"/>
              <a:t>SAE</a:t>
            </a:r>
            <a:r>
              <a:rPr lang="zh-TW" altLang="en-US" sz="1400"/>
              <a:t>訂定</a:t>
            </a:r>
            <a:r>
              <a:rPr lang="en-US" altLang="zh-TW" sz="1400"/>
              <a:t>V2X</a:t>
            </a:r>
            <a:r>
              <a:rPr lang="zh-TW" altLang="en-US" sz="1400"/>
              <a:t>訊息傳輸標準 </a:t>
            </a:r>
            <a:r>
              <a:rPr lang="en-US" altLang="zh-TW" sz="1400"/>
              <a:t>- </a:t>
            </a:r>
            <a:r>
              <a:rPr lang="en-US" altLang="zh-TW" b="1"/>
              <a:t>SAE J2735</a:t>
            </a:r>
            <a:r>
              <a:rPr lang="en-US" altLang="zh-TW" sz="1400"/>
              <a:t>: </a:t>
            </a:r>
            <a:r>
              <a:rPr lang="zh-TW" altLang="en-US" sz="1400"/>
              <a:t>包含</a:t>
            </a:r>
            <a:r>
              <a:rPr lang="en-US" altLang="zh-TW" sz="1400"/>
              <a:t>BSM (Basic Safety Message), MAP (Map Message), </a:t>
            </a:r>
            <a:r>
              <a:rPr lang="en-US" altLang="zh-TW" sz="1400">
                <a:solidFill>
                  <a:srgbClr val="FF0000"/>
                </a:solidFill>
              </a:rPr>
              <a:t>SPAT (Signal Phase and Timing Message)</a:t>
            </a:r>
            <a:r>
              <a:rPr lang="en-US" altLang="zh-TW" sz="1400"/>
              <a:t>, RTCM (Reference Time Clock Message), SRM (Status Report Message), SSM (Signal Status Message), and TIM (Traffic Information Message)</a:t>
            </a:r>
          </a:p>
          <a:p>
            <a:r>
              <a:rPr lang="zh-TW" altLang="en-US" sz="1400"/>
              <a:t>號控器透過</a:t>
            </a:r>
            <a:r>
              <a:rPr lang="en-US" altLang="zh-TW" sz="1400"/>
              <a:t>RSU</a:t>
            </a:r>
            <a:r>
              <a:rPr lang="zh-TW" altLang="en-US" sz="1400"/>
              <a:t>播送號誌資訊</a:t>
            </a:r>
            <a:endParaRPr lang="en-US" altLang="zh-TW" sz="1400"/>
          </a:p>
          <a:p>
            <a:r>
              <a:rPr lang="zh-TW" altLang="en-US" sz="1400"/>
              <a:t>車輛運算最佳配速</a:t>
            </a:r>
          </a:p>
        </p:txBody>
      </p:sp>
      <p:sp>
        <p:nvSpPr>
          <p:cNvPr id="12" name="箭號: 向右 11">
            <a:extLst>
              <a:ext uri="{FF2B5EF4-FFF2-40B4-BE49-F238E27FC236}">
                <a16:creationId xmlns:a16="http://schemas.microsoft.com/office/drawing/2014/main" id="{4D2CA200-D0D0-7326-D123-35924157A9B2}"/>
              </a:ext>
            </a:extLst>
          </p:cNvPr>
          <p:cNvSpPr/>
          <p:nvPr/>
        </p:nvSpPr>
        <p:spPr>
          <a:xfrm>
            <a:off x="7772400" y="2185481"/>
            <a:ext cx="228600" cy="5969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7642549B-9BBA-F04F-1395-DE497C8AB720}"/>
              </a:ext>
            </a:extLst>
          </p:cNvPr>
          <p:cNvSpPr txBox="1"/>
          <p:nvPr/>
        </p:nvSpPr>
        <p:spPr>
          <a:xfrm>
            <a:off x="8305800" y="1791434"/>
            <a:ext cx="3842658" cy="1384995"/>
          </a:xfrm>
          <a:prstGeom prst="rect">
            <a:avLst/>
          </a:prstGeom>
          <a:solidFill>
            <a:srgbClr val="FFFFFF">
              <a:alpha val="80000"/>
            </a:srgbClr>
          </a:solidFill>
        </p:spPr>
        <p:txBody>
          <a:bodyPr wrap="square" rtlCol="0">
            <a:spAutoFit/>
          </a:bodyPr>
          <a:lstStyle>
            <a:defPPr>
              <a:defRPr lang="zh-TW"/>
            </a:defPPr>
            <a:lvl1pPr marL="285750" indent="-285750">
              <a:buFont typeface="Arial" panose="020B0604020202020204" pitchFamily="34" charset="0"/>
              <a:buChar char="•"/>
              <a:defRPr/>
            </a:lvl1pPr>
          </a:lstStyle>
          <a:p>
            <a:pPr marL="0" indent="0">
              <a:buNone/>
            </a:pPr>
            <a:r>
              <a:rPr lang="en-US" altLang="zh-TW" sz="2000" b="1"/>
              <a:t>GLOSA</a:t>
            </a:r>
            <a:r>
              <a:rPr lang="en-US" altLang="zh-TW" sz="1600"/>
              <a:t> (Green Light Optimal Speed Advisory): </a:t>
            </a:r>
            <a:r>
              <a:rPr lang="zh-TW" altLang="en-US" sz="1600"/>
              <a:t>提供駕駛人號誌資訊、建議速度，使其可平順地於道路行駛，不需等待過久紅燈，增加道路安全、減少碳排及油耗</a:t>
            </a: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572F47D0-22DB-9EDA-8462-63616A39C31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0" y="4248151"/>
            <a:ext cx="4342099" cy="2393949"/>
          </a:xfrm>
          <a:prstGeom prst="rect">
            <a:avLst/>
          </a:prstGeom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id="{2CE37CC6-FC51-B4B7-B980-FB18158F12AD}"/>
              </a:ext>
            </a:extLst>
          </p:cNvPr>
          <p:cNvSpPr txBox="1"/>
          <p:nvPr/>
        </p:nvSpPr>
        <p:spPr>
          <a:xfrm>
            <a:off x="841876" y="1079079"/>
            <a:ext cx="4484113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zh-TW" altLang="en-US"/>
              <a:t>透過</a:t>
            </a:r>
            <a:r>
              <a:rPr lang="en-US" altLang="zh-TW"/>
              <a:t>RSU</a:t>
            </a:r>
            <a:r>
              <a:rPr lang="zh-TW" altLang="en-US"/>
              <a:t>播送號控器時制時相資訊予用路人</a:t>
            </a: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EC573042-B9E5-329F-766D-98B2AB762EAE}"/>
              </a:ext>
            </a:extLst>
          </p:cNvPr>
          <p:cNvSpPr txBox="1"/>
          <p:nvPr/>
        </p:nvSpPr>
        <p:spPr>
          <a:xfrm>
            <a:off x="5314189" y="5854510"/>
            <a:ext cx="6039611" cy="923330"/>
          </a:xfrm>
          <a:prstGeom prst="rect">
            <a:avLst/>
          </a:prstGeom>
          <a:solidFill>
            <a:srgbClr val="FFFFFF">
              <a:alpha val="80000"/>
            </a:srgbClr>
          </a:solidFill>
        </p:spPr>
        <p:txBody>
          <a:bodyPr wrap="square" rtlCol="0">
            <a:spAutoFit/>
          </a:bodyPr>
          <a:lstStyle/>
          <a:p>
            <a:r>
              <a:rPr lang="zh-TW" altLang="en-US" b="1"/>
              <a:t>效益</a:t>
            </a:r>
            <a:r>
              <a:rPr lang="zh-TW" altLang="en-US"/>
              <a:t>：</a:t>
            </a:r>
            <a:endParaRPr lang="en-US" altLang="zh-TW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TW" altLang="en-US" sz="1800"/>
              <a:t>增加駕駛人對交通掌握</a:t>
            </a:r>
            <a:endParaRPr lang="en-US" altLang="zh-TW" sz="180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TW" altLang="en-US" sz="1800"/>
              <a:t>配速建議可增加道路順暢、提升安全並減少油耗及碳排</a:t>
            </a:r>
            <a:endParaRPr lang="zh-TW" altLang="en-US" sz="1800" b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28886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字方塊 20">
            <a:extLst>
              <a:ext uri="{FF2B5EF4-FFF2-40B4-BE49-F238E27FC236}">
                <a16:creationId xmlns:a16="http://schemas.microsoft.com/office/drawing/2014/main" id="{D199B858-F6B5-5B63-368E-E025D2968576}"/>
              </a:ext>
            </a:extLst>
          </p:cNvPr>
          <p:cNvSpPr txBox="1"/>
          <p:nvPr/>
        </p:nvSpPr>
        <p:spPr>
          <a:xfrm>
            <a:off x="2879925" y="1175010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>
                <a:solidFill>
                  <a:schemeClr val="accent3"/>
                </a:solidFill>
              </a:rPr>
              <a:t>軟體</a:t>
            </a:r>
            <a:r>
              <a:rPr lang="en-US" altLang="zh-TW" b="1">
                <a:solidFill>
                  <a:schemeClr val="accent3"/>
                </a:solidFill>
              </a:rPr>
              <a:t>+</a:t>
            </a:r>
            <a:r>
              <a:rPr lang="zh-TW" altLang="en-US" b="1">
                <a:solidFill>
                  <a:schemeClr val="accent3"/>
                </a:solidFill>
              </a:rPr>
              <a:t>硬體</a:t>
            </a: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C15A5EBE-FB76-709B-D3D0-7D9A63319E46}"/>
              </a:ext>
            </a:extLst>
          </p:cNvPr>
          <p:cNvSpPr txBox="1"/>
          <p:nvPr/>
        </p:nvSpPr>
        <p:spPr>
          <a:xfrm>
            <a:off x="7511582" y="1175010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>
                <a:solidFill>
                  <a:schemeClr val="accent3"/>
                </a:solidFill>
              </a:rPr>
              <a:t>軟體</a:t>
            </a:r>
            <a:r>
              <a:rPr lang="en-US" altLang="zh-TW" b="1">
                <a:solidFill>
                  <a:schemeClr val="accent3"/>
                </a:solidFill>
              </a:rPr>
              <a:t>+</a:t>
            </a:r>
            <a:r>
              <a:rPr lang="zh-TW" altLang="en-US" b="1">
                <a:solidFill>
                  <a:schemeClr val="accent3"/>
                </a:solidFill>
              </a:rPr>
              <a:t>硬體</a:t>
            </a: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BA8A2343-8B4E-5EBA-B988-C57B81464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3200"/>
              <a:t>號誌時制時相資訊播送</a:t>
            </a:r>
            <a:r>
              <a:rPr lang="zh-TW" altLang="en-US"/>
              <a:t>：方案提供商 </a:t>
            </a:r>
            <a:r>
              <a:rPr lang="en-US" altLang="zh-TW" sz="1600"/>
              <a:t>(</a:t>
            </a:r>
            <a:r>
              <a:rPr lang="zh-TW" altLang="en-US" sz="1600"/>
              <a:t>未窮盡</a:t>
            </a:r>
            <a:r>
              <a:rPr lang="en-US" altLang="zh-TW" sz="1600"/>
              <a:t>)</a:t>
            </a:r>
            <a:endParaRPr lang="zh-TW" altLang="en-US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40CB9FF6-6660-F1A3-4436-D341B8311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6E290225-7458-4E5F-AFE5-E142CAAEBF37}" type="slidenum">
              <a:rPr lang="en-US" smtClean="0"/>
              <a:pPr algn="ctr"/>
              <a:t>27</a:t>
            </a:fld>
            <a:endParaRPr 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210A27F-FA2C-BC90-5206-9960D0E09EA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198" y="1633475"/>
            <a:ext cx="4610102" cy="3452907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CB38FDD8-4263-A39C-71FF-3EA6D012C2C2}"/>
              </a:ext>
            </a:extLst>
          </p:cNvPr>
          <p:cNvSpPr txBox="1"/>
          <p:nvPr/>
        </p:nvSpPr>
        <p:spPr>
          <a:xfrm>
            <a:off x="838198" y="5086382"/>
            <a:ext cx="30893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600" b="1"/>
              <a:t>GLOSA</a:t>
            </a:r>
            <a:r>
              <a:rPr lang="zh-TW" altLang="en-US" sz="1600" b="1"/>
              <a:t>配速建議</a:t>
            </a:r>
            <a:endParaRPr lang="zh-TW" altLang="en-US" sz="160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737377B9-5F2C-588B-EE99-27443EA3B4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8" y="1146723"/>
            <a:ext cx="1990894" cy="428042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DF3901F6-3DC3-12C5-93BA-53FE134D087F}"/>
              </a:ext>
            </a:extLst>
          </p:cNvPr>
          <p:cNvSpPr txBox="1"/>
          <p:nvPr/>
        </p:nvSpPr>
        <p:spPr>
          <a:xfrm>
            <a:off x="838200" y="6362070"/>
            <a:ext cx="416716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100">
                <a:hlinkClick r:id="rId4"/>
              </a:rPr>
              <a:t>Vulnerable Road User Protection » </a:t>
            </a:r>
            <a:r>
              <a:rPr lang="en-US" altLang="zh-TW" sz="1100" err="1">
                <a:hlinkClick r:id="rId4"/>
              </a:rPr>
              <a:t>Commsignia</a:t>
            </a:r>
            <a:endParaRPr lang="zh-TW" altLang="en-US" sz="1100"/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2EAE6F6C-EC4F-6D46-E4E7-E7006631A683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91200" y="1144588"/>
            <a:ext cx="1647825" cy="431368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81C37DE2-8917-1F86-BC31-57A672F5A3BE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68592" y="1574765"/>
            <a:ext cx="4587195" cy="3452907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0B25AEDE-CD8D-3966-2802-0454267F25C4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34801" y="1637809"/>
            <a:ext cx="2457199" cy="1124441"/>
          </a:xfrm>
          <a:prstGeom prst="rect">
            <a:avLst/>
          </a:prstGeom>
        </p:spPr>
      </p:pic>
      <p:sp>
        <p:nvSpPr>
          <p:cNvPr id="17" name="文字方塊 16">
            <a:extLst>
              <a:ext uri="{FF2B5EF4-FFF2-40B4-BE49-F238E27FC236}">
                <a16:creationId xmlns:a16="http://schemas.microsoft.com/office/drawing/2014/main" id="{33979AB9-1CFB-2523-9D81-0C0FC022CFC1}"/>
              </a:ext>
            </a:extLst>
          </p:cNvPr>
          <p:cNvSpPr txBox="1"/>
          <p:nvPr/>
        </p:nvSpPr>
        <p:spPr>
          <a:xfrm>
            <a:off x="5791200" y="5086382"/>
            <a:ext cx="360045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600" b="1"/>
              <a:t>GLOSA</a:t>
            </a:r>
            <a:r>
              <a:rPr lang="zh-TW" altLang="en-US" sz="1600" b="1"/>
              <a:t>配速建議</a:t>
            </a:r>
            <a:endParaRPr lang="en-US" altLang="zh-TW" sz="1600" b="1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600"/>
              <a:t>與</a:t>
            </a:r>
            <a:r>
              <a:rPr lang="en-US" altLang="zh-TW" sz="1600"/>
              <a:t>Audi</a:t>
            </a:r>
            <a:r>
              <a:rPr lang="zh-TW" altLang="en-US" sz="1600"/>
              <a:t>合作直接顯示資訊於儀表板</a:t>
            </a:r>
            <a:endParaRPr lang="en-US" altLang="zh-TW" sz="16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600"/>
              <a:t>增加道路安全、降低油耗</a:t>
            </a:r>
            <a:endParaRPr lang="en-US" altLang="zh-TW" sz="16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600"/>
              <a:t>全美超過</a:t>
            </a:r>
            <a:r>
              <a:rPr lang="en-US" altLang="zh-TW" sz="1600"/>
              <a:t>10%</a:t>
            </a:r>
            <a:r>
              <a:rPr lang="zh-TW" altLang="en-US" sz="1600"/>
              <a:t>號誌可提供建議</a:t>
            </a: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D8FEDD14-9CB5-5E9E-D206-E61B1BE839CD}"/>
              </a:ext>
            </a:extLst>
          </p:cNvPr>
          <p:cNvSpPr txBox="1"/>
          <p:nvPr/>
        </p:nvSpPr>
        <p:spPr>
          <a:xfrm>
            <a:off x="9692986" y="1205433"/>
            <a:ext cx="22595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>
                <a:solidFill>
                  <a:schemeClr val="accent3"/>
                </a:solidFill>
              </a:rPr>
              <a:t>2024</a:t>
            </a:r>
            <a:r>
              <a:rPr lang="zh-TW" altLang="en-US">
                <a:solidFill>
                  <a:schemeClr val="accent3"/>
                </a:solidFill>
              </a:rPr>
              <a:t>由</a:t>
            </a:r>
            <a:r>
              <a:rPr lang="en-US" altLang="zh-TW" err="1">
                <a:solidFill>
                  <a:schemeClr val="accent3"/>
                </a:solidFill>
              </a:rPr>
              <a:t>Miovision</a:t>
            </a:r>
            <a:r>
              <a:rPr lang="zh-TW" altLang="en-US">
                <a:solidFill>
                  <a:schemeClr val="accent3"/>
                </a:solidFill>
              </a:rPr>
              <a:t>併購</a:t>
            </a: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BA41FE40-FF75-CCAD-3134-4493E54EA188}"/>
              </a:ext>
            </a:extLst>
          </p:cNvPr>
          <p:cNvSpPr txBox="1"/>
          <p:nvPr/>
        </p:nvSpPr>
        <p:spPr>
          <a:xfrm>
            <a:off x="5791200" y="6362070"/>
            <a:ext cx="416716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100">
                <a:hlinkClick r:id="rId8"/>
              </a:rPr>
              <a:t>Personal Signal Assistant (traffictechservices.com)</a:t>
            </a:r>
            <a:endParaRPr lang="zh-TW" altLang="en-US" sz="1100"/>
          </a:p>
        </p:txBody>
      </p:sp>
    </p:spTree>
    <p:extLst>
      <p:ext uri="{BB962C8B-B14F-4D97-AF65-F5344CB8AC3E}">
        <p14:creationId xmlns:p14="http://schemas.microsoft.com/office/powerpoint/2010/main" val="17269447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手繪多邊形: 圖案 26">
            <a:extLst>
              <a:ext uri="{FF2B5EF4-FFF2-40B4-BE49-F238E27FC236}">
                <a16:creationId xmlns:a16="http://schemas.microsoft.com/office/drawing/2014/main" id="{5C47A8CF-EE42-2206-4451-31A732E5D77D}"/>
              </a:ext>
            </a:extLst>
          </p:cNvPr>
          <p:cNvSpPr/>
          <p:nvPr/>
        </p:nvSpPr>
        <p:spPr>
          <a:xfrm>
            <a:off x="1104900" y="1155700"/>
            <a:ext cx="7340600" cy="5588000"/>
          </a:xfrm>
          <a:custGeom>
            <a:avLst/>
            <a:gdLst>
              <a:gd name="connsiteX0" fmla="*/ 0 w 7962900"/>
              <a:gd name="connsiteY0" fmla="*/ 0 h 5588000"/>
              <a:gd name="connsiteX1" fmla="*/ 7962900 w 7962900"/>
              <a:gd name="connsiteY1" fmla="*/ 0 h 5588000"/>
              <a:gd name="connsiteX2" fmla="*/ 7962900 w 7962900"/>
              <a:gd name="connsiteY2" fmla="*/ 5588000 h 5588000"/>
              <a:gd name="connsiteX3" fmla="*/ 5765800 w 7962900"/>
              <a:gd name="connsiteY3" fmla="*/ 5588000 h 5588000"/>
              <a:gd name="connsiteX4" fmla="*/ 4025900 w 7962900"/>
              <a:gd name="connsiteY4" fmla="*/ 3848100 h 5588000"/>
              <a:gd name="connsiteX5" fmla="*/ 2768600 w 7962900"/>
              <a:gd name="connsiteY5" fmla="*/ 3848100 h 5588000"/>
              <a:gd name="connsiteX6" fmla="*/ 2768600 w 7962900"/>
              <a:gd name="connsiteY6" fmla="*/ 2870200 h 5588000"/>
              <a:gd name="connsiteX7" fmla="*/ 63500 w 7962900"/>
              <a:gd name="connsiteY7" fmla="*/ 2870200 h 5588000"/>
              <a:gd name="connsiteX8" fmla="*/ 63500 w 7962900"/>
              <a:gd name="connsiteY8" fmla="*/ 0 h 5588000"/>
              <a:gd name="connsiteX0" fmla="*/ 7620 w 7899400"/>
              <a:gd name="connsiteY0" fmla="*/ 0 h 5588000"/>
              <a:gd name="connsiteX1" fmla="*/ 7899400 w 7899400"/>
              <a:gd name="connsiteY1" fmla="*/ 0 h 5588000"/>
              <a:gd name="connsiteX2" fmla="*/ 7899400 w 7899400"/>
              <a:gd name="connsiteY2" fmla="*/ 5588000 h 5588000"/>
              <a:gd name="connsiteX3" fmla="*/ 5702300 w 7899400"/>
              <a:gd name="connsiteY3" fmla="*/ 5588000 h 5588000"/>
              <a:gd name="connsiteX4" fmla="*/ 3962400 w 7899400"/>
              <a:gd name="connsiteY4" fmla="*/ 3848100 h 5588000"/>
              <a:gd name="connsiteX5" fmla="*/ 2705100 w 7899400"/>
              <a:gd name="connsiteY5" fmla="*/ 3848100 h 5588000"/>
              <a:gd name="connsiteX6" fmla="*/ 2705100 w 7899400"/>
              <a:gd name="connsiteY6" fmla="*/ 2870200 h 5588000"/>
              <a:gd name="connsiteX7" fmla="*/ 0 w 7899400"/>
              <a:gd name="connsiteY7" fmla="*/ 2870200 h 5588000"/>
              <a:gd name="connsiteX8" fmla="*/ 0 w 7899400"/>
              <a:gd name="connsiteY8" fmla="*/ 0 h 5588000"/>
              <a:gd name="connsiteX0" fmla="*/ 7620 w 7899400"/>
              <a:gd name="connsiteY0" fmla="*/ 0 h 5588000"/>
              <a:gd name="connsiteX1" fmla="*/ 7899400 w 7899400"/>
              <a:gd name="connsiteY1" fmla="*/ 0 h 5588000"/>
              <a:gd name="connsiteX2" fmla="*/ 7899400 w 7899400"/>
              <a:gd name="connsiteY2" fmla="*/ 5588000 h 5588000"/>
              <a:gd name="connsiteX3" fmla="*/ 5702300 w 7899400"/>
              <a:gd name="connsiteY3" fmla="*/ 5588000 h 5588000"/>
              <a:gd name="connsiteX4" fmla="*/ 5249811 w 7899400"/>
              <a:gd name="connsiteY4" fmla="*/ 3840480 h 5588000"/>
              <a:gd name="connsiteX5" fmla="*/ 2705100 w 7899400"/>
              <a:gd name="connsiteY5" fmla="*/ 3848100 h 5588000"/>
              <a:gd name="connsiteX6" fmla="*/ 2705100 w 7899400"/>
              <a:gd name="connsiteY6" fmla="*/ 2870200 h 5588000"/>
              <a:gd name="connsiteX7" fmla="*/ 0 w 7899400"/>
              <a:gd name="connsiteY7" fmla="*/ 2870200 h 5588000"/>
              <a:gd name="connsiteX8" fmla="*/ 0 w 7899400"/>
              <a:gd name="connsiteY8" fmla="*/ 0 h 5588000"/>
              <a:gd name="connsiteX0" fmla="*/ 7620 w 7899400"/>
              <a:gd name="connsiteY0" fmla="*/ 0 h 5588000"/>
              <a:gd name="connsiteX1" fmla="*/ 7899400 w 7899400"/>
              <a:gd name="connsiteY1" fmla="*/ 0 h 5588000"/>
              <a:gd name="connsiteX2" fmla="*/ 7899400 w 7899400"/>
              <a:gd name="connsiteY2" fmla="*/ 5588000 h 5588000"/>
              <a:gd name="connsiteX3" fmla="*/ 5702300 w 7899400"/>
              <a:gd name="connsiteY3" fmla="*/ 5588000 h 5588000"/>
              <a:gd name="connsiteX4" fmla="*/ 5233411 w 7899400"/>
              <a:gd name="connsiteY4" fmla="*/ 3863340 h 5588000"/>
              <a:gd name="connsiteX5" fmla="*/ 2705100 w 7899400"/>
              <a:gd name="connsiteY5" fmla="*/ 3848100 h 5588000"/>
              <a:gd name="connsiteX6" fmla="*/ 2705100 w 7899400"/>
              <a:gd name="connsiteY6" fmla="*/ 2870200 h 5588000"/>
              <a:gd name="connsiteX7" fmla="*/ 0 w 7899400"/>
              <a:gd name="connsiteY7" fmla="*/ 2870200 h 5588000"/>
              <a:gd name="connsiteX8" fmla="*/ 0 w 7899400"/>
              <a:gd name="connsiteY8" fmla="*/ 0 h 5588000"/>
              <a:gd name="connsiteX0" fmla="*/ 7620 w 7899400"/>
              <a:gd name="connsiteY0" fmla="*/ 0 h 5588000"/>
              <a:gd name="connsiteX1" fmla="*/ 7899400 w 7899400"/>
              <a:gd name="connsiteY1" fmla="*/ 0 h 5588000"/>
              <a:gd name="connsiteX2" fmla="*/ 7899400 w 7899400"/>
              <a:gd name="connsiteY2" fmla="*/ 5588000 h 5588000"/>
              <a:gd name="connsiteX3" fmla="*/ 5702300 w 7899400"/>
              <a:gd name="connsiteY3" fmla="*/ 5588000 h 5588000"/>
              <a:gd name="connsiteX4" fmla="*/ 5233411 w 7899400"/>
              <a:gd name="connsiteY4" fmla="*/ 3840480 h 5588000"/>
              <a:gd name="connsiteX5" fmla="*/ 2705100 w 7899400"/>
              <a:gd name="connsiteY5" fmla="*/ 3848100 h 5588000"/>
              <a:gd name="connsiteX6" fmla="*/ 2705100 w 7899400"/>
              <a:gd name="connsiteY6" fmla="*/ 2870200 h 5588000"/>
              <a:gd name="connsiteX7" fmla="*/ 0 w 7899400"/>
              <a:gd name="connsiteY7" fmla="*/ 2870200 h 5588000"/>
              <a:gd name="connsiteX8" fmla="*/ 0 w 7899400"/>
              <a:gd name="connsiteY8" fmla="*/ 0 h 558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899400" h="5588000">
                <a:moveTo>
                  <a:pt x="7620" y="0"/>
                </a:moveTo>
                <a:lnTo>
                  <a:pt x="7899400" y="0"/>
                </a:lnTo>
                <a:lnTo>
                  <a:pt x="7899400" y="5588000"/>
                </a:lnTo>
                <a:lnTo>
                  <a:pt x="5702300" y="5588000"/>
                </a:lnTo>
                <a:lnTo>
                  <a:pt x="5233411" y="3840480"/>
                </a:lnTo>
                <a:lnTo>
                  <a:pt x="2705100" y="3848100"/>
                </a:lnTo>
                <a:lnTo>
                  <a:pt x="2705100" y="2870200"/>
                </a:lnTo>
                <a:lnTo>
                  <a:pt x="0" y="2870200"/>
                </a:lnTo>
                <a:lnTo>
                  <a:pt x="0" y="0"/>
                </a:lnTo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021AECE-3687-0FB0-239D-4C61C3F104A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13462" y="2686397"/>
            <a:ext cx="2219692" cy="1770766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540C1BAF-5279-5148-5939-10EA90828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3200"/>
              <a:t>即時號誌資訊播送 </a:t>
            </a:r>
            <a:r>
              <a:rPr lang="zh-TW" altLang="en-US"/>
              <a:t>數據傳輸方向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614B2299-DE30-38F9-4088-67517F3263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6E290225-7458-4E5F-AFE5-E142CAAEBF37}" type="slidenum">
              <a:rPr lang="en-US" smtClean="0"/>
              <a:pPr algn="ctr"/>
              <a:t>28</a:t>
            </a:fld>
            <a:endParaRPr 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657B0B9E-1353-E38F-F127-38D8C6B02E67}"/>
              </a:ext>
            </a:extLst>
          </p:cNvPr>
          <p:cNvSpPr txBox="1"/>
          <p:nvPr/>
        </p:nvSpPr>
        <p:spPr>
          <a:xfrm>
            <a:off x="4289347" y="1947587"/>
            <a:ext cx="1067921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zh-TW" altLang="en-US" sz="2400" b="1"/>
              <a:t>邊緣</a:t>
            </a:r>
            <a:r>
              <a:rPr lang="en-US" altLang="zh-TW" sz="2400" b="1"/>
              <a:t>AI</a:t>
            </a:r>
            <a:endParaRPr lang="zh-TW" altLang="en-US" sz="2400" b="1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B8F2D9DC-BA6E-3ED2-C65A-202A6A2A9D09}"/>
              </a:ext>
            </a:extLst>
          </p:cNvPr>
          <p:cNvSpPr txBox="1"/>
          <p:nvPr/>
        </p:nvSpPr>
        <p:spPr>
          <a:xfrm>
            <a:off x="6639848" y="1329034"/>
            <a:ext cx="1415772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zh-TW" altLang="en-US" sz="2400" b="1"/>
              <a:t>通訊模組</a:t>
            </a: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17AA0E43-3140-6061-7EBE-B7937842F0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4194" y="2054058"/>
            <a:ext cx="1507066" cy="1457654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13DD94AE-6635-0C4B-8280-602D324649F2}"/>
              </a:ext>
            </a:extLst>
          </p:cNvPr>
          <p:cNvSpPr txBox="1"/>
          <p:nvPr/>
        </p:nvSpPr>
        <p:spPr>
          <a:xfrm>
            <a:off x="1453729" y="1329034"/>
            <a:ext cx="1107996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zh-TW" altLang="en-US" sz="2400" b="1"/>
              <a:t>感測器</a:t>
            </a: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C108DDCA-F3FE-181C-B4DD-532D8284BE33}"/>
              </a:ext>
            </a:extLst>
          </p:cNvPr>
          <p:cNvSpPr txBox="1"/>
          <p:nvPr/>
        </p:nvSpPr>
        <p:spPr>
          <a:xfrm>
            <a:off x="7224919" y="4135179"/>
            <a:ext cx="701026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zh-TW" sz="2400" b="1"/>
              <a:t>RSU</a:t>
            </a:r>
            <a:endParaRPr lang="zh-TW" altLang="en-US" sz="2400" b="1"/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F42A6BDC-83DC-A06B-2A30-796406F6A4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192" y="4432300"/>
            <a:ext cx="3223796" cy="2311400"/>
          </a:xfrm>
          <a:prstGeom prst="rect">
            <a:avLst/>
          </a:prstGeom>
        </p:spPr>
      </p:pic>
      <p:sp>
        <p:nvSpPr>
          <p:cNvPr id="18" name="等腰三角形 17">
            <a:extLst>
              <a:ext uri="{FF2B5EF4-FFF2-40B4-BE49-F238E27FC236}">
                <a16:creationId xmlns:a16="http://schemas.microsoft.com/office/drawing/2014/main" id="{9FE563FD-0F94-BA49-4C81-568AB884ED86}"/>
              </a:ext>
            </a:extLst>
          </p:cNvPr>
          <p:cNvSpPr/>
          <p:nvPr/>
        </p:nvSpPr>
        <p:spPr>
          <a:xfrm>
            <a:off x="838200" y="3042441"/>
            <a:ext cx="2297778" cy="2738142"/>
          </a:xfrm>
          <a:prstGeom prst="triangle">
            <a:avLst/>
          </a:prstGeom>
          <a:solidFill>
            <a:srgbClr val="FFF368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橢圓 18">
            <a:extLst>
              <a:ext uri="{FF2B5EF4-FFF2-40B4-BE49-F238E27FC236}">
                <a16:creationId xmlns:a16="http://schemas.microsoft.com/office/drawing/2014/main" id="{D9462067-A52F-2B1C-91D3-8CA1E82EEA8B}"/>
              </a:ext>
            </a:extLst>
          </p:cNvPr>
          <p:cNvSpPr/>
          <p:nvPr/>
        </p:nvSpPr>
        <p:spPr>
          <a:xfrm>
            <a:off x="838200" y="5168267"/>
            <a:ext cx="2273300" cy="1261423"/>
          </a:xfrm>
          <a:prstGeom prst="ellipse">
            <a:avLst/>
          </a:prstGeom>
          <a:solidFill>
            <a:srgbClr val="FFF368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4C5F6E5B-E334-84F7-069E-BE8A1DF18B52}"/>
              </a:ext>
            </a:extLst>
          </p:cNvPr>
          <p:cNvSpPr txBox="1"/>
          <p:nvPr/>
        </p:nvSpPr>
        <p:spPr>
          <a:xfrm>
            <a:off x="1299843" y="1721949"/>
            <a:ext cx="1415772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zh-TW" altLang="en-US" sz="1600"/>
              <a:t>感測交通狀況</a:t>
            </a: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53D0FEF0-862D-CF95-AC9D-15CDFCF6C926}"/>
              </a:ext>
            </a:extLst>
          </p:cNvPr>
          <p:cNvSpPr txBox="1"/>
          <p:nvPr/>
        </p:nvSpPr>
        <p:spPr>
          <a:xfrm>
            <a:off x="4115423" y="2336731"/>
            <a:ext cx="1415772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zh-TW" altLang="en-US" sz="1600"/>
              <a:t>影像辨識運算</a:t>
            </a: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D9081D72-78A0-F74B-C296-768640D42295}"/>
              </a:ext>
            </a:extLst>
          </p:cNvPr>
          <p:cNvSpPr txBox="1"/>
          <p:nvPr/>
        </p:nvSpPr>
        <p:spPr>
          <a:xfrm>
            <a:off x="6570118" y="1721949"/>
            <a:ext cx="1555234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zh-TW" altLang="en-US" sz="1600"/>
              <a:t>資料接收</a:t>
            </a:r>
            <a:r>
              <a:rPr lang="en-US" altLang="zh-TW" sz="1600"/>
              <a:t>&amp;</a:t>
            </a:r>
            <a:r>
              <a:rPr lang="zh-TW" altLang="en-US" sz="1600"/>
              <a:t>傳輸</a:t>
            </a:r>
          </a:p>
        </p:txBody>
      </p:sp>
      <p:pic>
        <p:nvPicPr>
          <p:cNvPr id="28" name="圖片 27">
            <a:extLst>
              <a:ext uri="{FF2B5EF4-FFF2-40B4-BE49-F238E27FC236}">
                <a16:creationId xmlns:a16="http://schemas.microsoft.com/office/drawing/2014/main" id="{88A722D3-AA0E-4E94-AE4A-59237EE998E9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02066" y="5148709"/>
            <a:ext cx="1731088" cy="1594991"/>
          </a:xfrm>
          <a:prstGeom prst="rect">
            <a:avLst/>
          </a:prstGeom>
        </p:spPr>
      </p:pic>
      <p:sp>
        <p:nvSpPr>
          <p:cNvPr id="30" name="文字方塊 29">
            <a:extLst>
              <a:ext uri="{FF2B5EF4-FFF2-40B4-BE49-F238E27FC236}">
                <a16:creationId xmlns:a16="http://schemas.microsoft.com/office/drawing/2014/main" id="{13A76D9D-25EF-21D8-08D4-E45AA860E625}"/>
              </a:ext>
            </a:extLst>
          </p:cNvPr>
          <p:cNvSpPr txBox="1"/>
          <p:nvPr/>
        </p:nvSpPr>
        <p:spPr>
          <a:xfrm>
            <a:off x="3927897" y="1326481"/>
            <a:ext cx="1581715" cy="584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altLang="zh-TW" sz="3200" b="1"/>
              <a:t>InterLux</a:t>
            </a:r>
            <a:endParaRPr lang="zh-TW" altLang="en-US" sz="3200" b="1"/>
          </a:p>
        </p:txBody>
      </p:sp>
      <p:pic>
        <p:nvPicPr>
          <p:cNvPr id="32" name="圖片 31">
            <a:extLst>
              <a:ext uri="{FF2B5EF4-FFF2-40B4-BE49-F238E27FC236}">
                <a16:creationId xmlns:a16="http://schemas.microsoft.com/office/drawing/2014/main" id="{797AF3F4-F0C2-D17A-7460-A1B10BE585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3134" y="2579859"/>
            <a:ext cx="2933700" cy="1562100"/>
          </a:xfrm>
          <a:prstGeom prst="rect">
            <a:avLst/>
          </a:prstGeom>
        </p:spPr>
      </p:pic>
      <p:sp>
        <p:nvSpPr>
          <p:cNvPr id="33" name="文字方塊 32">
            <a:extLst>
              <a:ext uri="{FF2B5EF4-FFF2-40B4-BE49-F238E27FC236}">
                <a16:creationId xmlns:a16="http://schemas.microsoft.com/office/drawing/2014/main" id="{0CC081D5-D225-F0C7-3E57-7B8AC0614C1B}"/>
              </a:ext>
            </a:extLst>
          </p:cNvPr>
          <p:cNvSpPr txBox="1"/>
          <p:nvPr/>
        </p:nvSpPr>
        <p:spPr>
          <a:xfrm>
            <a:off x="9255957" y="1864248"/>
            <a:ext cx="2779927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zh-TW" altLang="en-US" sz="2400" b="1"/>
              <a:t>交控中心</a:t>
            </a:r>
            <a:r>
              <a:rPr lang="en-US" altLang="zh-TW" sz="2400" b="1"/>
              <a:t>/</a:t>
            </a:r>
            <a:r>
              <a:rPr lang="zh-TW" altLang="en-US" sz="2400" b="1"/>
              <a:t>管理平台</a:t>
            </a: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5F7656E1-0900-FBB1-8C0E-09409C8510AE}"/>
              </a:ext>
            </a:extLst>
          </p:cNvPr>
          <p:cNvSpPr txBox="1"/>
          <p:nvPr/>
        </p:nvSpPr>
        <p:spPr>
          <a:xfrm>
            <a:off x="9663116" y="2257163"/>
            <a:ext cx="1965603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zh-TW" altLang="en-US" sz="1600"/>
              <a:t>資訊接收</a:t>
            </a:r>
            <a:r>
              <a:rPr lang="en-US" altLang="zh-TW" sz="1600"/>
              <a:t>&amp;</a:t>
            </a:r>
            <a:r>
              <a:rPr lang="zh-TW" altLang="en-US" sz="1600"/>
              <a:t>決策下達</a:t>
            </a:r>
          </a:p>
        </p:txBody>
      </p:sp>
      <p:pic>
        <p:nvPicPr>
          <p:cNvPr id="41" name="圖片 40">
            <a:extLst>
              <a:ext uri="{FF2B5EF4-FFF2-40B4-BE49-F238E27FC236}">
                <a16:creationId xmlns:a16="http://schemas.microsoft.com/office/drawing/2014/main" id="{6B58C75C-394E-2B80-B028-000BB66158A7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27619" y="4974990"/>
            <a:ext cx="1485240" cy="1032490"/>
          </a:xfrm>
          <a:prstGeom prst="rect">
            <a:avLst/>
          </a:prstGeom>
        </p:spPr>
      </p:pic>
      <p:sp>
        <p:nvSpPr>
          <p:cNvPr id="42" name="文字方塊 41">
            <a:extLst>
              <a:ext uri="{FF2B5EF4-FFF2-40B4-BE49-F238E27FC236}">
                <a16:creationId xmlns:a16="http://schemas.microsoft.com/office/drawing/2014/main" id="{1DE39A90-889B-269A-A8CC-1B8AAE97D0D4}"/>
              </a:ext>
            </a:extLst>
          </p:cNvPr>
          <p:cNvSpPr txBox="1"/>
          <p:nvPr/>
        </p:nvSpPr>
        <p:spPr>
          <a:xfrm>
            <a:off x="9997302" y="4135179"/>
            <a:ext cx="1308370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zh-TW" sz="2400" b="1"/>
              <a:t>V2X</a:t>
            </a:r>
            <a:r>
              <a:rPr lang="zh-TW" altLang="en-US" sz="2400" b="1"/>
              <a:t>車輛</a:t>
            </a:r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E528BCE6-7150-B8BD-A20A-D4B491298690}"/>
              </a:ext>
            </a:extLst>
          </p:cNvPr>
          <p:cNvSpPr txBox="1"/>
          <p:nvPr/>
        </p:nvSpPr>
        <p:spPr>
          <a:xfrm>
            <a:off x="9668688" y="4513325"/>
            <a:ext cx="1965603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zh-TW" altLang="en-US" sz="1600"/>
              <a:t>資訊接收</a:t>
            </a:r>
            <a:r>
              <a:rPr lang="en-US" altLang="zh-TW" sz="1600"/>
              <a:t>&amp;</a:t>
            </a:r>
            <a:r>
              <a:rPr lang="zh-TW" altLang="en-US" sz="1600"/>
              <a:t>需求告知</a:t>
            </a:r>
          </a:p>
        </p:txBody>
      </p:sp>
      <p:sp>
        <p:nvSpPr>
          <p:cNvPr id="67" name="箭號: 向右 66">
            <a:extLst>
              <a:ext uri="{FF2B5EF4-FFF2-40B4-BE49-F238E27FC236}">
                <a16:creationId xmlns:a16="http://schemas.microsoft.com/office/drawing/2014/main" id="{7D7D40FD-448D-A04D-F2F6-2C623D4F6AA9}"/>
              </a:ext>
            </a:extLst>
          </p:cNvPr>
          <p:cNvSpPr/>
          <p:nvPr/>
        </p:nvSpPr>
        <p:spPr>
          <a:xfrm>
            <a:off x="5293833" y="4255266"/>
            <a:ext cx="3697983" cy="1761667"/>
          </a:xfrm>
          <a:custGeom>
            <a:avLst/>
            <a:gdLst>
              <a:gd name="connsiteX0" fmla="*/ 0 w 3482204"/>
              <a:gd name="connsiteY0" fmla="*/ 55008 h 220032"/>
              <a:gd name="connsiteX1" fmla="*/ 3372188 w 3482204"/>
              <a:gd name="connsiteY1" fmla="*/ 55008 h 220032"/>
              <a:gd name="connsiteX2" fmla="*/ 3372188 w 3482204"/>
              <a:gd name="connsiteY2" fmla="*/ 0 h 220032"/>
              <a:gd name="connsiteX3" fmla="*/ 3482204 w 3482204"/>
              <a:gd name="connsiteY3" fmla="*/ 110016 h 220032"/>
              <a:gd name="connsiteX4" fmla="*/ 3372188 w 3482204"/>
              <a:gd name="connsiteY4" fmla="*/ 220032 h 220032"/>
              <a:gd name="connsiteX5" fmla="*/ 3372188 w 3482204"/>
              <a:gd name="connsiteY5" fmla="*/ 165024 h 220032"/>
              <a:gd name="connsiteX6" fmla="*/ 0 w 3482204"/>
              <a:gd name="connsiteY6" fmla="*/ 165024 h 220032"/>
              <a:gd name="connsiteX7" fmla="*/ 0 w 3482204"/>
              <a:gd name="connsiteY7" fmla="*/ 55008 h 220032"/>
              <a:gd name="connsiteX0" fmla="*/ 0 w 3596504"/>
              <a:gd name="connsiteY0" fmla="*/ 0 h 637464"/>
              <a:gd name="connsiteX1" fmla="*/ 3486488 w 3596504"/>
              <a:gd name="connsiteY1" fmla="*/ 472440 h 637464"/>
              <a:gd name="connsiteX2" fmla="*/ 3486488 w 3596504"/>
              <a:gd name="connsiteY2" fmla="*/ 417432 h 637464"/>
              <a:gd name="connsiteX3" fmla="*/ 3596504 w 3596504"/>
              <a:gd name="connsiteY3" fmla="*/ 527448 h 637464"/>
              <a:gd name="connsiteX4" fmla="*/ 3486488 w 3596504"/>
              <a:gd name="connsiteY4" fmla="*/ 637464 h 637464"/>
              <a:gd name="connsiteX5" fmla="*/ 3486488 w 3596504"/>
              <a:gd name="connsiteY5" fmla="*/ 582456 h 637464"/>
              <a:gd name="connsiteX6" fmla="*/ 114300 w 3596504"/>
              <a:gd name="connsiteY6" fmla="*/ 582456 h 637464"/>
              <a:gd name="connsiteX7" fmla="*/ 0 w 3596504"/>
              <a:gd name="connsiteY7" fmla="*/ 0 h 637464"/>
              <a:gd name="connsiteX0" fmla="*/ 0 w 3596504"/>
              <a:gd name="connsiteY0" fmla="*/ 0 h 637464"/>
              <a:gd name="connsiteX1" fmla="*/ 3486488 w 3596504"/>
              <a:gd name="connsiteY1" fmla="*/ 472440 h 637464"/>
              <a:gd name="connsiteX2" fmla="*/ 3486488 w 3596504"/>
              <a:gd name="connsiteY2" fmla="*/ 417432 h 637464"/>
              <a:gd name="connsiteX3" fmla="*/ 3596504 w 3596504"/>
              <a:gd name="connsiteY3" fmla="*/ 527448 h 637464"/>
              <a:gd name="connsiteX4" fmla="*/ 3486488 w 3596504"/>
              <a:gd name="connsiteY4" fmla="*/ 637464 h 637464"/>
              <a:gd name="connsiteX5" fmla="*/ 3486488 w 3596504"/>
              <a:gd name="connsiteY5" fmla="*/ 582456 h 637464"/>
              <a:gd name="connsiteX6" fmla="*/ 129540 w 3596504"/>
              <a:gd name="connsiteY6" fmla="*/ 3336 h 637464"/>
              <a:gd name="connsiteX7" fmla="*/ 0 w 3596504"/>
              <a:gd name="connsiteY7" fmla="*/ 0 h 637464"/>
              <a:gd name="connsiteX0" fmla="*/ 0 w 3596504"/>
              <a:gd name="connsiteY0" fmla="*/ 0 h 637464"/>
              <a:gd name="connsiteX1" fmla="*/ 3486488 w 3596504"/>
              <a:gd name="connsiteY1" fmla="*/ 472440 h 637464"/>
              <a:gd name="connsiteX2" fmla="*/ 3486488 w 3596504"/>
              <a:gd name="connsiteY2" fmla="*/ 417432 h 637464"/>
              <a:gd name="connsiteX3" fmla="*/ 3596504 w 3596504"/>
              <a:gd name="connsiteY3" fmla="*/ 527448 h 637464"/>
              <a:gd name="connsiteX4" fmla="*/ 3486488 w 3596504"/>
              <a:gd name="connsiteY4" fmla="*/ 637464 h 637464"/>
              <a:gd name="connsiteX5" fmla="*/ 3486488 w 3596504"/>
              <a:gd name="connsiteY5" fmla="*/ 582456 h 637464"/>
              <a:gd name="connsiteX6" fmla="*/ 533048 w 3596504"/>
              <a:gd name="connsiteY6" fmla="*/ 63673 h 637464"/>
              <a:gd name="connsiteX7" fmla="*/ 129540 w 3596504"/>
              <a:gd name="connsiteY7" fmla="*/ 3336 h 637464"/>
              <a:gd name="connsiteX8" fmla="*/ 0 w 3596504"/>
              <a:gd name="connsiteY8" fmla="*/ 0 h 637464"/>
              <a:gd name="connsiteX0" fmla="*/ 0 w 3596504"/>
              <a:gd name="connsiteY0" fmla="*/ 332567 h 970031"/>
              <a:gd name="connsiteX1" fmla="*/ 3486488 w 3596504"/>
              <a:gd name="connsiteY1" fmla="*/ 805007 h 970031"/>
              <a:gd name="connsiteX2" fmla="*/ 3486488 w 3596504"/>
              <a:gd name="connsiteY2" fmla="*/ 749999 h 970031"/>
              <a:gd name="connsiteX3" fmla="*/ 3596504 w 3596504"/>
              <a:gd name="connsiteY3" fmla="*/ 860015 h 970031"/>
              <a:gd name="connsiteX4" fmla="*/ 3486488 w 3596504"/>
              <a:gd name="connsiteY4" fmla="*/ 970031 h 970031"/>
              <a:gd name="connsiteX5" fmla="*/ 3486488 w 3596504"/>
              <a:gd name="connsiteY5" fmla="*/ 915023 h 970031"/>
              <a:gd name="connsiteX6" fmla="*/ 258728 w 3596504"/>
              <a:gd name="connsiteY6" fmla="*/ 0 h 970031"/>
              <a:gd name="connsiteX7" fmla="*/ 129540 w 3596504"/>
              <a:gd name="connsiteY7" fmla="*/ 335903 h 970031"/>
              <a:gd name="connsiteX8" fmla="*/ 0 w 3596504"/>
              <a:gd name="connsiteY8" fmla="*/ 332567 h 970031"/>
              <a:gd name="connsiteX0" fmla="*/ 0 w 3596504"/>
              <a:gd name="connsiteY0" fmla="*/ 332567 h 970031"/>
              <a:gd name="connsiteX1" fmla="*/ 510188 w 3596504"/>
              <a:gd name="connsiteY1" fmla="*/ 388621 h 970031"/>
              <a:gd name="connsiteX2" fmla="*/ 3486488 w 3596504"/>
              <a:gd name="connsiteY2" fmla="*/ 805007 h 970031"/>
              <a:gd name="connsiteX3" fmla="*/ 3486488 w 3596504"/>
              <a:gd name="connsiteY3" fmla="*/ 749999 h 970031"/>
              <a:gd name="connsiteX4" fmla="*/ 3596504 w 3596504"/>
              <a:gd name="connsiteY4" fmla="*/ 860015 h 970031"/>
              <a:gd name="connsiteX5" fmla="*/ 3486488 w 3596504"/>
              <a:gd name="connsiteY5" fmla="*/ 970031 h 970031"/>
              <a:gd name="connsiteX6" fmla="*/ 3486488 w 3596504"/>
              <a:gd name="connsiteY6" fmla="*/ 915023 h 970031"/>
              <a:gd name="connsiteX7" fmla="*/ 258728 w 3596504"/>
              <a:gd name="connsiteY7" fmla="*/ 0 h 970031"/>
              <a:gd name="connsiteX8" fmla="*/ 129540 w 3596504"/>
              <a:gd name="connsiteY8" fmla="*/ 335903 h 970031"/>
              <a:gd name="connsiteX9" fmla="*/ 0 w 3596504"/>
              <a:gd name="connsiteY9" fmla="*/ 332567 h 970031"/>
              <a:gd name="connsiteX0" fmla="*/ 352 w 3596856"/>
              <a:gd name="connsiteY0" fmla="*/ 477346 h 1114810"/>
              <a:gd name="connsiteX1" fmla="*/ 0 w 3596856"/>
              <a:gd name="connsiteY1" fmla="*/ 0 h 1114810"/>
              <a:gd name="connsiteX2" fmla="*/ 3486840 w 3596856"/>
              <a:gd name="connsiteY2" fmla="*/ 949786 h 1114810"/>
              <a:gd name="connsiteX3" fmla="*/ 3486840 w 3596856"/>
              <a:gd name="connsiteY3" fmla="*/ 894778 h 1114810"/>
              <a:gd name="connsiteX4" fmla="*/ 3596856 w 3596856"/>
              <a:gd name="connsiteY4" fmla="*/ 1004794 h 1114810"/>
              <a:gd name="connsiteX5" fmla="*/ 3486840 w 3596856"/>
              <a:gd name="connsiteY5" fmla="*/ 1114810 h 1114810"/>
              <a:gd name="connsiteX6" fmla="*/ 3486840 w 3596856"/>
              <a:gd name="connsiteY6" fmla="*/ 1059802 h 1114810"/>
              <a:gd name="connsiteX7" fmla="*/ 259080 w 3596856"/>
              <a:gd name="connsiteY7" fmla="*/ 144779 h 1114810"/>
              <a:gd name="connsiteX8" fmla="*/ 129892 w 3596856"/>
              <a:gd name="connsiteY8" fmla="*/ 480682 h 1114810"/>
              <a:gd name="connsiteX9" fmla="*/ 352 w 3596856"/>
              <a:gd name="connsiteY9" fmla="*/ 477346 h 1114810"/>
              <a:gd name="connsiteX0" fmla="*/ 521672 w 4118176"/>
              <a:gd name="connsiteY0" fmla="*/ 557855 h 1195319"/>
              <a:gd name="connsiteX1" fmla="*/ 521320 w 4118176"/>
              <a:gd name="connsiteY1" fmla="*/ 80509 h 1195319"/>
              <a:gd name="connsiteX2" fmla="*/ 4008160 w 4118176"/>
              <a:gd name="connsiteY2" fmla="*/ 1030295 h 1195319"/>
              <a:gd name="connsiteX3" fmla="*/ 4008160 w 4118176"/>
              <a:gd name="connsiteY3" fmla="*/ 975287 h 1195319"/>
              <a:gd name="connsiteX4" fmla="*/ 4118176 w 4118176"/>
              <a:gd name="connsiteY4" fmla="*/ 1085303 h 1195319"/>
              <a:gd name="connsiteX5" fmla="*/ 4008160 w 4118176"/>
              <a:gd name="connsiteY5" fmla="*/ 1195319 h 1195319"/>
              <a:gd name="connsiteX6" fmla="*/ 4008160 w 4118176"/>
              <a:gd name="connsiteY6" fmla="*/ 1140311 h 1195319"/>
              <a:gd name="connsiteX7" fmla="*/ 780400 w 4118176"/>
              <a:gd name="connsiteY7" fmla="*/ 225288 h 1195319"/>
              <a:gd name="connsiteX8" fmla="*/ 651212 w 4118176"/>
              <a:gd name="connsiteY8" fmla="*/ 561191 h 1195319"/>
              <a:gd name="connsiteX9" fmla="*/ 521672 w 4118176"/>
              <a:gd name="connsiteY9" fmla="*/ 557855 h 1195319"/>
              <a:gd name="connsiteX0" fmla="*/ 521672 w 4118176"/>
              <a:gd name="connsiteY0" fmla="*/ 557855 h 1195319"/>
              <a:gd name="connsiteX1" fmla="*/ 521320 w 4118176"/>
              <a:gd name="connsiteY1" fmla="*/ 80509 h 1195319"/>
              <a:gd name="connsiteX2" fmla="*/ 4008160 w 4118176"/>
              <a:gd name="connsiteY2" fmla="*/ 1030295 h 1195319"/>
              <a:gd name="connsiteX3" fmla="*/ 4008160 w 4118176"/>
              <a:gd name="connsiteY3" fmla="*/ 975287 h 1195319"/>
              <a:gd name="connsiteX4" fmla="*/ 4118176 w 4118176"/>
              <a:gd name="connsiteY4" fmla="*/ 1085303 h 1195319"/>
              <a:gd name="connsiteX5" fmla="*/ 4008160 w 4118176"/>
              <a:gd name="connsiteY5" fmla="*/ 1195319 h 1195319"/>
              <a:gd name="connsiteX6" fmla="*/ 4008160 w 4118176"/>
              <a:gd name="connsiteY6" fmla="*/ 1140311 h 1195319"/>
              <a:gd name="connsiteX7" fmla="*/ 780400 w 4118176"/>
              <a:gd name="connsiteY7" fmla="*/ 225288 h 1195319"/>
              <a:gd name="connsiteX8" fmla="*/ 651212 w 4118176"/>
              <a:gd name="connsiteY8" fmla="*/ 561191 h 1195319"/>
              <a:gd name="connsiteX9" fmla="*/ 521672 w 4118176"/>
              <a:gd name="connsiteY9" fmla="*/ 557855 h 1195319"/>
              <a:gd name="connsiteX0" fmla="*/ 521672 w 4118176"/>
              <a:gd name="connsiteY0" fmla="*/ 557855 h 1195319"/>
              <a:gd name="connsiteX1" fmla="*/ 521320 w 4118176"/>
              <a:gd name="connsiteY1" fmla="*/ 80509 h 1195319"/>
              <a:gd name="connsiteX2" fmla="*/ 4008160 w 4118176"/>
              <a:gd name="connsiteY2" fmla="*/ 1030295 h 1195319"/>
              <a:gd name="connsiteX3" fmla="*/ 4008160 w 4118176"/>
              <a:gd name="connsiteY3" fmla="*/ 975287 h 1195319"/>
              <a:gd name="connsiteX4" fmla="*/ 4118176 w 4118176"/>
              <a:gd name="connsiteY4" fmla="*/ 1085303 h 1195319"/>
              <a:gd name="connsiteX5" fmla="*/ 4008160 w 4118176"/>
              <a:gd name="connsiteY5" fmla="*/ 1195319 h 1195319"/>
              <a:gd name="connsiteX6" fmla="*/ 4008160 w 4118176"/>
              <a:gd name="connsiteY6" fmla="*/ 1140311 h 1195319"/>
              <a:gd name="connsiteX7" fmla="*/ 1847200 w 4118176"/>
              <a:gd name="connsiteY7" fmla="*/ 1010148 h 1195319"/>
              <a:gd name="connsiteX8" fmla="*/ 651212 w 4118176"/>
              <a:gd name="connsiteY8" fmla="*/ 561191 h 1195319"/>
              <a:gd name="connsiteX9" fmla="*/ 521672 w 4118176"/>
              <a:gd name="connsiteY9" fmla="*/ 557855 h 1195319"/>
              <a:gd name="connsiteX0" fmla="*/ 1976 w 3598480"/>
              <a:gd name="connsiteY0" fmla="*/ 25266 h 662730"/>
              <a:gd name="connsiteX1" fmla="*/ 1281784 w 3598480"/>
              <a:gd name="connsiteY1" fmla="*/ 370880 h 662730"/>
              <a:gd name="connsiteX2" fmla="*/ 3488464 w 3598480"/>
              <a:gd name="connsiteY2" fmla="*/ 497706 h 662730"/>
              <a:gd name="connsiteX3" fmla="*/ 3488464 w 3598480"/>
              <a:gd name="connsiteY3" fmla="*/ 442698 h 662730"/>
              <a:gd name="connsiteX4" fmla="*/ 3598480 w 3598480"/>
              <a:gd name="connsiteY4" fmla="*/ 552714 h 662730"/>
              <a:gd name="connsiteX5" fmla="*/ 3488464 w 3598480"/>
              <a:gd name="connsiteY5" fmla="*/ 662730 h 662730"/>
              <a:gd name="connsiteX6" fmla="*/ 3488464 w 3598480"/>
              <a:gd name="connsiteY6" fmla="*/ 607722 h 662730"/>
              <a:gd name="connsiteX7" fmla="*/ 1327504 w 3598480"/>
              <a:gd name="connsiteY7" fmla="*/ 477559 h 662730"/>
              <a:gd name="connsiteX8" fmla="*/ 131516 w 3598480"/>
              <a:gd name="connsiteY8" fmla="*/ 28602 h 662730"/>
              <a:gd name="connsiteX9" fmla="*/ 1976 w 3598480"/>
              <a:gd name="connsiteY9" fmla="*/ 25266 h 662730"/>
              <a:gd name="connsiteX0" fmla="*/ 0 w 3596504"/>
              <a:gd name="connsiteY0" fmla="*/ 1818 h 639282"/>
              <a:gd name="connsiteX1" fmla="*/ 654968 w 3596504"/>
              <a:gd name="connsiteY1" fmla="*/ 172172 h 639282"/>
              <a:gd name="connsiteX2" fmla="*/ 1279808 w 3596504"/>
              <a:gd name="connsiteY2" fmla="*/ 347432 h 639282"/>
              <a:gd name="connsiteX3" fmla="*/ 3486488 w 3596504"/>
              <a:gd name="connsiteY3" fmla="*/ 474258 h 639282"/>
              <a:gd name="connsiteX4" fmla="*/ 3486488 w 3596504"/>
              <a:gd name="connsiteY4" fmla="*/ 419250 h 639282"/>
              <a:gd name="connsiteX5" fmla="*/ 3596504 w 3596504"/>
              <a:gd name="connsiteY5" fmla="*/ 529266 h 639282"/>
              <a:gd name="connsiteX6" fmla="*/ 3486488 w 3596504"/>
              <a:gd name="connsiteY6" fmla="*/ 639282 h 639282"/>
              <a:gd name="connsiteX7" fmla="*/ 3486488 w 3596504"/>
              <a:gd name="connsiteY7" fmla="*/ 584274 h 639282"/>
              <a:gd name="connsiteX8" fmla="*/ 1325528 w 3596504"/>
              <a:gd name="connsiteY8" fmla="*/ 454111 h 639282"/>
              <a:gd name="connsiteX9" fmla="*/ 129540 w 3596504"/>
              <a:gd name="connsiteY9" fmla="*/ 5154 h 639282"/>
              <a:gd name="connsiteX10" fmla="*/ 0 w 3596504"/>
              <a:gd name="connsiteY10" fmla="*/ 1818 h 639282"/>
              <a:gd name="connsiteX0" fmla="*/ 0 w 3596504"/>
              <a:gd name="connsiteY0" fmla="*/ 754509 h 1391973"/>
              <a:gd name="connsiteX1" fmla="*/ 106328 w 3596504"/>
              <a:gd name="connsiteY1" fmla="*/ 2843 h 1391973"/>
              <a:gd name="connsiteX2" fmla="*/ 1279808 w 3596504"/>
              <a:gd name="connsiteY2" fmla="*/ 1100123 h 1391973"/>
              <a:gd name="connsiteX3" fmla="*/ 3486488 w 3596504"/>
              <a:gd name="connsiteY3" fmla="*/ 1226949 h 1391973"/>
              <a:gd name="connsiteX4" fmla="*/ 3486488 w 3596504"/>
              <a:gd name="connsiteY4" fmla="*/ 1171941 h 1391973"/>
              <a:gd name="connsiteX5" fmla="*/ 3596504 w 3596504"/>
              <a:gd name="connsiteY5" fmla="*/ 1281957 h 1391973"/>
              <a:gd name="connsiteX6" fmla="*/ 3486488 w 3596504"/>
              <a:gd name="connsiteY6" fmla="*/ 1391973 h 1391973"/>
              <a:gd name="connsiteX7" fmla="*/ 3486488 w 3596504"/>
              <a:gd name="connsiteY7" fmla="*/ 1336965 h 1391973"/>
              <a:gd name="connsiteX8" fmla="*/ 1325528 w 3596504"/>
              <a:gd name="connsiteY8" fmla="*/ 1206802 h 1391973"/>
              <a:gd name="connsiteX9" fmla="*/ 129540 w 3596504"/>
              <a:gd name="connsiteY9" fmla="*/ 757845 h 1391973"/>
              <a:gd name="connsiteX10" fmla="*/ 0 w 3596504"/>
              <a:gd name="connsiteY10" fmla="*/ 754509 h 1391973"/>
              <a:gd name="connsiteX0" fmla="*/ 0 w 3596504"/>
              <a:gd name="connsiteY0" fmla="*/ 754509 h 1391973"/>
              <a:gd name="connsiteX1" fmla="*/ 106328 w 3596504"/>
              <a:gd name="connsiteY1" fmla="*/ 2843 h 1391973"/>
              <a:gd name="connsiteX2" fmla="*/ 1279808 w 3596504"/>
              <a:gd name="connsiteY2" fmla="*/ 1100123 h 1391973"/>
              <a:gd name="connsiteX3" fmla="*/ 3486488 w 3596504"/>
              <a:gd name="connsiteY3" fmla="*/ 1226949 h 1391973"/>
              <a:gd name="connsiteX4" fmla="*/ 3486488 w 3596504"/>
              <a:gd name="connsiteY4" fmla="*/ 1171941 h 1391973"/>
              <a:gd name="connsiteX5" fmla="*/ 3596504 w 3596504"/>
              <a:gd name="connsiteY5" fmla="*/ 1281957 h 1391973"/>
              <a:gd name="connsiteX6" fmla="*/ 3486488 w 3596504"/>
              <a:gd name="connsiteY6" fmla="*/ 1391973 h 1391973"/>
              <a:gd name="connsiteX7" fmla="*/ 3486488 w 3596504"/>
              <a:gd name="connsiteY7" fmla="*/ 1336965 h 1391973"/>
              <a:gd name="connsiteX8" fmla="*/ 1325528 w 3596504"/>
              <a:gd name="connsiteY8" fmla="*/ 1206802 h 1391973"/>
              <a:gd name="connsiteX9" fmla="*/ 464468 w 3596504"/>
              <a:gd name="connsiteY9" fmla="*/ 886764 h 1391973"/>
              <a:gd name="connsiteX10" fmla="*/ 129540 w 3596504"/>
              <a:gd name="connsiteY10" fmla="*/ 757845 h 1391973"/>
              <a:gd name="connsiteX11" fmla="*/ 0 w 3596504"/>
              <a:gd name="connsiteY11" fmla="*/ 754509 h 1391973"/>
              <a:gd name="connsiteX0" fmla="*/ 0 w 3596504"/>
              <a:gd name="connsiteY0" fmla="*/ 754509 h 1391973"/>
              <a:gd name="connsiteX1" fmla="*/ 106328 w 3596504"/>
              <a:gd name="connsiteY1" fmla="*/ 2843 h 1391973"/>
              <a:gd name="connsiteX2" fmla="*/ 1279808 w 3596504"/>
              <a:gd name="connsiteY2" fmla="*/ 1100123 h 1391973"/>
              <a:gd name="connsiteX3" fmla="*/ 3486488 w 3596504"/>
              <a:gd name="connsiteY3" fmla="*/ 1226949 h 1391973"/>
              <a:gd name="connsiteX4" fmla="*/ 3486488 w 3596504"/>
              <a:gd name="connsiteY4" fmla="*/ 1171941 h 1391973"/>
              <a:gd name="connsiteX5" fmla="*/ 3596504 w 3596504"/>
              <a:gd name="connsiteY5" fmla="*/ 1281957 h 1391973"/>
              <a:gd name="connsiteX6" fmla="*/ 3486488 w 3596504"/>
              <a:gd name="connsiteY6" fmla="*/ 1391973 h 1391973"/>
              <a:gd name="connsiteX7" fmla="*/ 3486488 w 3596504"/>
              <a:gd name="connsiteY7" fmla="*/ 1336965 h 1391973"/>
              <a:gd name="connsiteX8" fmla="*/ 1325528 w 3596504"/>
              <a:gd name="connsiteY8" fmla="*/ 1206802 h 1391973"/>
              <a:gd name="connsiteX9" fmla="*/ 182528 w 3596504"/>
              <a:gd name="connsiteY9" fmla="*/ 162864 h 1391973"/>
              <a:gd name="connsiteX10" fmla="*/ 129540 w 3596504"/>
              <a:gd name="connsiteY10" fmla="*/ 757845 h 1391973"/>
              <a:gd name="connsiteX11" fmla="*/ 0 w 3596504"/>
              <a:gd name="connsiteY11" fmla="*/ 754509 h 1391973"/>
              <a:gd name="connsiteX0" fmla="*/ 0 w 3596504"/>
              <a:gd name="connsiteY0" fmla="*/ 974915 h 1612379"/>
              <a:gd name="connsiteX1" fmla="*/ 152048 w 3596504"/>
              <a:gd name="connsiteY1" fmla="*/ 2269 h 1612379"/>
              <a:gd name="connsiteX2" fmla="*/ 1279808 w 3596504"/>
              <a:gd name="connsiteY2" fmla="*/ 1320529 h 1612379"/>
              <a:gd name="connsiteX3" fmla="*/ 3486488 w 3596504"/>
              <a:gd name="connsiteY3" fmla="*/ 1447355 h 1612379"/>
              <a:gd name="connsiteX4" fmla="*/ 3486488 w 3596504"/>
              <a:gd name="connsiteY4" fmla="*/ 1392347 h 1612379"/>
              <a:gd name="connsiteX5" fmla="*/ 3596504 w 3596504"/>
              <a:gd name="connsiteY5" fmla="*/ 1502363 h 1612379"/>
              <a:gd name="connsiteX6" fmla="*/ 3486488 w 3596504"/>
              <a:gd name="connsiteY6" fmla="*/ 1612379 h 1612379"/>
              <a:gd name="connsiteX7" fmla="*/ 3486488 w 3596504"/>
              <a:gd name="connsiteY7" fmla="*/ 1557371 h 1612379"/>
              <a:gd name="connsiteX8" fmla="*/ 1325528 w 3596504"/>
              <a:gd name="connsiteY8" fmla="*/ 1427208 h 1612379"/>
              <a:gd name="connsiteX9" fmla="*/ 182528 w 3596504"/>
              <a:gd name="connsiteY9" fmla="*/ 383270 h 1612379"/>
              <a:gd name="connsiteX10" fmla="*/ 129540 w 3596504"/>
              <a:gd name="connsiteY10" fmla="*/ 978251 h 1612379"/>
              <a:gd name="connsiteX11" fmla="*/ 0 w 3596504"/>
              <a:gd name="connsiteY11" fmla="*/ 974915 h 1612379"/>
              <a:gd name="connsiteX0" fmla="*/ 0 w 3596504"/>
              <a:gd name="connsiteY0" fmla="*/ 974915 h 1612379"/>
              <a:gd name="connsiteX1" fmla="*/ 152048 w 3596504"/>
              <a:gd name="connsiteY1" fmla="*/ 2269 h 1612379"/>
              <a:gd name="connsiteX2" fmla="*/ 1279808 w 3596504"/>
              <a:gd name="connsiteY2" fmla="*/ 1320529 h 1612379"/>
              <a:gd name="connsiteX3" fmla="*/ 3486488 w 3596504"/>
              <a:gd name="connsiteY3" fmla="*/ 1447355 h 1612379"/>
              <a:gd name="connsiteX4" fmla="*/ 3486488 w 3596504"/>
              <a:gd name="connsiteY4" fmla="*/ 1392347 h 1612379"/>
              <a:gd name="connsiteX5" fmla="*/ 3596504 w 3596504"/>
              <a:gd name="connsiteY5" fmla="*/ 1502363 h 1612379"/>
              <a:gd name="connsiteX6" fmla="*/ 3486488 w 3596504"/>
              <a:gd name="connsiteY6" fmla="*/ 1612379 h 1612379"/>
              <a:gd name="connsiteX7" fmla="*/ 3486488 w 3596504"/>
              <a:gd name="connsiteY7" fmla="*/ 1557371 h 1612379"/>
              <a:gd name="connsiteX8" fmla="*/ 1325528 w 3596504"/>
              <a:gd name="connsiteY8" fmla="*/ 1427208 h 1612379"/>
              <a:gd name="connsiteX9" fmla="*/ 182528 w 3596504"/>
              <a:gd name="connsiteY9" fmla="*/ 169910 h 1612379"/>
              <a:gd name="connsiteX10" fmla="*/ 129540 w 3596504"/>
              <a:gd name="connsiteY10" fmla="*/ 978251 h 1612379"/>
              <a:gd name="connsiteX11" fmla="*/ 0 w 3596504"/>
              <a:gd name="connsiteY11" fmla="*/ 974915 h 1612379"/>
              <a:gd name="connsiteX0" fmla="*/ 0 w 3596504"/>
              <a:gd name="connsiteY0" fmla="*/ 974915 h 1612379"/>
              <a:gd name="connsiteX1" fmla="*/ 152048 w 3596504"/>
              <a:gd name="connsiteY1" fmla="*/ 2269 h 1612379"/>
              <a:gd name="connsiteX2" fmla="*/ 1279808 w 3596504"/>
              <a:gd name="connsiteY2" fmla="*/ 1320529 h 1612379"/>
              <a:gd name="connsiteX3" fmla="*/ 3486488 w 3596504"/>
              <a:gd name="connsiteY3" fmla="*/ 1447355 h 1612379"/>
              <a:gd name="connsiteX4" fmla="*/ 3486488 w 3596504"/>
              <a:gd name="connsiteY4" fmla="*/ 1392347 h 1612379"/>
              <a:gd name="connsiteX5" fmla="*/ 3596504 w 3596504"/>
              <a:gd name="connsiteY5" fmla="*/ 1502363 h 1612379"/>
              <a:gd name="connsiteX6" fmla="*/ 3486488 w 3596504"/>
              <a:gd name="connsiteY6" fmla="*/ 1612379 h 1612379"/>
              <a:gd name="connsiteX7" fmla="*/ 3486488 w 3596504"/>
              <a:gd name="connsiteY7" fmla="*/ 1557371 h 1612379"/>
              <a:gd name="connsiteX8" fmla="*/ 1325528 w 3596504"/>
              <a:gd name="connsiteY8" fmla="*/ 1427208 h 1612379"/>
              <a:gd name="connsiteX9" fmla="*/ 182528 w 3596504"/>
              <a:gd name="connsiteY9" fmla="*/ 169910 h 1612379"/>
              <a:gd name="connsiteX10" fmla="*/ 129540 w 3596504"/>
              <a:gd name="connsiteY10" fmla="*/ 978251 h 1612379"/>
              <a:gd name="connsiteX11" fmla="*/ 0 w 3596504"/>
              <a:gd name="connsiteY11" fmla="*/ 974915 h 1612379"/>
              <a:gd name="connsiteX0" fmla="*/ 9439 w 3605943"/>
              <a:gd name="connsiteY0" fmla="*/ 975317 h 1612781"/>
              <a:gd name="connsiteX1" fmla="*/ 161487 w 3605943"/>
              <a:gd name="connsiteY1" fmla="*/ 2671 h 1612781"/>
              <a:gd name="connsiteX2" fmla="*/ 1289247 w 3605943"/>
              <a:gd name="connsiteY2" fmla="*/ 1320931 h 1612781"/>
              <a:gd name="connsiteX3" fmla="*/ 3495927 w 3605943"/>
              <a:gd name="connsiteY3" fmla="*/ 1447757 h 1612781"/>
              <a:gd name="connsiteX4" fmla="*/ 3495927 w 3605943"/>
              <a:gd name="connsiteY4" fmla="*/ 1392749 h 1612781"/>
              <a:gd name="connsiteX5" fmla="*/ 3605943 w 3605943"/>
              <a:gd name="connsiteY5" fmla="*/ 1502765 h 1612781"/>
              <a:gd name="connsiteX6" fmla="*/ 3495927 w 3605943"/>
              <a:gd name="connsiteY6" fmla="*/ 1612781 h 1612781"/>
              <a:gd name="connsiteX7" fmla="*/ 3495927 w 3605943"/>
              <a:gd name="connsiteY7" fmla="*/ 1557773 h 1612781"/>
              <a:gd name="connsiteX8" fmla="*/ 1334967 w 3605943"/>
              <a:gd name="connsiteY8" fmla="*/ 1427610 h 1612781"/>
              <a:gd name="connsiteX9" fmla="*/ 191967 w 3605943"/>
              <a:gd name="connsiteY9" fmla="*/ 170312 h 1612781"/>
              <a:gd name="connsiteX10" fmla="*/ 138979 w 3605943"/>
              <a:gd name="connsiteY10" fmla="*/ 978653 h 1612781"/>
              <a:gd name="connsiteX11" fmla="*/ 9439 w 3605943"/>
              <a:gd name="connsiteY11" fmla="*/ 975317 h 1612781"/>
              <a:gd name="connsiteX0" fmla="*/ 9439 w 3605943"/>
              <a:gd name="connsiteY0" fmla="*/ 975317 h 1612781"/>
              <a:gd name="connsiteX1" fmla="*/ 161487 w 3605943"/>
              <a:gd name="connsiteY1" fmla="*/ 2671 h 1612781"/>
              <a:gd name="connsiteX2" fmla="*/ 1289247 w 3605943"/>
              <a:gd name="connsiteY2" fmla="*/ 1320931 h 1612781"/>
              <a:gd name="connsiteX3" fmla="*/ 3495927 w 3605943"/>
              <a:gd name="connsiteY3" fmla="*/ 1447757 h 1612781"/>
              <a:gd name="connsiteX4" fmla="*/ 3495927 w 3605943"/>
              <a:gd name="connsiteY4" fmla="*/ 1392749 h 1612781"/>
              <a:gd name="connsiteX5" fmla="*/ 3605943 w 3605943"/>
              <a:gd name="connsiteY5" fmla="*/ 1502765 h 1612781"/>
              <a:gd name="connsiteX6" fmla="*/ 3495927 w 3605943"/>
              <a:gd name="connsiteY6" fmla="*/ 1612781 h 1612781"/>
              <a:gd name="connsiteX7" fmla="*/ 3495927 w 3605943"/>
              <a:gd name="connsiteY7" fmla="*/ 1557773 h 1612781"/>
              <a:gd name="connsiteX8" fmla="*/ 1334967 w 3605943"/>
              <a:gd name="connsiteY8" fmla="*/ 1427610 h 1612781"/>
              <a:gd name="connsiteX9" fmla="*/ 191967 w 3605943"/>
              <a:gd name="connsiteY9" fmla="*/ 170312 h 1612781"/>
              <a:gd name="connsiteX10" fmla="*/ 138979 w 3605943"/>
              <a:gd name="connsiteY10" fmla="*/ 978653 h 1612781"/>
              <a:gd name="connsiteX11" fmla="*/ 9439 w 3605943"/>
              <a:gd name="connsiteY11" fmla="*/ 975317 h 1612781"/>
              <a:gd name="connsiteX0" fmla="*/ 9439 w 3605943"/>
              <a:gd name="connsiteY0" fmla="*/ 975317 h 1612781"/>
              <a:gd name="connsiteX1" fmla="*/ 161487 w 3605943"/>
              <a:gd name="connsiteY1" fmla="*/ 2671 h 1612781"/>
              <a:gd name="connsiteX2" fmla="*/ 1289247 w 3605943"/>
              <a:gd name="connsiteY2" fmla="*/ 1320931 h 1612781"/>
              <a:gd name="connsiteX3" fmla="*/ 3495927 w 3605943"/>
              <a:gd name="connsiteY3" fmla="*/ 1447757 h 1612781"/>
              <a:gd name="connsiteX4" fmla="*/ 3495927 w 3605943"/>
              <a:gd name="connsiteY4" fmla="*/ 1392749 h 1612781"/>
              <a:gd name="connsiteX5" fmla="*/ 3605943 w 3605943"/>
              <a:gd name="connsiteY5" fmla="*/ 1502765 h 1612781"/>
              <a:gd name="connsiteX6" fmla="*/ 3495927 w 3605943"/>
              <a:gd name="connsiteY6" fmla="*/ 1612781 h 1612781"/>
              <a:gd name="connsiteX7" fmla="*/ 3495927 w 3605943"/>
              <a:gd name="connsiteY7" fmla="*/ 1557773 h 1612781"/>
              <a:gd name="connsiteX8" fmla="*/ 1334967 w 3605943"/>
              <a:gd name="connsiteY8" fmla="*/ 1427610 h 1612781"/>
              <a:gd name="connsiteX9" fmla="*/ 191967 w 3605943"/>
              <a:gd name="connsiteY9" fmla="*/ 170312 h 1612781"/>
              <a:gd name="connsiteX10" fmla="*/ 138979 w 3605943"/>
              <a:gd name="connsiteY10" fmla="*/ 978653 h 1612781"/>
              <a:gd name="connsiteX11" fmla="*/ 9439 w 3605943"/>
              <a:gd name="connsiteY11" fmla="*/ 975317 h 1612781"/>
              <a:gd name="connsiteX0" fmla="*/ 9439 w 3605943"/>
              <a:gd name="connsiteY0" fmla="*/ 975317 h 1612781"/>
              <a:gd name="connsiteX1" fmla="*/ 161487 w 3605943"/>
              <a:gd name="connsiteY1" fmla="*/ 2671 h 1612781"/>
              <a:gd name="connsiteX2" fmla="*/ 1289247 w 3605943"/>
              <a:gd name="connsiteY2" fmla="*/ 1320931 h 1612781"/>
              <a:gd name="connsiteX3" fmla="*/ 3495927 w 3605943"/>
              <a:gd name="connsiteY3" fmla="*/ 1447757 h 1612781"/>
              <a:gd name="connsiteX4" fmla="*/ 3495927 w 3605943"/>
              <a:gd name="connsiteY4" fmla="*/ 1392749 h 1612781"/>
              <a:gd name="connsiteX5" fmla="*/ 3605943 w 3605943"/>
              <a:gd name="connsiteY5" fmla="*/ 1502765 h 1612781"/>
              <a:gd name="connsiteX6" fmla="*/ 3495927 w 3605943"/>
              <a:gd name="connsiteY6" fmla="*/ 1612781 h 1612781"/>
              <a:gd name="connsiteX7" fmla="*/ 3495927 w 3605943"/>
              <a:gd name="connsiteY7" fmla="*/ 1557773 h 1612781"/>
              <a:gd name="connsiteX8" fmla="*/ 1334967 w 3605943"/>
              <a:gd name="connsiteY8" fmla="*/ 1427610 h 1612781"/>
              <a:gd name="connsiteX9" fmla="*/ 191967 w 3605943"/>
              <a:gd name="connsiteY9" fmla="*/ 170312 h 1612781"/>
              <a:gd name="connsiteX10" fmla="*/ 138979 w 3605943"/>
              <a:gd name="connsiteY10" fmla="*/ 978653 h 1612781"/>
              <a:gd name="connsiteX11" fmla="*/ 9439 w 3605943"/>
              <a:gd name="connsiteY11" fmla="*/ 975317 h 1612781"/>
              <a:gd name="connsiteX0" fmla="*/ 9439 w 3605943"/>
              <a:gd name="connsiteY0" fmla="*/ 975317 h 1612781"/>
              <a:gd name="connsiteX1" fmla="*/ 161487 w 3605943"/>
              <a:gd name="connsiteY1" fmla="*/ 2671 h 1612781"/>
              <a:gd name="connsiteX2" fmla="*/ 1289247 w 3605943"/>
              <a:gd name="connsiteY2" fmla="*/ 1320931 h 1612781"/>
              <a:gd name="connsiteX3" fmla="*/ 3495927 w 3605943"/>
              <a:gd name="connsiteY3" fmla="*/ 1447757 h 1612781"/>
              <a:gd name="connsiteX4" fmla="*/ 3495927 w 3605943"/>
              <a:gd name="connsiteY4" fmla="*/ 1392749 h 1612781"/>
              <a:gd name="connsiteX5" fmla="*/ 3605943 w 3605943"/>
              <a:gd name="connsiteY5" fmla="*/ 1502765 h 1612781"/>
              <a:gd name="connsiteX6" fmla="*/ 3495927 w 3605943"/>
              <a:gd name="connsiteY6" fmla="*/ 1612781 h 1612781"/>
              <a:gd name="connsiteX7" fmla="*/ 3495927 w 3605943"/>
              <a:gd name="connsiteY7" fmla="*/ 1557773 h 1612781"/>
              <a:gd name="connsiteX8" fmla="*/ 1334967 w 3605943"/>
              <a:gd name="connsiteY8" fmla="*/ 1427610 h 1612781"/>
              <a:gd name="connsiteX9" fmla="*/ 158629 w 3605943"/>
              <a:gd name="connsiteY9" fmla="*/ 84587 h 1612781"/>
              <a:gd name="connsiteX10" fmla="*/ 138979 w 3605943"/>
              <a:gd name="connsiteY10" fmla="*/ 978653 h 1612781"/>
              <a:gd name="connsiteX11" fmla="*/ 9439 w 3605943"/>
              <a:gd name="connsiteY11" fmla="*/ 975317 h 1612781"/>
              <a:gd name="connsiteX0" fmla="*/ 9439 w 3605943"/>
              <a:gd name="connsiteY0" fmla="*/ 975317 h 1612781"/>
              <a:gd name="connsiteX1" fmla="*/ 161487 w 3605943"/>
              <a:gd name="connsiteY1" fmla="*/ 2671 h 1612781"/>
              <a:gd name="connsiteX2" fmla="*/ 1289247 w 3605943"/>
              <a:gd name="connsiteY2" fmla="*/ 1320931 h 1612781"/>
              <a:gd name="connsiteX3" fmla="*/ 3495927 w 3605943"/>
              <a:gd name="connsiteY3" fmla="*/ 1447757 h 1612781"/>
              <a:gd name="connsiteX4" fmla="*/ 3495927 w 3605943"/>
              <a:gd name="connsiteY4" fmla="*/ 1392749 h 1612781"/>
              <a:gd name="connsiteX5" fmla="*/ 3605943 w 3605943"/>
              <a:gd name="connsiteY5" fmla="*/ 1502765 h 1612781"/>
              <a:gd name="connsiteX6" fmla="*/ 3495927 w 3605943"/>
              <a:gd name="connsiteY6" fmla="*/ 1612781 h 1612781"/>
              <a:gd name="connsiteX7" fmla="*/ 3495927 w 3605943"/>
              <a:gd name="connsiteY7" fmla="*/ 1557773 h 1612781"/>
              <a:gd name="connsiteX8" fmla="*/ 1334967 w 3605943"/>
              <a:gd name="connsiteY8" fmla="*/ 1427610 h 1612781"/>
              <a:gd name="connsiteX9" fmla="*/ 158629 w 3605943"/>
              <a:gd name="connsiteY9" fmla="*/ 84587 h 1612781"/>
              <a:gd name="connsiteX10" fmla="*/ 138979 w 3605943"/>
              <a:gd name="connsiteY10" fmla="*/ 978653 h 1612781"/>
              <a:gd name="connsiteX11" fmla="*/ 9439 w 3605943"/>
              <a:gd name="connsiteY11" fmla="*/ 975317 h 1612781"/>
              <a:gd name="connsiteX0" fmla="*/ 9439 w 3605943"/>
              <a:gd name="connsiteY0" fmla="*/ 975317 h 1612781"/>
              <a:gd name="connsiteX1" fmla="*/ 161487 w 3605943"/>
              <a:gd name="connsiteY1" fmla="*/ 2671 h 1612781"/>
              <a:gd name="connsiteX2" fmla="*/ 1289247 w 3605943"/>
              <a:gd name="connsiteY2" fmla="*/ 1320931 h 1612781"/>
              <a:gd name="connsiteX3" fmla="*/ 3495927 w 3605943"/>
              <a:gd name="connsiteY3" fmla="*/ 1447757 h 1612781"/>
              <a:gd name="connsiteX4" fmla="*/ 3495927 w 3605943"/>
              <a:gd name="connsiteY4" fmla="*/ 1392749 h 1612781"/>
              <a:gd name="connsiteX5" fmla="*/ 3605943 w 3605943"/>
              <a:gd name="connsiteY5" fmla="*/ 1502765 h 1612781"/>
              <a:gd name="connsiteX6" fmla="*/ 3495927 w 3605943"/>
              <a:gd name="connsiteY6" fmla="*/ 1612781 h 1612781"/>
              <a:gd name="connsiteX7" fmla="*/ 3495927 w 3605943"/>
              <a:gd name="connsiteY7" fmla="*/ 1557773 h 1612781"/>
              <a:gd name="connsiteX8" fmla="*/ 1334967 w 3605943"/>
              <a:gd name="connsiteY8" fmla="*/ 1427610 h 1612781"/>
              <a:gd name="connsiteX9" fmla="*/ 158629 w 3605943"/>
              <a:gd name="connsiteY9" fmla="*/ 84587 h 1612781"/>
              <a:gd name="connsiteX10" fmla="*/ 138979 w 3605943"/>
              <a:gd name="connsiteY10" fmla="*/ 978653 h 1612781"/>
              <a:gd name="connsiteX11" fmla="*/ 9439 w 3605943"/>
              <a:gd name="connsiteY11" fmla="*/ 975317 h 1612781"/>
              <a:gd name="connsiteX0" fmla="*/ 227286 w 3823790"/>
              <a:gd name="connsiteY0" fmla="*/ 978924 h 1616388"/>
              <a:gd name="connsiteX1" fmla="*/ 379334 w 3823790"/>
              <a:gd name="connsiteY1" fmla="*/ 6278 h 1616388"/>
              <a:gd name="connsiteX2" fmla="*/ 1507094 w 3823790"/>
              <a:gd name="connsiteY2" fmla="*/ 1324538 h 1616388"/>
              <a:gd name="connsiteX3" fmla="*/ 3713774 w 3823790"/>
              <a:gd name="connsiteY3" fmla="*/ 1451364 h 1616388"/>
              <a:gd name="connsiteX4" fmla="*/ 3713774 w 3823790"/>
              <a:gd name="connsiteY4" fmla="*/ 1396356 h 1616388"/>
              <a:gd name="connsiteX5" fmla="*/ 3823790 w 3823790"/>
              <a:gd name="connsiteY5" fmla="*/ 1506372 h 1616388"/>
              <a:gd name="connsiteX6" fmla="*/ 3713774 w 3823790"/>
              <a:gd name="connsiteY6" fmla="*/ 1616388 h 1616388"/>
              <a:gd name="connsiteX7" fmla="*/ 3713774 w 3823790"/>
              <a:gd name="connsiteY7" fmla="*/ 1561380 h 1616388"/>
              <a:gd name="connsiteX8" fmla="*/ 1552814 w 3823790"/>
              <a:gd name="connsiteY8" fmla="*/ 1431217 h 1616388"/>
              <a:gd name="connsiteX9" fmla="*/ 376476 w 3823790"/>
              <a:gd name="connsiteY9" fmla="*/ 88194 h 1616388"/>
              <a:gd name="connsiteX10" fmla="*/ 356826 w 3823790"/>
              <a:gd name="connsiteY10" fmla="*/ 982260 h 1616388"/>
              <a:gd name="connsiteX11" fmla="*/ 227286 w 3823790"/>
              <a:gd name="connsiteY11" fmla="*/ 978924 h 1616388"/>
              <a:gd name="connsiteX0" fmla="*/ 80452 w 3676956"/>
              <a:gd name="connsiteY0" fmla="*/ 972976 h 1610440"/>
              <a:gd name="connsiteX1" fmla="*/ 232500 w 3676956"/>
              <a:gd name="connsiteY1" fmla="*/ 330 h 1610440"/>
              <a:gd name="connsiteX2" fmla="*/ 1360260 w 3676956"/>
              <a:gd name="connsiteY2" fmla="*/ 1318590 h 1610440"/>
              <a:gd name="connsiteX3" fmla="*/ 3566940 w 3676956"/>
              <a:gd name="connsiteY3" fmla="*/ 1445416 h 1610440"/>
              <a:gd name="connsiteX4" fmla="*/ 3566940 w 3676956"/>
              <a:gd name="connsiteY4" fmla="*/ 1390408 h 1610440"/>
              <a:gd name="connsiteX5" fmla="*/ 3676956 w 3676956"/>
              <a:gd name="connsiteY5" fmla="*/ 1500424 h 1610440"/>
              <a:gd name="connsiteX6" fmla="*/ 3566940 w 3676956"/>
              <a:gd name="connsiteY6" fmla="*/ 1610440 h 1610440"/>
              <a:gd name="connsiteX7" fmla="*/ 3566940 w 3676956"/>
              <a:gd name="connsiteY7" fmla="*/ 1555432 h 1610440"/>
              <a:gd name="connsiteX8" fmla="*/ 1405980 w 3676956"/>
              <a:gd name="connsiteY8" fmla="*/ 1425269 h 1610440"/>
              <a:gd name="connsiteX9" fmla="*/ 229642 w 3676956"/>
              <a:gd name="connsiteY9" fmla="*/ 82246 h 1610440"/>
              <a:gd name="connsiteX10" fmla="*/ 209992 w 3676956"/>
              <a:gd name="connsiteY10" fmla="*/ 976312 h 1610440"/>
              <a:gd name="connsiteX11" fmla="*/ 80452 w 3676956"/>
              <a:gd name="connsiteY11" fmla="*/ 972976 h 1610440"/>
              <a:gd name="connsiteX0" fmla="*/ 80452 w 3676956"/>
              <a:gd name="connsiteY0" fmla="*/ 972976 h 1610440"/>
              <a:gd name="connsiteX1" fmla="*/ 232500 w 3676956"/>
              <a:gd name="connsiteY1" fmla="*/ 330 h 1610440"/>
              <a:gd name="connsiteX2" fmla="*/ 1360260 w 3676956"/>
              <a:gd name="connsiteY2" fmla="*/ 1318590 h 1610440"/>
              <a:gd name="connsiteX3" fmla="*/ 3566940 w 3676956"/>
              <a:gd name="connsiteY3" fmla="*/ 1445416 h 1610440"/>
              <a:gd name="connsiteX4" fmla="*/ 3566940 w 3676956"/>
              <a:gd name="connsiteY4" fmla="*/ 1390408 h 1610440"/>
              <a:gd name="connsiteX5" fmla="*/ 3676956 w 3676956"/>
              <a:gd name="connsiteY5" fmla="*/ 1500424 h 1610440"/>
              <a:gd name="connsiteX6" fmla="*/ 3566940 w 3676956"/>
              <a:gd name="connsiteY6" fmla="*/ 1610440 h 1610440"/>
              <a:gd name="connsiteX7" fmla="*/ 3566940 w 3676956"/>
              <a:gd name="connsiteY7" fmla="*/ 1555432 h 1610440"/>
              <a:gd name="connsiteX8" fmla="*/ 1405980 w 3676956"/>
              <a:gd name="connsiteY8" fmla="*/ 1425269 h 1610440"/>
              <a:gd name="connsiteX9" fmla="*/ 229642 w 3676956"/>
              <a:gd name="connsiteY9" fmla="*/ 82246 h 1610440"/>
              <a:gd name="connsiteX10" fmla="*/ 209992 w 3676956"/>
              <a:gd name="connsiteY10" fmla="*/ 976312 h 1610440"/>
              <a:gd name="connsiteX11" fmla="*/ 80452 w 3676956"/>
              <a:gd name="connsiteY11" fmla="*/ 972976 h 1610440"/>
              <a:gd name="connsiteX0" fmla="*/ 80452 w 3676956"/>
              <a:gd name="connsiteY0" fmla="*/ 972976 h 1610440"/>
              <a:gd name="connsiteX1" fmla="*/ 232500 w 3676956"/>
              <a:gd name="connsiteY1" fmla="*/ 330 h 1610440"/>
              <a:gd name="connsiteX2" fmla="*/ 1360260 w 3676956"/>
              <a:gd name="connsiteY2" fmla="*/ 1318590 h 1610440"/>
              <a:gd name="connsiteX3" fmla="*/ 3566940 w 3676956"/>
              <a:gd name="connsiteY3" fmla="*/ 1445416 h 1610440"/>
              <a:gd name="connsiteX4" fmla="*/ 3566940 w 3676956"/>
              <a:gd name="connsiteY4" fmla="*/ 1390408 h 1610440"/>
              <a:gd name="connsiteX5" fmla="*/ 3676956 w 3676956"/>
              <a:gd name="connsiteY5" fmla="*/ 1500424 h 1610440"/>
              <a:gd name="connsiteX6" fmla="*/ 3566940 w 3676956"/>
              <a:gd name="connsiteY6" fmla="*/ 1610440 h 1610440"/>
              <a:gd name="connsiteX7" fmla="*/ 3566940 w 3676956"/>
              <a:gd name="connsiteY7" fmla="*/ 1555432 h 1610440"/>
              <a:gd name="connsiteX8" fmla="*/ 1405980 w 3676956"/>
              <a:gd name="connsiteY8" fmla="*/ 1425269 h 1610440"/>
              <a:gd name="connsiteX9" fmla="*/ 315367 w 3676956"/>
              <a:gd name="connsiteY9" fmla="*/ 106058 h 1610440"/>
              <a:gd name="connsiteX10" fmla="*/ 209992 w 3676956"/>
              <a:gd name="connsiteY10" fmla="*/ 976312 h 1610440"/>
              <a:gd name="connsiteX11" fmla="*/ 80452 w 3676956"/>
              <a:gd name="connsiteY11" fmla="*/ 972976 h 1610440"/>
              <a:gd name="connsiteX0" fmla="*/ 20245 w 3616749"/>
              <a:gd name="connsiteY0" fmla="*/ 972976 h 1610440"/>
              <a:gd name="connsiteX1" fmla="*/ 300881 w 3616749"/>
              <a:gd name="connsiteY1" fmla="*/ 330 h 1610440"/>
              <a:gd name="connsiteX2" fmla="*/ 1300053 w 3616749"/>
              <a:gd name="connsiteY2" fmla="*/ 1318590 h 1610440"/>
              <a:gd name="connsiteX3" fmla="*/ 3506733 w 3616749"/>
              <a:gd name="connsiteY3" fmla="*/ 1445416 h 1610440"/>
              <a:gd name="connsiteX4" fmla="*/ 3506733 w 3616749"/>
              <a:gd name="connsiteY4" fmla="*/ 1390408 h 1610440"/>
              <a:gd name="connsiteX5" fmla="*/ 3616749 w 3616749"/>
              <a:gd name="connsiteY5" fmla="*/ 1500424 h 1610440"/>
              <a:gd name="connsiteX6" fmla="*/ 3506733 w 3616749"/>
              <a:gd name="connsiteY6" fmla="*/ 1610440 h 1610440"/>
              <a:gd name="connsiteX7" fmla="*/ 3506733 w 3616749"/>
              <a:gd name="connsiteY7" fmla="*/ 1555432 h 1610440"/>
              <a:gd name="connsiteX8" fmla="*/ 1345773 w 3616749"/>
              <a:gd name="connsiteY8" fmla="*/ 1425269 h 1610440"/>
              <a:gd name="connsiteX9" fmla="*/ 255160 w 3616749"/>
              <a:gd name="connsiteY9" fmla="*/ 106058 h 1610440"/>
              <a:gd name="connsiteX10" fmla="*/ 149785 w 3616749"/>
              <a:gd name="connsiteY10" fmla="*/ 976312 h 1610440"/>
              <a:gd name="connsiteX11" fmla="*/ 20245 w 3616749"/>
              <a:gd name="connsiteY11" fmla="*/ 972976 h 1610440"/>
              <a:gd name="connsiteX0" fmla="*/ 20245 w 3616749"/>
              <a:gd name="connsiteY0" fmla="*/ 972976 h 1610440"/>
              <a:gd name="connsiteX1" fmla="*/ 300881 w 3616749"/>
              <a:gd name="connsiteY1" fmla="*/ 330 h 1610440"/>
              <a:gd name="connsiteX2" fmla="*/ 1300053 w 3616749"/>
              <a:gd name="connsiteY2" fmla="*/ 1318590 h 1610440"/>
              <a:gd name="connsiteX3" fmla="*/ 3506733 w 3616749"/>
              <a:gd name="connsiteY3" fmla="*/ 1445416 h 1610440"/>
              <a:gd name="connsiteX4" fmla="*/ 3506733 w 3616749"/>
              <a:gd name="connsiteY4" fmla="*/ 1390408 h 1610440"/>
              <a:gd name="connsiteX5" fmla="*/ 3616749 w 3616749"/>
              <a:gd name="connsiteY5" fmla="*/ 1500424 h 1610440"/>
              <a:gd name="connsiteX6" fmla="*/ 3506733 w 3616749"/>
              <a:gd name="connsiteY6" fmla="*/ 1610440 h 1610440"/>
              <a:gd name="connsiteX7" fmla="*/ 3506733 w 3616749"/>
              <a:gd name="connsiteY7" fmla="*/ 1555432 h 1610440"/>
              <a:gd name="connsiteX8" fmla="*/ 1345773 w 3616749"/>
              <a:gd name="connsiteY8" fmla="*/ 1425269 h 1610440"/>
              <a:gd name="connsiteX9" fmla="*/ 255160 w 3616749"/>
              <a:gd name="connsiteY9" fmla="*/ 106058 h 1610440"/>
              <a:gd name="connsiteX10" fmla="*/ 149785 w 3616749"/>
              <a:gd name="connsiteY10" fmla="*/ 976312 h 1610440"/>
              <a:gd name="connsiteX11" fmla="*/ 20245 w 3616749"/>
              <a:gd name="connsiteY11" fmla="*/ 972976 h 1610440"/>
              <a:gd name="connsiteX0" fmla="*/ 20245 w 3616749"/>
              <a:gd name="connsiteY0" fmla="*/ 972976 h 1610440"/>
              <a:gd name="connsiteX1" fmla="*/ 300881 w 3616749"/>
              <a:gd name="connsiteY1" fmla="*/ 330 h 1610440"/>
              <a:gd name="connsiteX2" fmla="*/ 1300053 w 3616749"/>
              <a:gd name="connsiteY2" fmla="*/ 1318590 h 1610440"/>
              <a:gd name="connsiteX3" fmla="*/ 3506733 w 3616749"/>
              <a:gd name="connsiteY3" fmla="*/ 1445416 h 1610440"/>
              <a:gd name="connsiteX4" fmla="*/ 3506733 w 3616749"/>
              <a:gd name="connsiteY4" fmla="*/ 1390408 h 1610440"/>
              <a:gd name="connsiteX5" fmla="*/ 3616749 w 3616749"/>
              <a:gd name="connsiteY5" fmla="*/ 1500424 h 1610440"/>
              <a:gd name="connsiteX6" fmla="*/ 3506733 w 3616749"/>
              <a:gd name="connsiteY6" fmla="*/ 1610440 h 1610440"/>
              <a:gd name="connsiteX7" fmla="*/ 3506733 w 3616749"/>
              <a:gd name="connsiteY7" fmla="*/ 1555432 h 1610440"/>
              <a:gd name="connsiteX8" fmla="*/ 1345773 w 3616749"/>
              <a:gd name="connsiteY8" fmla="*/ 1425269 h 1610440"/>
              <a:gd name="connsiteX9" fmla="*/ 255160 w 3616749"/>
              <a:gd name="connsiteY9" fmla="*/ 106058 h 1610440"/>
              <a:gd name="connsiteX10" fmla="*/ 149785 w 3616749"/>
              <a:gd name="connsiteY10" fmla="*/ 976312 h 1610440"/>
              <a:gd name="connsiteX11" fmla="*/ 20245 w 3616749"/>
              <a:gd name="connsiteY11" fmla="*/ 972976 h 1610440"/>
              <a:gd name="connsiteX0" fmla="*/ 48747 w 3645251"/>
              <a:gd name="connsiteY0" fmla="*/ 972647 h 1610111"/>
              <a:gd name="connsiteX1" fmla="*/ 329383 w 3645251"/>
              <a:gd name="connsiteY1" fmla="*/ 1 h 1610111"/>
              <a:gd name="connsiteX2" fmla="*/ 1328555 w 3645251"/>
              <a:gd name="connsiteY2" fmla="*/ 1318261 h 1610111"/>
              <a:gd name="connsiteX3" fmla="*/ 3535235 w 3645251"/>
              <a:gd name="connsiteY3" fmla="*/ 1445087 h 1610111"/>
              <a:gd name="connsiteX4" fmla="*/ 3535235 w 3645251"/>
              <a:gd name="connsiteY4" fmla="*/ 1390079 h 1610111"/>
              <a:gd name="connsiteX5" fmla="*/ 3645251 w 3645251"/>
              <a:gd name="connsiteY5" fmla="*/ 1500095 h 1610111"/>
              <a:gd name="connsiteX6" fmla="*/ 3535235 w 3645251"/>
              <a:gd name="connsiteY6" fmla="*/ 1610111 h 1610111"/>
              <a:gd name="connsiteX7" fmla="*/ 3535235 w 3645251"/>
              <a:gd name="connsiteY7" fmla="*/ 1555103 h 1610111"/>
              <a:gd name="connsiteX8" fmla="*/ 1374275 w 3645251"/>
              <a:gd name="connsiteY8" fmla="*/ 1424940 h 1610111"/>
              <a:gd name="connsiteX9" fmla="*/ 283662 w 3645251"/>
              <a:gd name="connsiteY9" fmla="*/ 105729 h 1610111"/>
              <a:gd name="connsiteX10" fmla="*/ 178287 w 3645251"/>
              <a:gd name="connsiteY10" fmla="*/ 975983 h 1610111"/>
              <a:gd name="connsiteX11" fmla="*/ 48747 w 3645251"/>
              <a:gd name="connsiteY11" fmla="*/ 972647 h 1610111"/>
              <a:gd name="connsiteX0" fmla="*/ 48747 w 3645251"/>
              <a:gd name="connsiteY0" fmla="*/ 972647 h 1610111"/>
              <a:gd name="connsiteX1" fmla="*/ 329383 w 3645251"/>
              <a:gd name="connsiteY1" fmla="*/ 1 h 1610111"/>
              <a:gd name="connsiteX2" fmla="*/ 1328555 w 3645251"/>
              <a:gd name="connsiteY2" fmla="*/ 1318261 h 1610111"/>
              <a:gd name="connsiteX3" fmla="*/ 3535235 w 3645251"/>
              <a:gd name="connsiteY3" fmla="*/ 1445087 h 1610111"/>
              <a:gd name="connsiteX4" fmla="*/ 3535235 w 3645251"/>
              <a:gd name="connsiteY4" fmla="*/ 1390079 h 1610111"/>
              <a:gd name="connsiteX5" fmla="*/ 3645251 w 3645251"/>
              <a:gd name="connsiteY5" fmla="*/ 1500095 h 1610111"/>
              <a:gd name="connsiteX6" fmla="*/ 3535235 w 3645251"/>
              <a:gd name="connsiteY6" fmla="*/ 1610111 h 1610111"/>
              <a:gd name="connsiteX7" fmla="*/ 3535235 w 3645251"/>
              <a:gd name="connsiteY7" fmla="*/ 1555103 h 1610111"/>
              <a:gd name="connsiteX8" fmla="*/ 1374275 w 3645251"/>
              <a:gd name="connsiteY8" fmla="*/ 1424940 h 1610111"/>
              <a:gd name="connsiteX9" fmla="*/ 283662 w 3645251"/>
              <a:gd name="connsiteY9" fmla="*/ 105729 h 1610111"/>
              <a:gd name="connsiteX10" fmla="*/ 178287 w 3645251"/>
              <a:gd name="connsiteY10" fmla="*/ 975983 h 1610111"/>
              <a:gd name="connsiteX11" fmla="*/ 48747 w 3645251"/>
              <a:gd name="connsiteY11" fmla="*/ 972647 h 1610111"/>
              <a:gd name="connsiteX0" fmla="*/ 48747 w 3645251"/>
              <a:gd name="connsiteY0" fmla="*/ 972647 h 1610111"/>
              <a:gd name="connsiteX1" fmla="*/ 329383 w 3645251"/>
              <a:gd name="connsiteY1" fmla="*/ 1 h 1610111"/>
              <a:gd name="connsiteX2" fmla="*/ 1328555 w 3645251"/>
              <a:gd name="connsiteY2" fmla="*/ 1318261 h 1610111"/>
              <a:gd name="connsiteX3" fmla="*/ 3535235 w 3645251"/>
              <a:gd name="connsiteY3" fmla="*/ 1445087 h 1610111"/>
              <a:gd name="connsiteX4" fmla="*/ 3535235 w 3645251"/>
              <a:gd name="connsiteY4" fmla="*/ 1390079 h 1610111"/>
              <a:gd name="connsiteX5" fmla="*/ 3645251 w 3645251"/>
              <a:gd name="connsiteY5" fmla="*/ 1500095 h 1610111"/>
              <a:gd name="connsiteX6" fmla="*/ 3535235 w 3645251"/>
              <a:gd name="connsiteY6" fmla="*/ 1610111 h 1610111"/>
              <a:gd name="connsiteX7" fmla="*/ 3535235 w 3645251"/>
              <a:gd name="connsiteY7" fmla="*/ 1555103 h 1610111"/>
              <a:gd name="connsiteX8" fmla="*/ 1374275 w 3645251"/>
              <a:gd name="connsiteY8" fmla="*/ 1424940 h 1610111"/>
              <a:gd name="connsiteX9" fmla="*/ 283662 w 3645251"/>
              <a:gd name="connsiteY9" fmla="*/ 105729 h 1610111"/>
              <a:gd name="connsiteX10" fmla="*/ 178287 w 3645251"/>
              <a:gd name="connsiteY10" fmla="*/ 975983 h 1610111"/>
              <a:gd name="connsiteX11" fmla="*/ 48747 w 3645251"/>
              <a:gd name="connsiteY11" fmla="*/ 972647 h 1610111"/>
              <a:gd name="connsiteX0" fmla="*/ 177700 w 3774204"/>
              <a:gd name="connsiteY0" fmla="*/ 911687 h 1549151"/>
              <a:gd name="connsiteX1" fmla="*/ 239896 w 3774204"/>
              <a:gd name="connsiteY1" fmla="*/ 1 h 1549151"/>
              <a:gd name="connsiteX2" fmla="*/ 1457508 w 3774204"/>
              <a:gd name="connsiteY2" fmla="*/ 1257301 h 1549151"/>
              <a:gd name="connsiteX3" fmla="*/ 3664188 w 3774204"/>
              <a:gd name="connsiteY3" fmla="*/ 1384127 h 1549151"/>
              <a:gd name="connsiteX4" fmla="*/ 3664188 w 3774204"/>
              <a:gd name="connsiteY4" fmla="*/ 1329119 h 1549151"/>
              <a:gd name="connsiteX5" fmla="*/ 3774204 w 3774204"/>
              <a:gd name="connsiteY5" fmla="*/ 1439135 h 1549151"/>
              <a:gd name="connsiteX6" fmla="*/ 3664188 w 3774204"/>
              <a:gd name="connsiteY6" fmla="*/ 1549151 h 1549151"/>
              <a:gd name="connsiteX7" fmla="*/ 3664188 w 3774204"/>
              <a:gd name="connsiteY7" fmla="*/ 1494143 h 1549151"/>
              <a:gd name="connsiteX8" fmla="*/ 1503228 w 3774204"/>
              <a:gd name="connsiteY8" fmla="*/ 1363980 h 1549151"/>
              <a:gd name="connsiteX9" fmla="*/ 412615 w 3774204"/>
              <a:gd name="connsiteY9" fmla="*/ 44769 h 1549151"/>
              <a:gd name="connsiteX10" fmla="*/ 307240 w 3774204"/>
              <a:gd name="connsiteY10" fmla="*/ 915023 h 1549151"/>
              <a:gd name="connsiteX11" fmla="*/ 177700 w 3774204"/>
              <a:gd name="connsiteY11" fmla="*/ 911687 h 1549151"/>
              <a:gd name="connsiteX0" fmla="*/ 177700 w 3774204"/>
              <a:gd name="connsiteY0" fmla="*/ 911687 h 1549151"/>
              <a:gd name="connsiteX1" fmla="*/ 239896 w 3774204"/>
              <a:gd name="connsiteY1" fmla="*/ 1 h 1549151"/>
              <a:gd name="connsiteX2" fmla="*/ 1457508 w 3774204"/>
              <a:gd name="connsiteY2" fmla="*/ 1257301 h 1549151"/>
              <a:gd name="connsiteX3" fmla="*/ 3664188 w 3774204"/>
              <a:gd name="connsiteY3" fmla="*/ 1384127 h 1549151"/>
              <a:gd name="connsiteX4" fmla="*/ 3664188 w 3774204"/>
              <a:gd name="connsiteY4" fmla="*/ 1329119 h 1549151"/>
              <a:gd name="connsiteX5" fmla="*/ 3774204 w 3774204"/>
              <a:gd name="connsiteY5" fmla="*/ 1439135 h 1549151"/>
              <a:gd name="connsiteX6" fmla="*/ 3664188 w 3774204"/>
              <a:gd name="connsiteY6" fmla="*/ 1549151 h 1549151"/>
              <a:gd name="connsiteX7" fmla="*/ 3664188 w 3774204"/>
              <a:gd name="connsiteY7" fmla="*/ 1494143 h 1549151"/>
              <a:gd name="connsiteX8" fmla="*/ 1503228 w 3774204"/>
              <a:gd name="connsiteY8" fmla="*/ 1363980 h 1549151"/>
              <a:gd name="connsiteX9" fmla="*/ 250055 w 3774204"/>
              <a:gd name="connsiteY9" fmla="*/ 85409 h 1549151"/>
              <a:gd name="connsiteX10" fmla="*/ 307240 w 3774204"/>
              <a:gd name="connsiteY10" fmla="*/ 915023 h 1549151"/>
              <a:gd name="connsiteX11" fmla="*/ 177700 w 3774204"/>
              <a:gd name="connsiteY11" fmla="*/ 911687 h 1549151"/>
              <a:gd name="connsiteX0" fmla="*/ 177700 w 3774204"/>
              <a:gd name="connsiteY0" fmla="*/ 911687 h 1549151"/>
              <a:gd name="connsiteX1" fmla="*/ 239896 w 3774204"/>
              <a:gd name="connsiteY1" fmla="*/ 1 h 1549151"/>
              <a:gd name="connsiteX2" fmla="*/ 1457508 w 3774204"/>
              <a:gd name="connsiteY2" fmla="*/ 1257301 h 1549151"/>
              <a:gd name="connsiteX3" fmla="*/ 3664188 w 3774204"/>
              <a:gd name="connsiteY3" fmla="*/ 1384127 h 1549151"/>
              <a:gd name="connsiteX4" fmla="*/ 3664188 w 3774204"/>
              <a:gd name="connsiteY4" fmla="*/ 1329119 h 1549151"/>
              <a:gd name="connsiteX5" fmla="*/ 3774204 w 3774204"/>
              <a:gd name="connsiteY5" fmla="*/ 1439135 h 1549151"/>
              <a:gd name="connsiteX6" fmla="*/ 3664188 w 3774204"/>
              <a:gd name="connsiteY6" fmla="*/ 1549151 h 1549151"/>
              <a:gd name="connsiteX7" fmla="*/ 3664188 w 3774204"/>
              <a:gd name="connsiteY7" fmla="*/ 1494143 h 1549151"/>
              <a:gd name="connsiteX8" fmla="*/ 1503228 w 3774204"/>
              <a:gd name="connsiteY8" fmla="*/ 1363980 h 1549151"/>
              <a:gd name="connsiteX9" fmla="*/ 250055 w 3774204"/>
              <a:gd name="connsiteY9" fmla="*/ 85409 h 1549151"/>
              <a:gd name="connsiteX10" fmla="*/ 307240 w 3774204"/>
              <a:gd name="connsiteY10" fmla="*/ 915023 h 1549151"/>
              <a:gd name="connsiteX11" fmla="*/ 177700 w 3774204"/>
              <a:gd name="connsiteY11" fmla="*/ 911687 h 1549151"/>
              <a:gd name="connsiteX0" fmla="*/ 177700 w 3774204"/>
              <a:gd name="connsiteY0" fmla="*/ 911687 h 1549151"/>
              <a:gd name="connsiteX1" fmla="*/ 239896 w 3774204"/>
              <a:gd name="connsiteY1" fmla="*/ 1 h 1549151"/>
              <a:gd name="connsiteX2" fmla="*/ 1457508 w 3774204"/>
              <a:gd name="connsiteY2" fmla="*/ 1257301 h 1549151"/>
              <a:gd name="connsiteX3" fmla="*/ 3664188 w 3774204"/>
              <a:gd name="connsiteY3" fmla="*/ 1384127 h 1549151"/>
              <a:gd name="connsiteX4" fmla="*/ 3664188 w 3774204"/>
              <a:gd name="connsiteY4" fmla="*/ 1329119 h 1549151"/>
              <a:gd name="connsiteX5" fmla="*/ 3774204 w 3774204"/>
              <a:gd name="connsiteY5" fmla="*/ 1439135 h 1549151"/>
              <a:gd name="connsiteX6" fmla="*/ 3664188 w 3774204"/>
              <a:gd name="connsiteY6" fmla="*/ 1549151 h 1549151"/>
              <a:gd name="connsiteX7" fmla="*/ 3664188 w 3774204"/>
              <a:gd name="connsiteY7" fmla="*/ 1494143 h 1549151"/>
              <a:gd name="connsiteX8" fmla="*/ 1503228 w 3774204"/>
              <a:gd name="connsiteY8" fmla="*/ 1363980 h 1549151"/>
              <a:gd name="connsiteX9" fmla="*/ 250055 w 3774204"/>
              <a:gd name="connsiteY9" fmla="*/ 85409 h 1549151"/>
              <a:gd name="connsiteX10" fmla="*/ 307240 w 3774204"/>
              <a:gd name="connsiteY10" fmla="*/ 915023 h 1549151"/>
              <a:gd name="connsiteX11" fmla="*/ 177700 w 3774204"/>
              <a:gd name="connsiteY11" fmla="*/ 911687 h 1549151"/>
              <a:gd name="connsiteX0" fmla="*/ 177700 w 3774204"/>
              <a:gd name="connsiteY0" fmla="*/ 911687 h 1549151"/>
              <a:gd name="connsiteX1" fmla="*/ 239896 w 3774204"/>
              <a:gd name="connsiteY1" fmla="*/ 1 h 1549151"/>
              <a:gd name="connsiteX2" fmla="*/ 1457508 w 3774204"/>
              <a:gd name="connsiteY2" fmla="*/ 1257301 h 1549151"/>
              <a:gd name="connsiteX3" fmla="*/ 3664188 w 3774204"/>
              <a:gd name="connsiteY3" fmla="*/ 1384127 h 1549151"/>
              <a:gd name="connsiteX4" fmla="*/ 3664188 w 3774204"/>
              <a:gd name="connsiteY4" fmla="*/ 1329119 h 1549151"/>
              <a:gd name="connsiteX5" fmla="*/ 3774204 w 3774204"/>
              <a:gd name="connsiteY5" fmla="*/ 1439135 h 1549151"/>
              <a:gd name="connsiteX6" fmla="*/ 3664188 w 3774204"/>
              <a:gd name="connsiteY6" fmla="*/ 1549151 h 1549151"/>
              <a:gd name="connsiteX7" fmla="*/ 3664188 w 3774204"/>
              <a:gd name="connsiteY7" fmla="*/ 1494143 h 1549151"/>
              <a:gd name="connsiteX8" fmla="*/ 1503228 w 3774204"/>
              <a:gd name="connsiteY8" fmla="*/ 1363980 h 1549151"/>
              <a:gd name="connsiteX9" fmla="*/ 250055 w 3774204"/>
              <a:gd name="connsiteY9" fmla="*/ 85409 h 1549151"/>
              <a:gd name="connsiteX10" fmla="*/ 307240 w 3774204"/>
              <a:gd name="connsiteY10" fmla="*/ 915023 h 1549151"/>
              <a:gd name="connsiteX11" fmla="*/ 177700 w 3774204"/>
              <a:gd name="connsiteY11" fmla="*/ 911687 h 1549151"/>
              <a:gd name="connsiteX0" fmla="*/ 177700 w 3774204"/>
              <a:gd name="connsiteY0" fmla="*/ 911687 h 1549151"/>
              <a:gd name="connsiteX1" fmla="*/ 239896 w 3774204"/>
              <a:gd name="connsiteY1" fmla="*/ 1 h 1549151"/>
              <a:gd name="connsiteX2" fmla="*/ 1457508 w 3774204"/>
              <a:gd name="connsiteY2" fmla="*/ 1257301 h 1549151"/>
              <a:gd name="connsiteX3" fmla="*/ 3664188 w 3774204"/>
              <a:gd name="connsiteY3" fmla="*/ 1384127 h 1549151"/>
              <a:gd name="connsiteX4" fmla="*/ 3664188 w 3774204"/>
              <a:gd name="connsiteY4" fmla="*/ 1329119 h 1549151"/>
              <a:gd name="connsiteX5" fmla="*/ 3774204 w 3774204"/>
              <a:gd name="connsiteY5" fmla="*/ 1439135 h 1549151"/>
              <a:gd name="connsiteX6" fmla="*/ 3664188 w 3774204"/>
              <a:gd name="connsiteY6" fmla="*/ 1549151 h 1549151"/>
              <a:gd name="connsiteX7" fmla="*/ 3664188 w 3774204"/>
              <a:gd name="connsiteY7" fmla="*/ 1494143 h 1549151"/>
              <a:gd name="connsiteX8" fmla="*/ 1462588 w 3774204"/>
              <a:gd name="connsiteY8" fmla="*/ 1399540 h 1549151"/>
              <a:gd name="connsiteX9" fmla="*/ 250055 w 3774204"/>
              <a:gd name="connsiteY9" fmla="*/ 85409 h 1549151"/>
              <a:gd name="connsiteX10" fmla="*/ 307240 w 3774204"/>
              <a:gd name="connsiteY10" fmla="*/ 915023 h 1549151"/>
              <a:gd name="connsiteX11" fmla="*/ 177700 w 3774204"/>
              <a:gd name="connsiteY11" fmla="*/ 911687 h 1549151"/>
              <a:gd name="connsiteX0" fmla="*/ 177700 w 3774204"/>
              <a:gd name="connsiteY0" fmla="*/ 911687 h 1549151"/>
              <a:gd name="connsiteX1" fmla="*/ 239896 w 3774204"/>
              <a:gd name="connsiteY1" fmla="*/ 1 h 1549151"/>
              <a:gd name="connsiteX2" fmla="*/ 1457508 w 3774204"/>
              <a:gd name="connsiteY2" fmla="*/ 1257301 h 1549151"/>
              <a:gd name="connsiteX3" fmla="*/ 3664188 w 3774204"/>
              <a:gd name="connsiteY3" fmla="*/ 1384127 h 1549151"/>
              <a:gd name="connsiteX4" fmla="*/ 3664188 w 3774204"/>
              <a:gd name="connsiteY4" fmla="*/ 1329119 h 1549151"/>
              <a:gd name="connsiteX5" fmla="*/ 3774204 w 3774204"/>
              <a:gd name="connsiteY5" fmla="*/ 1439135 h 1549151"/>
              <a:gd name="connsiteX6" fmla="*/ 3664188 w 3774204"/>
              <a:gd name="connsiteY6" fmla="*/ 1549151 h 1549151"/>
              <a:gd name="connsiteX7" fmla="*/ 3664188 w 3774204"/>
              <a:gd name="connsiteY7" fmla="*/ 1494143 h 1549151"/>
              <a:gd name="connsiteX8" fmla="*/ 1462588 w 3774204"/>
              <a:gd name="connsiteY8" fmla="*/ 1399540 h 1549151"/>
              <a:gd name="connsiteX9" fmla="*/ 244975 w 3774204"/>
              <a:gd name="connsiteY9" fmla="*/ 120969 h 1549151"/>
              <a:gd name="connsiteX10" fmla="*/ 307240 w 3774204"/>
              <a:gd name="connsiteY10" fmla="*/ 915023 h 1549151"/>
              <a:gd name="connsiteX11" fmla="*/ 177700 w 3774204"/>
              <a:gd name="connsiteY11" fmla="*/ 911687 h 1549151"/>
              <a:gd name="connsiteX0" fmla="*/ 177700 w 3774204"/>
              <a:gd name="connsiteY0" fmla="*/ 911687 h 1549151"/>
              <a:gd name="connsiteX1" fmla="*/ 239896 w 3774204"/>
              <a:gd name="connsiteY1" fmla="*/ 1 h 1549151"/>
              <a:gd name="connsiteX2" fmla="*/ 1457508 w 3774204"/>
              <a:gd name="connsiteY2" fmla="*/ 1257301 h 1549151"/>
              <a:gd name="connsiteX3" fmla="*/ 3664188 w 3774204"/>
              <a:gd name="connsiteY3" fmla="*/ 1384127 h 1549151"/>
              <a:gd name="connsiteX4" fmla="*/ 3664188 w 3774204"/>
              <a:gd name="connsiteY4" fmla="*/ 1329119 h 1549151"/>
              <a:gd name="connsiteX5" fmla="*/ 3774204 w 3774204"/>
              <a:gd name="connsiteY5" fmla="*/ 1439135 h 1549151"/>
              <a:gd name="connsiteX6" fmla="*/ 3664188 w 3774204"/>
              <a:gd name="connsiteY6" fmla="*/ 1549151 h 1549151"/>
              <a:gd name="connsiteX7" fmla="*/ 3664188 w 3774204"/>
              <a:gd name="connsiteY7" fmla="*/ 1494143 h 1549151"/>
              <a:gd name="connsiteX8" fmla="*/ 1462588 w 3774204"/>
              <a:gd name="connsiteY8" fmla="*/ 1399540 h 1549151"/>
              <a:gd name="connsiteX9" fmla="*/ 244975 w 3774204"/>
              <a:gd name="connsiteY9" fmla="*/ 120969 h 1549151"/>
              <a:gd name="connsiteX10" fmla="*/ 307240 w 3774204"/>
              <a:gd name="connsiteY10" fmla="*/ 915023 h 1549151"/>
              <a:gd name="connsiteX11" fmla="*/ 177700 w 3774204"/>
              <a:gd name="connsiteY11" fmla="*/ 911687 h 1549151"/>
              <a:gd name="connsiteX0" fmla="*/ 10185 w 3708289"/>
              <a:gd name="connsiteY0" fmla="*/ 668550 h 1560014"/>
              <a:gd name="connsiteX1" fmla="*/ 173981 w 3708289"/>
              <a:gd name="connsiteY1" fmla="*/ 10864 h 1560014"/>
              <a:gd name="connsiteX2" fmla="*/ 1391593 w 3708289"/>
              <a:gd name="connsiteY2" fmla="*/ 1268164 h 1560014"/>
              <a:gd name="connsiteX3" fmla="*/ 3598273 w 3708289"/>
              <a:gd name="connsiteY3" fmla="*/ 1394990 h 1560014"/>
              <a:gd name="connsiteX4" fmla="*/ 3598273 w 3708289"/>
              <a:gd name="connsiteY4" fmla="*/ 1339982 h 1560014"/>
              <a:gd name="connsiteX5" fmla="*/ 3708289 w 3708289"/>
              <a:gd name="connsiteY5" fmla="*/ 1449998 h 1560014"/>
              <a:gd name="connsiteX6" fmla="*/ 3598273 w 3708289"/>
              <a:gd name="connsiteY6" fmla="*/ 1560014 h 1560014"/>
              <a:gd name="connsiteX7" fmla="*/ 3598273 w 3708289"/>
              <a:gd name="connsiteY7" fmla="*/ 1505006 h 1560014"/>
              <a:gd name="connsiteX8" fmla="*/ 1396673 w 3708289"/>
              <a:gd name="connsiteY8" fmla="*/ 1410403 h 1560014"/>
              <a:gd name="connsiteX9" fmla="*/ 179060 w 3708289"/>
              <a:gd name="connsiteY9" fmla="*/ 131832 h 1560014"/>
              <a:gd name="connsiteX10" fmla="*/ 241325 w 3708289"/>
              <a:gd name="connsiteY10" fmla="*/ 925886 h 1560014"/>
              <a:gd name="connsiteX11" fmla="*/ 10185 w 3708289"/>
              <a:gd name="connsiteY11" fmla="*/ 668550 h 1560014"/>
              <a:gd name="connsiteX0" fmla="*/ 10185 w 3708289"/>
              <a:gd name="connsiteY0" fmla="*/ 668550 h 1560014"/>
              <a:gd name="connsiteX1" fmla="*/ 173981 w 3708289"/>
              <a:gd name="connsiteY1" fmla="*/ 10864 h 1560014"/>
              <a:gd name="connsiteX2" fmla="*/ 1391593 w 3708289"/>
              <a:gd name="connsiteY2" fmla="*/ 1268164 h 1560014"/>
              <a:gd name="connsiteX3" fmla="*/ 3598273 w 3708289"/>
              <a:gd name="connsiteY3" fmla="*/ 1394990 h 1560014"/>
              <a:gd name="connsiteX4" fmla="*/ 3598273 w 3708289"/>
              <a:gd name="connsiteY4" fmla="*/ 1339982 h 1560014"/>
              <a:gd name="connsiteX5" fmla="*/ 3708289 w 3708289"/>
              <a:gd name="connsiteY5" fmla="*/ 1449998 h 1560014"/>
              <a:gd name="connsiteX6" fmla="*/ 3598273 w 3708289"/>
              <a:gd name="connsiteY6" fmla="*/ 1560014 h 1560014"/>
              <a:gd name="connsiteX7" fmla="*/ 3598273 w 3708289"/>
              <a:gd name="connsiteY7" fmla="*/ 1505006 h 1560014"/>
              <a:gd name="connsiteX8" fmla="*/ 1396673 w 3708289"/>
              <a:gd name="connsiteY8" fmla="*/ 1410403 h 1560014"/>
              <a:gd name="connsiteX9" fmla="*/ 179060 w 3708289"/>
              <a:gd name="connsiteY9" fmla="*/ 131832 h 1560014"/>
              <a:gd name="connsiteX10" fmla="*/ 232859 w 3708289"/>
              <a:gd name="connsiteY10" fmla="*/ 654953 h 1560014"/>
              <a:gd name="connsiteX11" fmla="*/ 10185 w 3708289"/>
              <a:gd name="connsiteY11" fmla="*/ 668550 h 1560014"/>
              <a:gd name="connsiteX0" fmla="*/ 22912 w 3721016"/>
              <a:gd name="connsiteY0" fmla="*/ 894454 h 1785918"/>
              <a:gd name="connsiteX1" fmla="*/ 152841 w 3721016"/>
              <a:gd name="connsiteY1" fmla="*/ 8168 h 1785918"/>
              <a:gd name="connsiteX2" fmla="*/ 1404320 w 3721016"/>
              <a:gd name="connsiteY2" fmla="*/ 1494068 h 1785918"/>
              <a:gd name="connsiteX3" fmla="*/ 3611000 w 3721016"/>
              <a:gd name="connsiteY3" fmla="*/ 1620894 h 1785918"/>
              <a:gd name="connsiteX4" fmla="*/ 3611000 w 3721016"/>
              <a:gd name="connsiteY4" fmla="*/ 1565886 h 1785918"/>
              <a:gd name="connsiteX5" fmla="*/ 3721016 w 3721016"/>
              <a:gd name="connsiteY5" fmla="*/ 1675902 h 1785918"/>
              <a:gd name="connsiteX6" fmla="*/ 3611000 w 3721016"/>
              <a:gd name="connsiteY6" fmla="*/ 1785918 h 1785918"/>
              <a:gd name="connsiteX7" fmla="*/ 3611000 w 3721016"/>
              <a:gd name="connsiteY7" fmla="*/ 1730910 h 1785918"/>
              <a:gd name="connsiteX8" fmla="*/ 1409400 w 3721016"/>
              <a:gd name="connsiteY8" fmla="*/ 1636307 h 1785918"/>
              <a:gd name="connsiteX9" fmla="*/ 191787 w 3721016"/>
              <a:gd name="connsiteY9" fmla="*/ 357736 h 1785918"/>
              <a:gd name="connsiteX10" fmla="*/ 245586 w 3721016"/>
              <a:gd name="connsiteY10" fmla="*/ 880857 h 1785918"/>
              <a:gd name="connsiteX11" fmla="*/ 22912 w 3721016"/>
              <a:gd name="connsiteY11" fmla="*/ 894454 h 1785918"/>
              <a:gd name="connsiteX0" fmla="*/ 22912 w 3721016"/>
              <a:gd name="connsiteY0" fmla="*/ 894454 h 1785918"/>
              <a:gd name="connsiteX1" fmla="*/ 152841 w 3721016"/>
              <a:gd name="connsiteY1" fmla="*/ 8168 h 1785918"/>
              <a:gd name="connsiteX2" fmla="*/ 1404320 w 3721016"/>
              <a:gd name="connsiteY2" fmla="*/ 1494068 h 1785918"/>
              <a:gd name="connsiteX3" fmla="*/ 3611000 w 3721016"/>
              <a:gd name="connsiteY3" fmla="*/ 1620894 h 1785918"/>
              <a:gd name="connsiteX4" fmla="*/ 3611000 w 3721016"/>
              <a:gd name="connsiteY4" fmla="*/ 1565886 h 1785918"/>
              <a:gd name="connsiteX5" fmla="*/ 3721016 w 3721016"/>
              <a:gd name="connsiteY5" fmla="*/ 1675902 h 1785918"/>
              <a:gd name="connsiteX6" fmla="*/ 3611000 w 3721016"/>
              <a:gd name="connsiteY6" fmla="*/ 1785918 h 1785918"/>
              <a:gd name="connsiteX7" fmla="*/ 3611000 w 3721016"/>
              <a:gd name="connsiteY7" fmla="*/ 1730910 h 1785918"/>
              <a:gd name="connsiteX8" fmla="*/ 1409400 w 3721016"/>
              <a:gd name="connsiteY8" fmla="*/ 1636307 h 1785918"/>
              <a:gd name="connsiteX9" fmla="*/ 174854 w 3721016"/>
              <a:gd name="connsiteY9" fmla="*/ 120669 h 1785918"/>
              <a:gd name="connsiteX10" fmla="*/ 245586 w 3721016"/>
              <a:gd name="connsiteY10" fmla="*/ 880857 h 1785918"/>
              <a:gd name="connsiteX11" fmla="*/ 22912 w 3721016"/>
              <a:gd name="connsiteY11" fmla="*/ 894454 h 1785918"/>
              <a:gd name="connsiteX0" fmla="*/ 33659 w 3706363"/>
              <a:gd name="connsiteY0" fmla="*/ 869940 h 1786804"/>
              <a:gd name="connsiteX1" fmla="*/ 138188 w 3706363"/>
              <a:gd name="connsiteY1" fmla="*/ 9054 h 1786804"/>
              <a:gd name="connsiteX2" fmla="*/ 1389667 w 3706363"/>
              <a:gd name="connsiteY2" fmla="*/ 1494954 h 1786804"/>
              <a:gd name="connsiteX3" fmla="*/ 3596347 w 3706363"/>
              <a:gd name="connsiteY3" fmla="*/ 1621780 h 1786804"/>
              <a:gd name="connsiteX4" fmla="*/ 3596347 w 3706363"/>
              <a:gd name="connsiteY4" fmla="*/ 1566772 h 1786804"/>
              <a:gd name="connsiteX5" fmla="*/ 3706363 w 3706363"/>
              <a:gd name="connsiteY5" fmla="*/ 1676788 h 1786804"/>
              <a:gd name="connsiteX6" fmla="*/ 3596347 w 3706363"/>
              <a:gd name="connsiteY6" fmla="*/ 1786804 h 1786804"/>
              <a:gd name="connsiteX7" fmla="*/ 3596347 w 3706363"/>
              <a:gd name="connsiteY7" fmla="*/ 1731796 h 1786804"/>
              <a:gd name="connsiteX8" fmla="*/ 1394747 w 3706363"/>
              <a:gd name="connsiteY8" fmla="*/ 1637193 h 1786804"/>
              <a:gd name="connsiteX9" fmla="*/ 160201 w 3706363"/>
              <a:gd name="connsiteY9" fmla="*/ 121555 h 1786804"/>
              <a:gd name="connsiteX10" fmla="*/ 230933 w 3706363"/>
              <a:gd name="connsiteY10" fmla="*/ 881743 h 1786804"/>
              <a:gd name="connsiteX11" fmla="*/ 33659 w 3706363"/>
              <a:gd name="connsiteY11" fmla="*/ 869940 h 1786804"/>
              <a:gd name="connsiteX0" fmla="*/ 33659 w 3706363"/>
              <a:gd name="connsiteY0" fmla="*/ 869940 h 1786804"/>
              <a:gd name="connsiteX1" fmla="*/ 138188 w 3706363"/>
              <a:gd name="connsiteY1" fmla="*/ 9054 h 1786804"/>
              <a:gd name="connsiteX2" fmla="*/ 1389667 w 3706363"/>
              <a:gd name="connsiteY2" fmla="*/ 1494954 h 1786804"/>
              <a:gd name="connsiteX3" fmla="*/ 3596347 w 3706363"/>
              <a:gd name="connsiteY3" fmla="*/ 1621780 h 1786804"/>
              <a:gd name="connsiteX4" fmla="*/ 3596347 w 3706363"/>
              <a:gd name="connsiteY4" fmla="*/ 1566772 h 1786804"/>
              <a:gd name="connsiteX5" fmla="*/ 3706363 w 3706363"/>
              <a:gd name="connsiteY5" fmla="*/ 1676788 h 1786804"/>
              <a:gd name="connsiteX6" fmla="*/ 3596347 w 3706363"/>
              <a:gd name="connsiteY6" fmla="*/ 1786804 h 1786804"/>
              <a:gd name="connsiteX7" fmla="*/ 3596347 w 3706363"/>
              <a:gd name="connsiteY7" fmla="*/ 1731796 h 1786804"/>
              <a:gd name="connsiteX8" fmla="*/ 1394747 w 3706363"/>
              <a:gd name="connsiteY8" fmla="*/ 1637193 h 1786804"/>
              <a:gd name="connsiteX9" fmla="*/ 160201 w 3706363"/>
              <a:gd name="connsiteY9" fmla="*/ 121555 h 1786804"/>
              <a:gd name="connsiteX10" fmla="*/ 180133 w 3706363"/>
              <a:gd name="connsiteY10" fmla="*/ 881743 h 1786804"/>
              <a:gd name="connsiteX11" fmla="*/ 33659 w 3706363"/>
              <a:gd name="connsiteY11" fmla="*/ 869940 h 1786804"/>
              <a:gd name="connsiteX0" fmla="*/ 29350 w 3702054"/>
              <a:gd name="connsiteY0" fmla="*/ 903478 h 1820342"/>
              <a:gd name="connsiteX1" fmla="*/ 142346 w 3702054"/>
              <a:gd name="connsiteY1" fmla="*/ 8726 h 1820342"/>
              <a:gd name="connsiteX2" fmla="*/ 1385358 w 3702054"/>
              <a:gd name="connsiteY2" fmla="*/ 1528492 h 1820342"/>
              <a:gd name="connsiteX3" fmla="*/ 3592038 w 3702054"/>
              <a:gd name="connsiteY3" fmla="*/ 1655318 h 1820342"/>
              <a:gd name="connsiteX4" fmla="*/ 3592038 w 3702054"/>
              <a:gd name="connsiteY4" fmla="*/ 1600310 h 1820342"/>
              <a:gd name="connsiteX5" fmla="*/ 3702054 w 3702054"/>
              <a:gd name="connsiteY5" fmla="*/ 1710326 h 1820342"/>
              <a:gd name="connsiteX6" fmla="*/ 3592038 w 3702054"/>
              <a:gd name="connsiteY6" fmla="*/ 1820342 h 1820342"/>
              <a:gd name="connsiteX7" fmla="*/ 3592038 w 3702054"/>
              <a:gd name="connsiteY7" fmla="*/ 1765334 h 1820342"/>
              <a:gd name="connsiteX8" fmla="*/ 1390438 w 3702054"/>
              <a:gd name="connsiteY8" fmla="*/ 1670731 h 1820342"/>
              <a:gd name="connsiteX9" fmla="*/ 155892 w 3702054"/>
              <a:gd name="connsiteY9" fmla="*/ 155093 h 1820342"/>
              <a:gd name="connsiteX10" fmla="*/ 175824 w 3702054"/>
              <a:gd name="connsiteY10" fmla="*/ 915281 h 1820342"/>
              <a:gd name="connsiteX11" fmla="*/ 29350 w 3702054"/>
              <a:gd name="connsiteY11" fmla="*/ 903478 h 1820342"/>
              <a:gd name="connsiteX0" fmla="*/ 25279 w 3697983"/>
              <a:gd name="connsiteY0" fmla="*/ 844803 h 1761667"/>
              <a:gd name="connsiteX1" fmla="*/ 146742 w 3697983"/>
              <a:gd name="connsiteY1" fmla="*/ 9317 h 1761667"/>
              <a:gd name="connsiteX2" fmla="*/ 1381287 w 3697983"/>
              <a:gd name="connsiteY2" fmla="*/ 1469817 h 1761667"/>
              <a:gd name="connsiteX3" fmla="*/ 3587967 w 3697983"/>
              <a:gd name="connsiteY3" fmla="*/ 1596643 h 1761667"/>
              <a:gd name="connsiteX4" fmla="*/ 3587967 w 3697983"/>
              <a:gd name="connsiteY4" fmla="*/ 1541635 h 1761667"/>
              <a:gd name="connsiteX5" fmla="*/ 3697983 w 3697983"/>
              <a:gd name="connsiteY5" fmla="*/ 1651651 h 1761667"/>
              <a:gd name="connsiteX6" fmla="*/ 3587967 w 3697983"/>
              <a:gd name="connsiteY6" fmla="*/ 1761667 h 1761667"/>
              <a:gd name="connsiteX7" fmla="*/ 3587967 w 3697983"/>
              <a:gd name="connsiteY7" fmla="*/ 1706659 h 1761667"/>
              <a:gd name="connsiteX8" fmla="*/ 1386367 w 3697983"/>
              <a:gd name="connsiteY8" fmla="*/ 1612056 h 1761667"/>
              <a:gd name="connsiteX9" fmla="*/ 151821 w 3697983"/>
              <a:gd name="connsiteY9" fmla="*/ 96418 h 1761667"/>
              <a:gd name="connsiteX10" fmla="*/ 171753 w 3697983"/>
              <a:gd name="connsiteY10" fmla="*/ 856606 h 1761667"/>
              <a:gd name="connsiteX11" fmla="*/ 25279 w 3697983"/>
              <a:gd name="connsiteY11" fmla="*/ 844803 h 1761667"/>
              <a:gd name="connsiteX0" fmla="*/ 25279 w 3697983"/>
              <a:gd name="connsiteY0" fmla="*/ 844803 h 1761667"/>
              <a:gd name="connsiteX1" fmla="*/ 146742 w 3697983"/>
              <a:gd name="connsiteY1" fmla="*/ 9317 h 1761667"/>
              <a:gd name="connsiteX2" fmla="*/ 1381287 w 3697983"/>
              <a:gd name="connsiteY2" fmla="*/ 1469817 h 1761667"/>
              <a:gd name="connsiteX3" fmla="*/ 3587967 w 3697983"/>
              <a:gd name="connsiteY3" fmla="*/ 1596643 h 1761667"/>
              <a:gd name="connsiteX4" fmla="*/ 3587967 w 3697983"/>
              <a:gd name="connsiteY4" fmla="*/ 1541635 h 1761667"/>
              <a:gd name="connsiteX5" fmla="*/ 3697983 w 3697983"/>
              <a:gd name="connsiteY5" fmla="*/ 1651651 h 1761667"/>
              <a:gd name="connsiteX6" fmla="*/ 3587967 w 3697983"/>
              <a:gd name="connsiteY6" fmla="*/ 1761667 h 1761667"/>
              <a:gd name="connsiteX7" fmla="*/ 3587967 w 3697983"/>
              <a:gd name="connsiteY7" fmla="*/ 1706659 h 1761667"/>
              <a:gd name="connsiteX8" fmla="*/ 1386367 w 3697983"/>
              <a:gd name="connsiteY8" fmla="*/ 1612056 h 1761667"/>
              <a:gd name="connsiteX9" fmla="*/ 151821 w 3697983"/>
              <a:gd name="connsiteY9" fmla="*/ 130285 h 1761667"/>
              <a:gd name="connsiteX10" fmla="*/ 171753 w 3697983"/>
              <a:gd name="connsiteY10" fmla="*/ 856606 h 1761667"/>
              <a:gd name="connsiteX11" fmla="*/ 25279 w 3697983"/>
              <a:gd name="connsiteY11" fmla="*/ 844803 h 17616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697983" h="1761667">
                <a:moveTo>
                  <a:pt x="25279" y="844803"/>
                </a:moveTo>
                <a:cubicBezTo>
                  <a:pt x="22363" y="705952"/>
                  <a:pt x="-79259" y="-94852"/>
                  <a:pt x="146742" y="9317"/>
                </a:cubicBezTo>
                <a:cubicBezTo>
                  <a:pt x="372743" y="113486"/>
                  <a:pt x="807750" y="1205263"/>
                  <a:pt x="1381287" y="1469817"/>
                </a:cubicBezTo>
                <a:cubicBezTo>
                  <a:pt x="1954825" y="1734371"/>
                  <a:pt x="2828595" y="1606756"/>
                  <a:pt x="3587967" y="1596643"/>
                </a:cubicBezTo>
                <a:lnTo>
                  <a:pt x="3587967" y="1541635"/>
                </a:lnTo>
                <a:lnTo>
                  <a:pt x="3697983" y="1651651"/>
                </a:lnTo>
                <a:lnTo>
                  <a:pt x="3587967" y="1761667"/>
                </a:lnTo>
                <a:lnTo>
                  <a:pt x="3587967" y="1706659"/>
                </a:lnTo>
                <a:cubicBezTo>
                  <a:pt x="3035720" y="1635475"/>
                  <a:pt x="1959058" y="1874785"/>
                  <a:pt x="1386367" y="1612056"/>
                </a:cubicBezTo>
                <a:cubicBezTo>
                  <a:pt x="813676" y="1349327"/>
                  <a:pt x="354257" y="256193"/>
                  <a:pt x="151821" y="130285"/>
                </a:cubicBezTo>
                <a:cubicBezTo>
                  <a:pt x="-50615" y="4377"/>
                  <a:pt x="168202" y="702435"/>
                  <a:pt x="171753" y="856606"/>
                </a:cubicBezTo>
                <a:cubicBezTo>
                  <a:pt x="128573" y="855494"/>
                  <a:pt x="87509" y="850678"/>
                  <a:pt x="25279" y="844803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4" name="圖片 73">
            <a:extLst>
              <a:ext uri="{FF2B5EF4-FFF2-40B4-BE49-F238E27FC236}">
                <a16:creationId xmlns:a16="http://schemas.microsoft.com/office/drawing/2014/main" id="{96D8886F-DC98-95CE-CDCC-6010D6A28692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34675" y="5148709"/>
            <a:ext cx="1379845" cy="718762"/>
          </a:xfrm>
          <a:prstGeom prst="rect">
            <a:avLst/>
          </a:prstGeom>
        </p:spPr>
      </p:pic>
      <p:sp>
        <p:nvSpPr>
          <p:cNvPr id="49" name="文字方塊 48">
            <a:extLst>
              <a:ext uri="{FF2B5EF4-FFF2-40B4-BE49-F238E27FC236}">
                <a16:creationId xmlns:a16="http://schemas.microsoft.com/office/drawing/2014/main" id="{4AD92DFB-8075-40A5-4829-8692721F0E59}"/>
              </a:ext>
            </a:extLst>
          </p:cNvPr>
          <p:cNvSpPr txBox="1"/>
          <p:nvPr/>
        </p:nvSpPr>
        <p:spPr>
          <a:xfrm>
            <a:off x="4202067" y="6288668"/>
            <a:ext cx="1107996" cy="461665"/>
          </a:xfrm>
          <a:prstGeom prst="rect">
            <a:avLst/>
          </a:prstGeom>
          <a:solidFill>
            <a:srgbClr val="FFFFFF">
              <a:alpha val="80000"/>
            </a:srgbClr>
          </a:solidFill>
        </p:spPr>
        <p:txBody>
          <a:bodyPr wrap="none" rtlCol="0" anchor="ctr">
            <a:spAutoFit/>
          </a:bodyPr>
          <a:lstStyle/>
          <a:p>
            <a:pPr algn="ctr"/>
            <a:r>
              <a:rPr lang="zh-TW" altLang="en-US" sz="2400" b="1"/>
              <a:t>號控器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497D98BE-CA2D-107C-C916-643CAA33DFB9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04610" y="2071615"/>
            <a:ext cx="1772337" cy="1513245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C7CE695B-19CE-2798-4963-4B8D2D740A7B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36" b="1036"/>
          <a:stretch/>
        </p:blipFill>
        <p:spPr>
          <a:xfrm>
            <a:off x="7023719" y="4248150"/>
            <a:ext cx="1103426" cy="2413200"/>
          </a:xfrm>
          <a:prstGeom prst="rect">
            <a:avLst/>
          </a:prstGeom>
        </p:spPr>
      </p:pic>
      <p:sp>
        <p:nvSpPr>
          <p:cNvPr id="26" name="文字方塊 25">
            <a:extLst>
              <a:ext uri="{FF2B5EF4-FFF2-40B4-BE49-F238E27FC236}">
                <a16:creationId xmlns:a16="http://schemas.microsoft.com/office/drawing/2014/main" id="{78932D08-EBE6-5B1D-EB6E-53A3F13AC9C0}"/>
              </a:ext>
            </a:extLst>
          </p:cNvPr>
          <p:cNvSpPr txBox="1"/>
          <p:nvPr/>
        </p:nvSpPr>
        <p:spPr>
          <a:xfrm>
            <a:off x="6797818" y="4513325"/>
            <a:ext cx="1555233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zh-TW" altLang="en-US" sz="1600"/>
              <a:t>資料接收</a:t>
            </a:r>
            <a:r>
              <a:rPr lang="en-US" altLang="zh-TW" sz="1600"/>
              <a:t>&amp;</a:t>
            </a:r>
            <a:r>
              <a:rPr lang="zh-TW" altLang="en-US" sz="1600"/>
              <a:t>播送</a:t>
            </a:r>
          </a:p>
        </p:txBody>
      </p:sp>
      <p:sp>
        <p:nvSpPr>
          <p:cNvPr id="112" name="箭號: 向右 111">
            <a:extLst>
              <a:ext uri="{FF2B5EF4-FFF2-40B4-BE49-F238E27FC236}">
                <a16:creationId xmlns:a16="http://schemas.microsoft.com/office/drawing/2014/main" id="{B738BABB-32EC-B0FE-B25F-60D544D741ED}"/>
              </a:ext>
            </a:extLst>
          </p:cNvPr>
          <p:cNvSpPr/>
          <p:nvPr/>
        </p:nvSpPr>
        <p:spPr>
          <a:xfrm>
            <a:off x="9277187" y="6189798"/>
            <a:ext cx="360000" cy="252000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3" name="文字方塊 112">
            <a:extLst>
              <a:ext uri="{FF2B5EF4-FFF2-40B4-BE49-F238E27FC236}">
                <a16:creationId xmlns:a16="http://schemas.microsoft.com/office/drawing/2014/main" id="{B09545F7-EC7F-F0BB-25E9-6B336D74CCA8}"/>
              </a:ext>
            </a:extLst>
          </p:cNvPr>
          <p:cNvSpPr txBox="1"/>
          <p:nvPr/>
        </p:nvSpPr>
        <p:spPr>
          <a:xfrm>
            <a:off x="9578248" y="6156977"/>
            <a:ext cx="1555234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zh-TW" altLang="en-US" sz="1600"/>
              <a:t>數據處理</a:t>
            </a:r>
            <a:r>
              <a:rPr lang="en-US" altLang="zh-TW" sz="1600"/>
              <a:t>&amp;</a:t>
            </a:r>
            <a:r>
              <a:rPr lang="zh-TW" altLang="en-US" sz="1600"/>
              <a:t>傳輸</a:t>
            </a:r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CF10A8DF-826B-2D9A-B589-930E0813E9F8}"/>
              </a:ext>
            </a:extLst>
          </p:cNvPr>
          <p:cNvSpPr txBox="1"/>
          <p:nvPr/>
        </p:nvSpPr>
        <p:spPr>
          <a:xfrm>
            <a:off x="841876" y="945972"/>
            <a:ext cx="7944995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zh-TW" altLang="en-US"/>
              <a:t>號控器 </a:t>
            </a:r>
            <a:r>
              <a:rPr lang="en-US" altLang="zh-TW"/>
              <a:t>+</a:t>
            </a:r>
            <a:r>
              <a:rPr lang="zh-TW" altLang="en-US"/>
              <a:t> 邊緣運算：</a:t>
            </a:r>
            <a:r>
              <a:rPr lang="zh-TW" altLang="en-US">
                <a:sym typeface="Wingdings" panose="05000000000000000000" pitchFamily="2" charset="2"/>
              </a:rPr>
              <a:t>將資訊轉化為</a:t>
            </a:r>
            <a:r>
              <a:rPr lang="en-US" altLang="zh-TW">
                <a:sym typeface="Wingdings" panose="05000000000000000000" pitchFamily="2" charset="2"/>
              </a:rPr>
              <a:t>V2X</a:t>
            </a:r>
            <a:r>
              <a:rPr lang="zh-TW" altLang="en-US">
                <a:sym typeface="Wingdings" panose="05000000000000000000" pitchFamily="2" charset="2"/>
              </a:rPr>
              <a:t>標準格式 </a:t>
            </a:r>
            <a:r>
              <a:rPr lang="en-US" altLang="zh-TW">
                <a:sym typeface="Wingdings" panose="05000000000000000000" pitchFamily="2" charset="2"/>
              </a:rPr>
              <a:t> </a:t>
            </a:r>
            <a:r>
              <a:rPr lang="zh-TW" altLang="en-US">
                <a:sym typeface="Wingdings" panose="05000000000000000000" pitchFamily="2" charset="2"/>
              </a:rPr>
              <a:t>透過</a:t>
            </a:r>
            <a:r>
              <a:rPr lang="en-US" altLang="zh-TW">
                <a:sym typeface="Wingdings" panose="05000000000000000000" pitchFamily="2" charset="2"/>
              </a:rPr>
              <a:t>RSU</a:t>
            </a:r>
            <a:r>
              <a:rPr lang="zh-TW" altLang="en-US">
                <a:sym typeface="Wingdings" panose="05000000000000000000" pitchFamily="2" charset="2"/>
              </a:rPr>
              <a:t>播送予鄰近車輛</a:t>
            </a:r>
            <a:endParaRPr lang="zh-TW" altLang="en-US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03837AEC-F018-3515-9393-01EA7E96C067}"/>
              </a:ext>
            </a:extLst>
          </p:cNvPr>
          <p:cNvSpPr txBox="1"/>
          <p:nvPr/>
        </p:nvSpPr>
        <p:spPr>
          <a:xfrm>
            <a:off x="375191" y="6288668"/>
            <a:ext cx="800219" cy="461665"/>
          </a:xfrm>
          <a:prstGeom prst="rect">
            <a:avLst/>
          </a:prstGeom>
          <a:solidFill>
            <a:srgbClr val="FFFFFF">
              <a:alpha val="80000"/>
            </a:srgbClr>
          </a:solidFill>
        </p:spPr>
        <p:txBody>
          <a:bodyPr wrap="none" rtlCol="0" anchor="ctr">
            <a:spAutoFit/>
          </a:bodyPr>
          <a:lstStyle/>
          <a:p>
            <a:r>
              <a:rPr lang="zh-TW" altLang="en-US" sz="2400" b="1"/>
              <a:t>路口</a:t>
            </a:r>
            <a:endParaRPr lang="en-US" altLang="zh-TW" sz="2400" b="1"/>
          </a:p>
        </p:txBody>
      </p:sp>
    </p:spTree>
    <p:extLst>
      <p:ext uri="{BB962C8B-B14F-4D97-AF65-F5344CB8AC3E}">
        <p14:creationId xmlns:p14="http://schemas.microsoft.com/office/powerpoint/2010/main" val="27744572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16B7323-36C1-1B13-EEDF-ACE29392B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V2X</a:t>
            </a:r>
            <a:r>
              <a:rPr lang="zh-TW" altLang="en-US"/>
              <a:t>應用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FF4367E-64D3-592B-16B6-3A359F2641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z="4000"/>
              <a:t>優先通行</a:t>
            </a:r>
            <a:endParaRPr lang="en-US" altLang="zh-TW" sz="4000"/>
          </a:p>
          <a:p>
            <a:r>
              <a:rPr lang="en-US" altLang="zh-TW" sz="2400"/>
              <a:t>Preferential Treatment</a:t>
            </a:r>
            <a:endParaRPr lang="zh-TW" altLang="en-US" sz="240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756F75E-0E4B-D3A1-46B8-6425D0A6E5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D5B10-7F0F-4A29-A088-F269036550CE}" type="datetime3">
              <a:rPr lang="en-US" altLang="zh-TW" smtClean="0"/>
              <a:pPr/>
              <a:t>15 August 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6836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AA88674-B6CA-CEEA-378E-CE1EE08B2A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E68F274-EA37-D670-C9F1-F69199476C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0000" y="1897167"/>
            <a:ext cx="6824775" cy="1744920"/>
          </a:xfrm>
        </p:spPr>
        <p:txBody>
          <a:bodyPr/>
          <a:lstStyle/>
          <a:p>
            <a:r>
              <a:rPr lang="en-US" altLang="zh-TW"/>
              <a:t>InterLux</a:t>
            </a:r>
            <a:r>
              <a:rPr lang="zh-TW" altLang="en-US"/>
              <a:t>硬體架構</a:t>
            </a:r>
            <a:r>
              <a:rPr lang="en-US" altLang="zh-TW"/>
              <a:t>&amp;</a:t>
            </a:r>
            <a:r>
              <a:rPr lang="zh-TW" altLang="en-US"/>
              <a:t>應用總覽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B3F5937-67EF-0EC0-7BE0-55306F9B4F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D5B10-7F0F-4A29-A088-F269036550CE}" type="datetime3">
              <a:rPr lang="en-US" altLang="zh-TW" smtClean="0"/>
              <a:pPr/>
              <a:t>15 August 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7365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E984707-87DC-DF7E-AAB8-A2EB6D892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優先通行簡介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EF47CF05-D85C-D27C-40B6-3AB4584F4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6E290225-7458-4E5F-AFE5-E142CAAEBF37}" type="slidenum">
              <a:rPr lang="en-US" smtClean="0"/>
              <a:pPr algn="ctr"/>
              <a:t>30</a:t>
            </a:fld>
            <a:endParaRPr 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2342FAB-110D-592A-1D55-CB69AEFCA7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685" y="1506537"/>
            <a:ext cx="11879849" cy="6225041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9F8AB126-EDFD-CD60-AD32-6DD27CCEB9BE}"/>
              </a:ext>
            </a:extLst>
          </p:cNvPr>
          <p:cNvSpPr txBox="1"/>
          <p:nvPr/>
        </p:nvSpPr>
        <p:spPr>
          <a:xfrm>
            <a:off x="838200" y="1674723"/>
            <a:ext cx="3341370" cy="1200329"/>
          </a:xfrm>
          <a:prstGeom prst="rect">
            <a:avLst/>
          </a:prstGeom>
          <a:solidFill>
            <a:srgbClr val="FFFFFF">
              <a:alpha val="80000"/>
            </a:srgb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/>
              <a:t>緊急車輛優先 </a:t>
            </a:r>
            <a:r>
              <a:rPr lang="en-US" altLang="zh-TW"/>
              <a:t>(Emergency Vehicle Preemption, EVP)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/>
              <a:t>大眾運輸優先 </a:t>
            </a:r>
            <a:r>
              <a:rPr lang="en-US" altLang="zh-TW"/>
              <a:t>(Transit Signal Priority, TSP)</a:t>
            </a:r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EEADA89D-A275-7EB7-E1ED-B8110F7E7DB1}"/>
              </a:ext>
            </a:extLst>
          </p:cNvPr>
          <p:cNvSpPr txBox="1"/>
          <p:nvPr/>
        </p:nvSpPr>
        <p:spPr>
          <a:xfrm>
            <a:off x="841876" y="1079079"/>
            <a:ext cx="10024091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zh-TW" altLang="en-US" sz="1800" b="0">
                <a:solidFill>
                  <a:schemeClr val="tx1"/>
                </a:solidFill>
              </a:rPr>
              <a:t>透過</a:t>
            </a:r>
            <a:r>
              <a:rPr lang="en-US" altLang="zh-TW" sz="1800" b="0">
                <a:solidFill>
                  <a:schemeClr val="tx1"/>
                </a:solidFill>
              </a:rPr>
              <a:t>RSU</a:t>
            </a:r>
            <a:r>
              <a:rPr lang="zh-TW" altLang="en-US" sz="1800" b="0">
                <a:solidFill>
                  <a:schemeClr val="tx1"/>
                </a:solidFill>
              </a:rPr>
              <a:t>接收優先通行需求，調整號誌開放通行</a:t>
            </a:r>
            <a:r>
              <a:rPr lang="zh-TW" altLang="en-US"/>
              <a:t>，主要包含緊急車輛優先通行及大眾運輸優先通行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FA3DD851-C090-11C5-37FB-70E10D32FB98}"/>
              </a:ext>
            </a:extLst>
          </p:cNvPr>
          <p:cNvSpPr txBox="1"/>
          <p:nvPr/>
        </p:nvSpPr>
        <p:spPr>
          <a:xfrm>
            <a:off x="5314190" y="5854510"/>
            <a:ext cx="4067936" cy="923330"/>
          </a:xfrm>
          <a:prstGeom prst="rect">
            <a:avLst/>
          </a:prstGeom>
          <a:solidFill>
            <a:srgbClr val="FFFFFF">
              <a:alpha val="80000"/>
            </a:srgbClr>
          </a:solidFill>
        </p:spPr>
        <p:txBody>
          <a:bodyPr wrap="square" rtlCol="0">
            <a:spAutoFit/>
          </a:bodyPr>
          <a:lstStyle/>
          <a:p>
            <a:r>
              <a:rPr lang="zh-TW" altLang="en-US" b="1"/>
              <a:t>效益</a:t>
            </a:r>
            <a:r>
              <a:rPr lang="zh-TW" altLang="en-US"/>
              <a:t>：</a:t>
            </a:r>
            <a:endParaRPr lang="en-US" altLang="zh-TW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TW" altLang="en-US" b="0">
                <a:solidFill>
                  <a:schemeClr val="tx1"/>
                </a:solidFill>
              </a:rPr>
              <a:t>減少緊急救護交通所需時間</a:t>
            </a:r>
            <a:endParaRPr lang="en-US" altLang="zh-TW" b="0">
              <a:solidFill>
                <a:schemeClr val="tx1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TW" altLang="en-US" sz="1800" b="0">
                <a:solidFill>
                  <a:schemeClr val="tx1"/>
                </a:solidFill>
              </a:rPr>
              <a:t>避免緊急車輛紅燈通行，增加安全</a:t>
            </a:r>
          </a:p>
        </p:txBody>
      </p:sp>
    </p:spTree>
    <p:extLst>
      <p:ext uri="{BB962C8B-B14F-4D97-AF65-F5344CB8AC3E}">
        <p14:creationId xmlns:p14="http://schemas.microsoft.com/office/powerpoint/2010/main" val="7529534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A8A2343-8B4E-5EBA-B988-C57B81464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優先通行：方案提供商 </a:t>
            </a:r>
            <a:r>
              <a:rPr lang="en-US" altLang="zh-TW" sz="1600"/>
              <a:t>(</a:t>
            </a:r>
            <a:r>
              <a:rPr lang="zh-TW" altLang="en-US" sz="1600"/>
              <a:t>未窮盡</a:t>
            </a:r>
            <a:r>
              <a:rPr lang="en-US" altLang="zh-TW" sz="1600"/>
              <a:t>)</a:t>
            </a:r>
            <a:endParaRPr lang="zh-TW" altLang="en-US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40CB9FF6-6660-F1A3-4436-D341B8311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6E290225-7458-4E5F-AFE5-E142CAAEBF37}" type="slidenum">
              <a:rPr lang="en-US" smtClean="0"/>
              <a:pPr algn="ctr"/>
              <a:t>31</a:t>
            </a:fld>
            <a:endParaRPr 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2A5E6914-8229-8824-40DD-6B048896FAD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199" y="1633476"/>
            <a:ext cx="1722236" cy="2530512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8C027366-48A3-464B-A336-A4AB3A0D1420}"/>
              </a:ext>
            </a:extLst>
          </p:cNvPr>
          <p:cNvSpPr txBox="1"/>
          <p:nvPr/>
        </p:nvSpPr>
        <p:spPr>
          <a:xfrm>
            <a:off x="838198" y="4166123"/>
            <a:ext cx="30893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600"/>
              <a:t>緊急車輛優先通行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14150F0D-4D7C-52FD-CB1B-8F3C6E1905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8" y="1146723"/>
            <a:ext cx="1990894" cy="428042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756D1C1E-8BDD-F428-48D3-F9079A4B0A7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20793" y="1633476"/>
            <a:ext cx="2189422" cy="2530512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D94F70B2-A7D4-AC15-01D3-F12B53DD24C1}"/>
              </a:ext>
            </a:extLst>
          </p:cNvPr>
          <p:cNvSpPr txBox="1"/>
          <p:nvPr/>
        </p:nvSpPr>
        <p:spPr>
          <a:xfrm>
            <a:off x="838200" y="6362070"/>
            <a:ext cx="416716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100">
                <a:hlinkClick r:id="rId5"/>
              </a:rPr>
              <a:t>Vulnerable Road User Protection » </a:t>
            </a:r>
            <a:r>
              <a:rPr lang="en-US" altLang="zh-TW" sz="1100" err="1">
                <a:hlinkClick r:id="rId5"/>
              </a:rPr>
              <a:t>Commsignia</a:t>
            </a:r>
            <a:endParaRPr lang="zh-TW" altLang="en-US" sz="1100"/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7FC663E4-0360-E877-2363-8A1190C96E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07845" y="1144589"/>
            <a:ext cx="1748849" cy="333750"/>
          </a:xfrm>
          <a:prstGeom prst="rect">
            <a:avLst/>
          </a:prstGeom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id="{5AEC5366-082A-A6F8-84F7-04036AB403E3}"/>
              </a:ext>
            </a:extLst>
          </p:cNvPr>
          <p:cNvSpPr txBox="1"/>
          <p:nvPr/>
        </p:nvSpPr>
        <p:spPr>
          <a:xfrm>
            <a:off x="5107846" y="4160516"/>
            <a:ext cx="328965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600" b="1"/>
              <a:t>Opticom</a:t>
            </a:r>
            <a:r>
              <a:rPr lang="en-US" altLang="zh-TW" sz="1600"/>
              <a:t> (2023</a:t>
            </a:r>
            <a:r>
              <a:rPr lang="zh-TW" altLang="en-US" sz="1600"/>
              <a:t>併購</a:t>
            </a:r>
            <a:r>
              <a:rPr lang="en-US" altLang="zh-TW" sz="1600"/>
              <a:t>GTT</a:t>
            </a:r>
            <a:r>
              <a:rPr lang="zh-TW" altLang="en-US" sz="1600"/>
              <a:t>取得</a:t>
            </a:r>
            <a:r>
              <a:rPr lang="en-US" altLang="zh-TW" sz="160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600"/>
              <a:t>緊急車輛</a:t>
            </a:r>
            <a:endParaRPr lang="en-US" altLang="zh-TW" sz="16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600"/>
              <a:t>大眾運輸</a:t>
            </a: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113E327A-DF58-B91D-713F-B11437013B2B}"/>
              </a:ext>
            </a:extLst>
          </p:cNvPr>
          <p:cNvSpPr txBox="1"/>
          <p:nvPr/>
        </p:nvSpPr>
        <p:spPr>
          <a:xfrm>
            <a:off x="5107846" y="6362070"/>
            <a:ext cx="320428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100" err="1">
                <a:hlinkClick r:id="rId7"/>
              </a:rPr>
              <a:t>Miovision</a:t>
            </a:r>
            <a:r>
              <a:rPr lang="en-US" altLang="zh-TW" sz="1100">
                <a:hlinkClick r:id="rId7"/>
              </a:rPr>
              <a:t> Opticom™ EVP &amp; TSP Control Platform | </a:t>
            </a:r>
            <a:r>
              <a:rPr lang="en-US" altLang="zh-TW" sz="1100" err="1">
                <a:hlinkClick r:id="rId7"/>
              </a:rPr>
              <a:t>Miovision</a:t>
            </a:r>
            <a:endParaRPr lang="zh-TW" altLang="en-US" sz="1100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4561F474-30E6-850A-C5A6-1E21C10D6C5F}"/>
              </a:ext>
            </a:extLst>
          </p:cNvPr>
          <p:cNvSpPr txBox="1"/>
          <p:nvPr/>
        </p:nvSpPr>
        <p:spPr>
          <a:xfrm>
            <a:off x="5107846" y="5677988"/>
            <a:ext cx="32896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1600" b="1">
                <a:solidFill>
                  <a:schemeClr val="accent2"/>
                </a:solidFill>
              </a:rPr>
              <a:t>透過紅外線、</a:t>
            </a:r>
            <a:r>
              <a:rPr lang="en-US" altLang="zh-TW" sz="1600" b="1">
                <a:solidFill>
                  <a:schemeClr val="accent2"/>
                </a:solidFill>
              </a:rPr>
              <a:t>GNSS</a:t>
            </a:r>
            <a:r>
              <a:rPr lang="zh-TW" altLang="en-US" sz="1600" b="1">
                <a:solidFill>
                  <a:schemeClr val="accent2"/>
                </a:solidFill>
              </a:rPr>
              <a:t>偵測或中心控制 </a:t>
            </a:r>
            <a:r>
              <a:rPr lang="en-US" altLang="zh-TW" sz="1600" b="1">
                <a:solidFill>
                  <a:schemeClr val="accent2"/>
                </a:solidFill>
              </a:rPr>
              <a:t>(</a:t>
            </a:r>
            <a:r>
              <a:rPr lang="zh-TW" altLang="en-US" sz="1600" b="1">
                <a:solidFill>
                  <a:schemeClr val="accent2"/>
                </a:solidFill>
              </a:rPr>
              <a:t>非透過</a:t>
            </a:r>
            <a:r>
              <a:rPr lang="en-US" altLang="zh-TW" sz="1600" b="1">
                <a:solidFill>
                  <a:schemeClr val="accent2"/>
                </a:solidFill>
              </a:rPr>
              <a:t>V2X)</a:t>
            </a:r>
            <a:endParaRPr lang="zh-TW" altLang="en-US" sz="1600" b="1">
              <a:solidFill>
                <a:schemeClr val="accent2"/>
              </a:solidFill>
            </a:endParaRPr>
          </a:p>
        </p:txBody>
      </p:sp>
      <p:sp>
        <p:nvSpPr>
          <p:cNvPr id="20" name="箭號: 向下 19">
            <a:extLst>
              <a:ext uri="{FF2B5EF4-FFF2-40B4-BE49-F238E27FC236}">
                <a16:creationId xmlns:a16="http://schemas.microsoft.com/office/drawing/2014/main" id="{93526EB5-5183-CE84-FE9B-3D0CEAB18C9F}"/>
              </a:ext>
            </a:extLst>
          </p:cNvPr>
          <p:cNvSpPr/>
          <p:nvPr/>
        </p:nvSpPr>
        <p:spPr>
          <a:xfrm>
            <a:off x="6430120" y="5212908"/>
            <a:ext cx="314325" cy="33855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1" name="圖片 20">
            <a:extLst>
              <a:ext uri="{FF2B5EF4-FFF2-40B4-BE49-F238E27FC236}">
                <a16:creationId xmlns:a16="http://schemas.microsoft.com/office/drawing/2014/main" id="{52E0E930-A4F5-B497-425F-96543FB89B3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92694" y="1142259"/>
            <a:ext cx="2240769" cy="354654"/>
          </a:xfrm>
          <a:prstGeom prst="rect">
            <a:avLst/>
          </a:prstGeom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53770200-D755-FABD-7A18-AEA85AD0F24D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07845" y="1630004"/>
            <a:ext cx="3134736" cy="2530512"/>
          </a:xfrm>
          <a:prstGeom prst="rect">
            <a:avLst/>
          </a:prstGeom>
        </p:spPr>
      </p:pic>
      <p:sp>
        <p:nvSpPr>
          <p:cNvPr id="25" name="文字方塊 24">
            <a:extLst>
              <a:ext uri="{FF2B5EF4-FFF2-40B4-BE49-F238E27FC236}">
                <a16:creationId xmlns:a16="http://schemas.microsoft.com/office/drawing/2014/main" id="{E6C85FE0-7863-43AE-E1A9-8B43A004D2B8}"/>
              </a:ext>
            </a:extLst>
          </p:cNvPr>
          <p:cNvSpPr txBox="1"/>
          <p:nvPr/>
        </p:nvSpPr>
        <p:spPr>
          <a:xfrm>
            <a:off x="8592694" y="5677988"/>
            <a:ext cx="328965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1600" b="1">
                <a:solidFill>
                  <a:schemeClr val="accent2"/>
                </a:solidFill>
              </a:rPr>
              <a:t>透過</a:t>
            </a:r>
            <a:r>
              <a:rPr lang="en-US" altLang="zh-TW" sz="1600" b="1">
                <a:solidFill>
                  <a:schemeClr val="accent2"/>
                </a:solidFill>
              </a:rPr>
              <a:t>GNSS</a:t>
            </a:r>
            <a:r>
              <a:rPr lang="zh-TW" altLang="en-US" sz="1600" b="1">
                <a:solidFill>
                  <a:schemeClr val="accent2"/>
                </a:solidFill>
              </a:rPr>
              <a:t>偵測 </a:t>
            </a:r>
            <a:r>
              <a:rPr lang="en-US" altLang="zh-TW" sz="1600" b="1">
                <a:solidFill>
                  <a:schemeClr val="accent2"/>
                </a:solidFill>
              </a:rPr>
              <a:t>(</a:t>
            </a:r>
            <a:r>
              <a:rPr lang="zh-TW" altLang="en-US" sz="1600" b="1">
                <a:solidFill>
                  <a:schemeClr val="accent2"/>
                </a:solidFill>
              </a:rPr>
              <a:t>非透過</a:t>
            </a:r>
            <a:r>
              <a:rPr lang="en-US" altLang="zh-TW" sz="1600" b="1">
                <a:solidFill>
                  <a:schemeClr val="accent2"/>
                </a:solidFill>
              </a:rPr>
              <a:t>V2X)</a:t>
            </a:r>
            <a:endParaRPr lang="zh-TW" altLang="en-US" sz="1600" b="1">
              <a:solidFill>
                <a:schemeClr val="accent2"/>
              </a:solidFill>
            </a:endParaRPr>
          </a:p>
        </p:txBody>
      </p:sp>
      <p:sp>
        <p:nvSpPr>
          <p:cNvPr id="26" name="箭號: 向下 25">
            <a:extLst>
              <a:ext uri="{FF2B5EF4-FFF2-40B4-BE49-F238E27FC236}">
                <a16:creationId xmlns:a16="http://schemas.microsoft.com/office/drawing/2014/main" id="{5B2186BF-7157-26A6-B145-9E3BE870DB92}"/>
              </a:ext>
            </a:extLst>
          </p:cNvPr>
          <p:cNvSpPr/>
          <p:nvPr/>
        </p:nvSpPr>
        <p:spPr>
          <a:xfrm>
            <a:off x="9914968" y="5212908"/>
            <a:ext cx="314325" cy="33855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180DA43D-5921-F225-8B6D-26BB4C3CCF7F}"/>
              </a:ext>
            </a:extLst>
          </p:cNvPr>
          <p:cNvSpPr txBox="1"/>
          <p:nvPr/>
        </p:nvSpPr>
        <p:spPr>
          <a:xfrm>
            <a:off x="8592694" y="6362070"/>
            <a:ext cx="320428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100">
                <a:hlinkClick r:id="rId10"/>
              </a:rPr>
              <a:t>EMTRAC-EmergencyVehiclePreemption.pdf (emtracsystems.com)</a:t>
            </a:r>
            <a:endParaRPr lang="zh-TW" altLang="en-US" sz="1100"/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DCF2FF2E-48D4-5988-8FB1-75A2FCB7A751}"/>
              </a:ext>
            </a:extLst>
          </p:cNvPr>
          <p:cNvSpPr txBox="1"/>
          <p:nvPr/>
        </p:nvSpPr>
        <p:spPr>
          <a:xfrm>
            <a:off x="8592694" y="4160516"/>
            <a:ext cx="32896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600"/>
              <a:t>緊急車輛</a:t>
            </a:r>
            <a:endParaRPr lang="en-US" altLang="zh-TW" sz="16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600"/>
              <a:t>大眾運輸</a:t>
            </a:r>
          </a:p>
        </p:txBody>
      </p:sp>
      <p:pic>
        <p:nvPicPr>
          <p:cNvPr id="29" name="圖片 28">
            <a:extLst>
              <a:ext uri="{FF2B5EF4-FFF2-40B4-BE49-F238E27FC236}">
                <a16:creationId xmlns:a16="http://schemas.microsoft.com/office/drawing/2014/main" id="{3C53A5FA-05AC-B4DD-CF9D-68911F6BFC59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540212" y="1630005"/>
            <a:ext cx="2527108" cy="2530512"/>
          </a:xfrm>
          <a:prstGeom prst="rect">
            <a:avLst/>
          </a:prstGeom>
        </p:spPr>
      </p:pic>
      <p:pic>
        <p:nvPicPr>
          <p:cNvPr id="31" name="圖片 30">
            <a:extLst>
              <a:ext uri="{FF2B5EF4-FFF2-40B4-BE49-F238E27FC236}">
                <a16:creationId xmlns:a16="http://schemas.microsoft.com/office/drawing/2014/main" id="{10C0C17D-342E-3B49-0CAE-A448B250C2B4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83124" y="1957702"/>
            <a:ext cx="1065334" cy="2148133"/>
          </a:xfrm>
          <a:prstGeom prst="rect">
            <a:avLst/>
          </a:prstGeom>
        </p:spPr>
      </p:pic>
      <p:sp>
        <p:nvSpPr>
          <p:cNvPr id="32" name="文字方塊 31">
            <a:extLst>
              <a:ext uri="{FF2B5EF4-FFF2-40B4-BE49-F238E27FC236}">
                <a16:creationId xmlns:a16="http://schemas.microsoft.com/office/drawing/2014/main" id="{C5D213F1-836F-FB98-E2CF-FBBFDD1A4B17}"/>
              </a:ext>
            </a:extLst>
          </p:cNvPr>
          <p:cNvSpPr txBox="1"/>
          <p:nvPr/>
        </p:nvSpPr>
        <p:spPr>
          <a:xfrm>
            <a:off x="2879925" y="1175010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>
                <a:solidFill>
                  <a:schemeClr val="accent3"/>
                </a:solidFill>
              </a:rPr>
              <a:t>軟體</a:t>
            </a:r>
            <a:r>
              <a:rPr lang="en-US" altLang="zh-TW" b="1">
                <a:solidFill>
                  <a:schemeClr val="accent3"/>
                </a:solidFill>
              </a:rPr>
              <a:t>+</a:t>
            </a:r>
            <a:r>
              <a:rPr lang="zh-TW" altLang="en-US" b="1">
                <a:solidFill>
                  <a:schemeClr val="accent3"/>
                </a:solidFill>
              </a:rPr>
              <a:t>硬體</a:t>
            </a: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C1CA8AA5-2F81-B62D-549A-451831F24626}"/>
              </a:ext>
            </a:extLst>
          </p:cNvPr>
          <p:cNvSpPr txBox="1"/>
          <p:nvPr/>
        </p:nvSpPr>
        <p:spPr>
          <a:xfrm>
            <a:off x="6856694" y="1175010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>
                <a:solidFill>
                  <a:schemeClr val="accent3"/>
                </a:solidFill>
              </a:rPr>
              <a:t>軟體</a:t>
            </a:r>
            <a:r>
              <a:rPr lang="en-US" altLang="zh-TW" b="1">
                <a:solidFill>
                  <a:schemeClr val="accent3"/>
                </a:solidFill>
              </a:rPr>
              <a:t>+</a:t>
            </a:r>
            <a:r>
              <a:rPr lang="zh-TW" altLang="en-US" b="1">
                <a:solidFill>
                  <a:schemeClr val="accent3"/>
                </a:solidFill>
              </a:rPr>
              <a:t>硬體</a:t>
            </a: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B41A25D2-6921-520D-CC1D-BA4FC22847FC}"/>
              </a:ext>
            </a:extLst>
          </p:cNvPr>
          <p:cNvSpPr txBox="1"/>
          <p:nvPr/>
        </p:nvSpPr>
        <p:spPr>
          <a:xfrm>
            <a:off x="10925046" y="1175010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>
                <a:solidFill>
                  <a:schemeClr val="accent3"/>
                </a:solidFill>
              </a:rPr>
              <a:t>軟體</a:t>
            </a:r>
            <a:r>
              <a:rPr lang="en-US" altLang="zh-TW" b="1">
                <a:solidFill>
                  <a:schemeClr val="accent3"/>
                </a:solidFill>
              </a:rPr>
              <a:t>+</a:t>
            </a:r>
            <a:r>
              <a:rPr lang="zh-TW" altLang="en-US" b="1">
                <a:solidFill>
                  <a:schemeClr val="accent3"/>
                </a:solidFill>
              </a:rPr>
              <a:t>硬體</a:t>
            </a:r>
          </a:p>
        </p:txBody>
      </p:sp>
    </p:spTree>
    <p:extLst>
      <p:ext uri="{BB962C8B-B14F-4D97-AF65-F5344CB8AC3E}">
        <p14:creationId xmlns:p14="http://schemas.microsoft.com/office/powerpoint/2010/main" val="9471094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手繪多邊形: 圖案 26">
            <a:extLst>
              <a:ext uri="{FF2B5EF4-FFF2-40B4-BE49-F238E27FC236}">
                <a16:creationId xmlns:a16="http://schemas.microsoft.com/office/drawing/2014/main" id="{5C47A8CF-EE42-2206-4451-31A732E5D77D}"/>
              </a:ext>
            </a:extLst>
          </p:cNvPr>
          <p:cNvSpPr/>
          <p:nvPr/>
        </p:nvSpPr>
        <p:spPr>
          <a:xfrm>
            <a:off x="1104900" y="1155700"/>
            <a:ext cx="7340600" cy="5588000"/>
          </a:xfrm>
          <a:custGeom>
            <a:avLst/>
            <a:gdLst>
              <a:gd name="connsiteX0" fmla="*/ 0 w 7962900"/>
              <a:gd name="connsiteY0" fmla="*/ 0 h 5588000"/>
              <a:gd name="connsiteX1" fmla="*/ 7962900 w 7962900"/>
              <a:gd name="connsiteY1" fmla="*/ 0 h 5588000"/>
              <a:gd name="connsiteX2" fmla="*/ 7962900 w 7962900"/>
              <a:gd name="connsiteY2" fmla="*/ 5588000 h 5588000"/>
              <a:gd name="connsiteX3" fmla="*/ 5765800 w 7962900"/>
              <a:gd name="connsiteY3" fmla="*/ 5588000 h 5588000"/>
              <a:gd name="connsiteX4" fmla="*/ 4025900 w 7962900"/>
              <a:gd name="connsiteY4" fmla="*/ 3848100 h 5588000"/>
              <a:gd name="connsiteX5" fmla="*/ 2768600 w 7962900"/>
              <a:gd name="connsiteY5" fmla="*/ 3848100 h 5588000"/>
              <a:gd name="connsiteX6" fmla="*/ 2768600 w 7962900"/>
              <a:gd name="connsiteY6" fmla="*/ 2870200 h 5588000"/>
              <a:gd name="connsiteX7" fmla="*/ 63500 w 7962900"/>
              <a:gd name="connsiteY7" fmla="*/ 2870200 h 5588000"/>
              <a:gd name="connsiteX8" fmla="*/ 63500 w 7962900"/>
              <a:gd name="connsiteY8" fmla="*/ 0 h 5588000"/>
              <a:gd name="connsiteX0" fmla="*/ 7620 w 7899400"/>
              <a:gd name="connsiteY0" fmla="*/ 0 h 5588000"/>
              <a:gd name="connsiteX1" fmla="*/ 7899400 w 7899400"/>
              <a:gd name="connsiteY1" fmla="*/ 0 h 5588000"/>
              <a:gd name="connsiteX2" fmla="*/ 7899400 w 7899400"/>
              <a:gd name="connsiteY2" fmla="*/ 5588000 h 5588000"/>
              <a:gd name="connsiteX3" fmla="*/ 5702300 w 7899400"/>
              <a:gd name="connsiteY3" fmla="*/ 5588000 h 5588000"/>
              <a:gd name="connsiteX4" fmla="*/ 3962400 w 7899400"/>
              <a:gd name="connsiteY4" fmla="*/ 3848100 h 5588000"/>
              <a:gd name="connsiteX5" fmla="*/ 2705100 w 7899400"/>
              <a:gd name="connsiteY5" fmla="*/ 3848100 h 5588000"/>
              <a:gd name="connsiteX6" fmla="*/ 2705100 w 7899400"/>
              <a:gd name="connsiteY6" fmla="*/ 2870200 h 5588000"/>
              <a:gd name="connsiteX7" fmla="*/ 0 w 7899400"/>
              <a:gd name="connsiteY7" fmla="*/ 2870200 h 5588000"/>
              <a:gd name="connsiteX8" fmla="*/ 0 w 7899400"/>
              <a:gd name="connsiteY8" fmla="*/ 0 h 5588000"/>
              <a:gd name="connsiteX0" fmla="*/ 7620 w 7899400"/>
              <a:gd name="connsiteY0" fmla="*/ 0 h 5588000"/>
              <a:gd name="connsiteX1" fmla="*/ 7899400 w 7899400"/>
              <a:gd name="connsiteY1" fmla="*/ 0 h 5588000"/>
              <a:gd name="connsiteX2" fmla="*/ 7899400 w 7899400"/>
              <a:gd name="connsiteY2" fmla="*/ 5588000 h 5588000"/>
              <a:gd name="connsiteX3" fmla="*/ 5702300 w 7899400"/>
              <a:gd name="connsiteY3" fmla="*/ 5588000 h 5588000"/>
              <a:gd name="connsiteX4" fmla="*/ 5249811 w 7899400"/>
              <a:gd name="connsiteY4" fmla="*/ 3840480 h 5588000"/>
              <a:gd name="connsiteX5" fmla="*/ 2705100 w 7899400"/>
              <a:gd name="connsiteY5" fmla="*/ 3848100 h 5588000"/>
              <a:gd name="connsiteX6" fmla="*/ 2705100 w 7899400"/>
              <a:gd name="connsiteY6" fmla="*/ 2870200 h 5588000"/>
              <a:gd name="connsiteX7" fmla="*/ 0 w 7899400"/>
              <a:gd name="connsiteY7" fmla="*/ 2870200 h 5588000"/>
              <a:gd name="connsiteX8" fmla="*/ 0 w 7899400"/>
              <a:gd name="connsiteY8" fmla="*/ 0 h 5588000"/>
              <a:gd name="connsiteX0" fmla="*/ 7620 w 7899400"/>
              <a:gd name="connsiteY0" fmla="*/ 0 h 5588000"/>
              <a:gd name="connsiteX1" fmla="*/ 7899400 w 7899400"/>
              <a:gd name="connsiteY1" fmla="*/ 0 h 5588000"/>
              <a:gd name="connsiteX2" fmla="*/ 7899400 w 7899400"/>
              <a:gd name="connsiteY2" fmla="*/ 5588000 h 5588000"/>
              <a:gd name="connsiteX3" fmla="*/ 5702300 w 7899400"/>
              <a:gd name="connsiteY3" fmla="*/ 5588000 h 5588000"/>
              <a:gd name="connsiteX4" fmla="*/ 5233411 w 7899400"/>
              <a:gd name="connsiteY4" fmla="*/ 3863340 h 5588000"/>
              <a:gd name="connsiteX5" fmla="*/ 2705100 w 7899400"/>
              <a:gd name="connsiteY5" fmla="*/ 3848100 h 5588000"/>
              <a:gd name="connsiteX6" fmla="*/ 2705100 w 7899400"/>
              <a:gd name="connsiteY6" fmla="*/ 2870200 h 5588000"/>
              <a:gd name="connsiteX7" fmla="*/ 0 w 7899400"/>
              <a:gd name="connsiteY7" fmla="*/ 2870200 h 5588000"/>
              <a:gd name="connsiteX8" fmla="*/ 0 w 7899400"/>
              <a:gd name="connsiteY8" fmla="*/ 0 h 5588000"/>
              <a:gd name="connsiteX0" fmla="*/ 7620 w 7899400"/>
              <a:gd name="connsiteY0" fmla="*/ 0 h 5588000"/>
              <a:gd name="connsiteX1" fmla="*/ 7899400 w 7899400"/>
              <a:gd name="connsiteY1" fmla="*/ 0 h 5588000"/>
              <a:gd name="connsiteX2" fmla="*/ 7899400 w 7899400"/>
              <a:gd name="connsiteY2" fmla="*/ 5588000 h 5588000"/>
              <a:gd name="connsiteX3" fmla="*/ 5702300 w 7899400"/>
              <a:gd name="connsiteY3" fmla="*/ 5588000 h 5588000"/>
              <a:gd name="connsiteX4" fmla="*/ 5233411 w 7899400"/>
              <a:gd name="connsiteY4" fmla="*/ 3840480 h 5588000"/>
              <a:gd name="connsiteX5" fmla="*/ 2705100 w 7899400"/>
              <a:gd name="connsiteY5" fmla="*/ 3848100 h 5588000"/>
              <a:gd name="connsiteX6" fmla="*/ 2705100 w 7899400"/>
              <a:gd name="connsiteY6" fmla="*/ 2870200 h 5588000"/>
              <a:gd name="connsiteX7" fmla="*/ 0 w 7899400"/>
              <a:gd name="connsiteY7" fmla="*/ 2870200 h 5588000"/>
              <a:gd name="connsiteX8" fmla="*/ 0 w 7899400"/>
              <a:gd name="connsiteY8" fmla="*/ 0 h 558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899400" h="5588000">
                <a:moveTo>
                  <a:pt x="7620" y="0"/>
                </a:moveTo>
                <a:lnTo>
                  <a:pt x="7899400" y="0"/>
                </a:lnTo>
                <a:lnTo>
                  <a:pt x="7899400" y="5588000"/>
                </a:lnTo>
                <a:lnTo>
                  <a:pt x="5702300" y="5588000"/>
                </a:lnTo>
                <a:lnTo>
                  <a:pt x="5233411" y="3840480"/>
                </a:lnTo>
                <a:lnTo>
                  <a:pt x="2705100" y="3848100"/>
                </a:lnTo>
                <a:lnTo>
                  <a:pt x="2705100" y="2870200"/>
                </a:lnTo>
                <a:lnTo>
                  <a:pt x="0" y="2870200"/>
                </a:lnTo>
                <a:lnTo>
                  <a:pt x="0" y="0"/>
                </a:lnTo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021AECE-3687-0FB0-239D-4C61C3F104A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13462" y="2686397"/>
            <a:ext cx="2219692" cy="1770766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540C1BAF-5279-5148-5939-10EA90828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優先通行：數據及指令傳輸方向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614B2299-DE30-38F9-4088-67517F3263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6E290225-7458-4E5F-AFE5-E142CAAEBF37}" type="slidenum">
              <a:rPr lang="en-US" smtClean="0"/>
              <a:pPr algn="ctr"/>
              <a:t>32</a:t>
            </a:fld>
            <a:endParaRPr 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657B0B9E-1353-E38F-F127-38D8C6B02E67}"/>
              </a:ext>
            </a:extLst>
          </p:cNvPr>
          <p:cNvSpPr txBox="1"/>
          <p:nvPr/>
        </p:nvSpPr>
        <p:spPr>
          <a:xfrm>
            <a:off x="4289347" y="1947587"/>
            <a:ext cx="1067921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zh-TW" altLang="en-US" sz="2400" b="1"/>
              <a:t>邊緣</a:t>
            </a:r>
            <a:r>
              <a:rPr lang="en-US" altLang="zh-TW" sz="2400" b="1"/>
              <a:t>AI</a:t>
            </a:r>
            <a:endParaRPr lang="zh-TW" altLang="en-US" sz="2400" b="1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B8F2D9DC-BA6E-3ED2-C65A-202A6A2A9D09}"/>
              </a:ext>
            </a:extLst>
          </p:cNvPr>
          <p:cNvSpPr txBox="1"/>
          <p:nvPr/>
        </p:nvSpPr>
        <p:spPr>
          <a:xfrm>
            <a:off x="6639848" y="1329034"/>
            <a:ext cx="1415772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zh-TW" altLang="en-US" sz="2400" b="1"/>
              <a:t>通訊模組</a:t>
            </a: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17AA0E43-3140-6061-7EBE-B7937842F0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4194" y="2054058"/>
            <a:ext cx="1507066" cy="1457654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13DD94AE-6635-0C4B-8280-602D324649F2}"/>
              </a:ext>
            </a:extLst>
          </p:cNvPr>
          <p:cNvSpPr txBox="1"/>
          <p:nvPr/>
        </p:nvSpPr>
        <p:spPr>
          <a:xfrm>
            <a:off x="1453729" y="1329034"/>
            <a:ext cx="1107996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zh-TW" altLang="en-US" sz="2400" b="1"/>
              <a:t>感測器</a:t>
            </a: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C108DDCA-F3FE-181C-B4DD-532D8284BE33}"/>
              </a:ext>
            </a:extLst>
          </p:cNvPr>
          <p:cNvSpPr txBox="1"/>
          <p:nvPr/>
        </p:nvSpPr>
        <p:spPr>
          <a:xfrm>
            <a:off x="7224919" y="4135179"/>
            <a:ext cx="701026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zh-TW" sz="2400" b="1"/>
              <a:t>RSU</a:t>
            </a:r>
            <a:endParaRPr lang="zh-TW" altLang="en-US" sz="2400" b="1"/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F42A6BDC-83DC-A06B-2A30-796406F6A4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192" y="4432300"/>
            <a:ext cx="3223796" cy="2311400"/>
          </a:xfrm>
          <a:prstGeom prst="rect">
            <a:avLst/>
          </a:prstGeom>
        </p:spPr>
      </p:pic>
      <p:sp>
        <p:nvSpPr>
          <p:cNvPr id="18" name="等腰三角形 17">
            <a:extLst>
              <a:ext uri="{FF2B5EF4-FFF2-40B4-BE49-F238E27FC236}">
                <a16:creationId xmlns:a16="http://schemas.microsoft.com/office/drawing/2014/main" id="{9FE563FD-0F94-BA49-4C81-568AB884ED86}"/>
              </a:ext>
            </a:extLst>
          </p:cNvPr>
          <p:cNvSpPr/>
          <p:nvPr/>
        </p:nvSpPr>
        <p:spPr>
          <a:xfrm>
            <a:off x="838200" y="3042441"/>
            <a:ext cx="2297778" cy="2738142"/>
          </a:xfrm>
          <a:prstGeom prst="triangle">
            <a:avLst/>
          </a:prstGeom>
          <a:solidFill>
            <a:srgbClr val="FFF368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橢圓 18">
            <a:extLst>
              <a:ext uri="{FF2B5EF4-FFF2-40B4-BE49-F238E27FC236}">
                <a16:creationId xmlns:a16="http://schemas.microsoft.com/office/drawing/2014/main" id="{D9462067-A52F-2B1C-91D3-8CA1E82EEA8B}"/>
              </a:ext>
            </a:extLst>
          </p:cNvPr>
          <p:cNvSpPr/>
          <p:nvPr/>
        </p:nvSpPr>
        <p:spPr>
          <a:xfrm>
            <a:off x="838200" y="5168267"/>
            <a:ext cx="2273300" cy="1261423"/>
          </a:xfrm>
          <a:prstGeom prst="ellipse">
            <a:avLst/>
          </a:prstGeom>
          <a:solidFill>
            <a:srgbClr val="FFF368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4C5F6E5B-E334-84F7-069E-BE8A1DF18B52}"/>
              </a:ext>
            </a:extLst>
          </p:cNvPr>
          <p:cNvSpPr txBox="1"/>
          <p:nvPr/>
        </p:nvSpPr>
        <p:spPr>
          <a:xfrm>
            <a:off x="1299843" y="1721949"/>
            <a:ext cx="1415772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zh-TW" altLang="en-US" sz="1600"/>
              <a:t>感測交通狀況</a:t>
            </a: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53D0FEF0-862D-CF95-AC9D-15CDFCF6C926}"/>
              </a:ext>
            </a:extLst>
          </p:cNvPr>
          <p:cNvSpPr txBox="1"/>
          <p:nvPr/>
        </p:nvSpPr>
        <p:spPr>
          <a:xfrm>
            <a:off x="4115423" y="2336731"/>
            <a:ext cx="1415772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zh-TW" altLang="en-US" sz="1600"/>
              <a:t>影像辨識運算</a:t>
            </a: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D9081D72-78A0-F74B-C296-768640D42295}"/>
              </a:ext>
            </a:extLst>
          </p:cNvPr>
          <p:cNvSpPr txBox="1"/>
          <p:nvPr/>
        </p:nvSpPr>
        <p:spPr>
          <a:xfrm>
            <a:off x="6570118" y="1721949"/>
            <a:ext cx="1555234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zh-TW" altLang="en-US" sz="1600"/>
              <a:t>資料接收</a:t>
            </a:r>
            <a:r>
              <a:rPr lang="en-US" altLang="zh-TW" sz="1600"/>
              <a:t>&amp;</a:t>
            </a:r>
            <a:r>
              <a:rPr lang="zh-TW" altLang="en-US" sz="1600"/>
              <a:t>傳輸</a:t>
            </a:r>
          </a:p>
        </p:txBody>
      </p:sp>
      <p:pic>
        <p:nvPicPr>
          <p:cNvPr id="28" name="圖片 27">
            <a:extLst>
              <a:ext uri="{FF2B5EF4-FFF2-40B4-BE49-F238E27FC236}">
                <a16:creationId xmlns:a16="http://schemas.microsoft.com/office/drawing/2014/main" id="{88A722D3-AA0E-4E94-AE4A-59237EE998E9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02066" y="5148709"/>
            <a:ext cx="1731088" cy="1594991"/>
          </a:xfrm>
          <a:prstGeom prst="rect">
            <a:avLst/>
          </a:prstGeom>
        </p:spPr>
      </p:pic>
      <p:sp>
        <p:nvSpPr>
          <p:cNvPr id="30" name="文字方塊 29">
            <a:extLst>
              <a:ext uri="{FF2B5EF4-FFF2-40B4-BE49-F238E27FC236}">
                <a16:creationId xmlns:a16="http://schemas.microsoft.com/office/drawing/2014/main" id="{13A76D9D-25EF-21D8-08D4-E45AA860E625}"/>
              </a:ext>
            </a:extLst>
          </p:cNvPr>
          <p:cNvSpPr txBox="1"/>
          <p:nvPr/>
        </p:nvSpPr>
        <p:spPr>
          <a:xfrm>
            <a:off x="3927897" y="1326481"/>
            <a:ext cx="1581715" cy="584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altLang="zh-TW" sz="3200" b="1"/>
              <a:t>InterLux</a:t>
            </a:r>
            <a:endParaRPr lang="zh-TW" altLang="en-US" sz="3200" b="1"/>
          </a:p>
        </p:txBody>
      </p:sp>
      <p:pic>
        <p:nvPicPr>
          <p:cNvPr id="32" name="圖片 31">
            <a:extLst>
              <a:ext uri="{FF2B5EF4-FFF2-40B4-BE49-F238E27FC236}">
                <a16:creationId xmlns:a16="http://schemas.microsoft.com/office/drawing/2014/main" id="{797AF3F4-F0C2-D17A-7460-A1B10BE585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3134" y="2579859"/>
            <a:ext cx="2933700" cy="1562100"/>
          </a:xfrm>
          <a:prstGeom prst="rect">
            <a:avLst/>
          </a:prstGeom>
        </p:spPr>
      </p:pic>
      <p:sp>
        <p:nvSpPr>
          <p:cNvPr id="33" name="文字方塊 32">
            <a:extLst>
              <a:ext uri="{FF2B5EF4-FFF2-40B4-BE49-F238E27FC236}">
                <a16:creationId xmlns:a16="http://schemas.microsoft.com/office/drawing/2014/main" id="{0CC081D5-D225-F0C7-3E57-7B8AC0614C1B}"/>
              </a:ext>
            </a:extLst>
          </p:cNvPr>
          <p:cNvSpPr txBox="1"/>
          <p:nvPr/>
        </p:nvSpPr>
        <p:spPr>
          <a:xfrm>
            <a:off x="9255957" y="1864248"/>
            <a:ext cx="2779927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zh-TW" altLang="en-US" sz="2400" b="1"/>
              <a:t>交控中心</a:t>
            </a:r>
            <a:r>
              <a:rPr lang="en-US" altLang="zh-TW" sz="2400" b="1"/>
              <a:t>/</a:t>
            </a:r>
            <a:r>
              <a:rPr lang="zh-TW" altLang="en-US" sz="2400" b="1"/>
              <a:t>管理平台</a:t>
            </a: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5F7656E1-0900-FBB1-8C0E-09409C8510AE}"/>
              </a:ext>
            </a:extLst>
          </p:cNvPr>
          <p:cNvSpPr txBox="1"/>
          <p:nvPr/>
        </p:nvSpPr>
        <p:spPr>
          <a:xfrm>
            <a:off x="9663116" y="2257163"/>
            <a:ext cx="1965603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zh-TW" altLang="en-US" sz="1600"/>
              <a:t>資訊接收</a:t>
            </a:r>
            <a:r>
              <a:rPr lang="en-US" altLang="zh-TW" sz="1600"/>
              <a:t>&amp;</a:t>
            </a:r>
            <a:r>
              <a:rPr lang="zh-TW" altLang="en-US" sz="1600"/>
              <a:t>決策下達</a:t>
            </a:r>
          </a:p>
        </p:txBody>
      </p:sp>
      <p:pic>
        <p:nvPicPr>
          <p:cNvPr id="41" name="圖片 40">
            <a:extLst>
              <a:ext uri="{FF2B5EF4-FFF2-40B4-BE49-F238E27FC236}">
                <a16:creationId xmlns:a16="http://schemas.microsoft.com/office/drawing/2014/main" id="{6B58C75C-394E-2B80-B028-000BB66158A7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27619" y="4974990"/>
            <a:ext cx="1485240" cy="1032490"/>
          </a:xfrm>
          <a:prstGeom prst="rect">
            <a:avLst/>
          </a:prstGeom>
        </p:spPr>
      </p:pic>
      <p:sp>
        <p:nvSpPr>
          <p:cNvPr id="42" name="文字方塊 41">
            <a:extLst>
              <a:ext uri="{FF2B5EF4-FFF2-40B4-BE49-F238E27FC236}">
                <a16:creationId xmlns:a16="http://schemas.microsoft.com/office/drawing/2014/main" id="{1DE39A90-889B-269A-A8CC-1B8AAE97D0D4}"/>
              </a:ext>
            </a:extLst>
          </p:cNvPr>
          <p:cNvSpPr txBox="1"/>
          <p:nvPr/>
        </p:nvSpPr>
        <p:spPr>
          <a:xfrm>
            <a:off x="9997302" y="4135179"/>
            <a:ext cx="1308370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zh-TW" sz="2400" b="1"/>
              <a:t>V2X</a:t>
            </a:r>
            <a:r>
              <a:rPr lang="zh-TW" altLang="en-US" sz="2400" b="1"/>
              <a:t>車輛</a:t>
            </a:r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E528BCE6-7150-B8BD-A20A-D4B491298690}"/>
              </a:ext>
            </a:extLst>
          </p:cNvPr>
          <p:cNvSpPr txBox="1"/>
          <p:nvPr/>
        </p:nvSpPr>
        <p:spPr>
          <a:xfrm>
            <a:off x="9668688" y="4513325"/>
            <a:ext cx="1965603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zh-TW" altLang="en-US" sz="1600"/>
              <a:t>資訊接收</a:t>
            </a:r>
            <a:r>
              <a:rPr lang="en-US" altLang="zh-TW" sz="1600"/>
              <a:t>&amp;</a:t>
            </a:r>
            <a:r>
              <a:rPr lang="zh-TW" altLang="en-US" sz="1600"/>
              <a:t>需求告知</a:t>
            </a:r>
          </a:p>
        </p:txBody>
      </p:sp>
      <p:pic>
        <p:nvPicPr>
          <p:cNvPr id="74" name="圖片 73">
            <a:extLst>
              <a:ext uri="{FF2B5EF4-FFF2-40B4-BE49-F238E27FC236}">
                <a16:creationId xmlns:a16="http://schemas.microsoft.com/office/drawing/2014/main" id="{96D8886F-DC98-95CE-CDCC-6010D6A28692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34675" y="5148709"/>
            <a:ext cx="1379845" cy="718762"/>
          </a:xfrm>
          <a:prstGeom prst="rect">
            <a:avLst/>
          </a:prstGeom>
        </p:spPr>
      </p:pic>
      <p:sp>
        <p:nvSpPr>
          <p:cNvPr id="75" name="箭號: 向右 74">
            <a:extLst>
              <a:ext uri="{FF2B5EF4-FFF2-40B4-BE49-F238E27FC236}">
                <a16:creationId xmlns:a16="http://schemas.microsoft.com/office/drawing/2014/main" id="{4E2474C0-77A1-37CC-DED3-4D9B69B7AB93}"/>
              </a:ext>
            </a:extLst>
          </p:cNvPr>
          <p:cNvSpPr/>
          <p:nvPr/>
        </p:nvSpPr>
        <p:spPr>
          <a:xfrm rot="5400000">
            <a:off x="4346526" y="4644563"/>
            <a:ext cx="635381" cy="372914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4AD92DFB-8075-40A5-4829-8692721F0E59}"/>
              </a:ext>
            </a:extLst>
          </p:cNvPr>
          <p:cNvSpPr txBox="1"/>
          <p:nvPr/>
        </p:nvSpPr>
        <p:spPr>
          <a:xfrm>
            <a:off x="4202067" y="6288668"/>
            <a:ext cx="1107996" cy="461665"/>
          </a:xfrm>
          <a:prstGeom prst="rect">
            <a:avLst/>
          </a:prstGeom>
          <a:solidFill>
            <a:srgbClr val="FFFFFF">
              <a:alpha val="80000"/>
            </a:srgbClr>
          </a:solidFill>
        </p:spPr>
        <p:txBody>
          <a:bodyPr wrap="none" rtlCol="0" anchor="ctr">
            <a:spAutoFit/>
          </a:bodyPr>
          <a:lstStyle/>
          <a:p>
            <a:pPr algn="ctr"/>
            <a:r>
              <a:rPr lang="zh-TW" altLang="en-US" sz="2400" b="1"/>
              <a:t>號控器</a:t>
            </a:r>
          </a:p>
        </p:txBody>
      </p:sp>
      <p:sp>
        <p:nvSpPr>
          <p:cNvPr id="50" name="箭號: 向右 54">
            <a:extLst>
              <a:ext uri="{FF2B5EF4-FFF2-40B4-BE49-F238E27FC236}">
                <a16:creationId xmlns:a16="http://schemas.microsoft.com/office/drawing/2014/main" id="{5ABB091D-58EC-D7DA-3890-A9E90EDCFBA1}"/>
              </a:ext>
            </a:extLst>
          </p:cNvPr>
          <p:cNvSpPr/>
          <p:nvPr/>
        </p:nvSpPr>
        <p:spPr>
          <a:xfrm>
            <a:off x="5233415" y="3127681"/>
            <a:ext cx="3762830" cy="2446134"/>
          </a:xfrm>
          <a:custGeom>
            <a:avLst/>
            <a:gdLst>
              <a:gd name="connsiteX0" fmla="*/ 0 w 6081262"/>
              <a:gd name="connsiteY0" fmla="*/ 55008 h 220032"/>
              <a:gd name="connsiteX1" fmla="*/ 5971246 w 6081262"/>
              <a:gd name="connsiteY1" fmla="*/ 55008 h 220032"/>
              <a:gd name="connsiteX2" fmla="*/ 5971246 w 6081262"/>
              <a:gd name="connsiteY2" fmla="*/ 0 h 220032"/>
              <a:gd name="connsiteX3" fmla="*/ 6081262 w 6081262"/>
              <a:gd name="connsiteY3" fmla="*/ 110016 h 220032"/>
              <a:gd name="connsiteX4" fmla="*/ 5971246 w 6081262"/>
              <a:gd name="connsiteY4" fmla="*/ 220032 h 220032"/>
              <a:gd name="connsiteX5" fmla="*/ 5971246 w 6081262"/>
              <a:gd name="connsiteY5" fmla="*/ 165024 h 220032"/>
              <a:gd name="connsiteX6" fmla="*/ 0 w 6081262"/>
              <a:gd name="connsiteY6" fmla="*/ 165024 h 220032"/>
              <a:gd name="connsiteX7" fmla="*/ 0 w 6081262"/>
              <a:gd name="connsiteY7" fmla="*/ 55008 h 220032"/>
              <a:gd name="connsiteX0" fmla="*/ 0 w 6081262"/>
              <a:gd name="connsiteY0" fmla="*/ 55008 h 220032"/>
              <a:gd name="connsiteX1" fmla="*/ 708946 w 6081262"/>
              <a:gd name="connsiteY1" fmla="*/ 54257 h 220032"/>
              <a:gd name="connsiteX2" fmla="*/ 5971246 w 6081262"/>
              <a:gd name="connsiteY2" fmla="*/ 55008 h 220032"/>
              <a:gd name="connsiteX3" fmla="*/ 5971246 w 6081262"/>
              <a:gd name="connsiteY3" fmla="*/ 0 h 220032"/>
              <a:gd name="connsiteX4" fmla="*/ 6081262 w 6081262"/>
              <a:gd name="connsiteY4" fmla="*/ 110016 h 220032"/>
              <a:gd name="connsiteX5" fmla="*/ 5971246 w 6081262"/>
              <a:gd name="connsiteY5" fmla="*/ 220032 h 220032"/>
              <a:gd name="connsiteX6" fmla="*/ 5971246 w 6081262"/>
              <a:gd name="connsiteY6" fmla="*/ 165024 h 220032"/>
              <a:gd name="connsiteX7" fmla="*/ 0 w 6081262"/>
              <a:gd name="connsiteY7" fmla="*/ 165024 h 220032"/>
              <a:gd name="connsiteX8" fmla="*/ 0 w 6081262"/>
              <a:gd name="connsiteY8" fmla="*/ 55008 h 220032"/>
              <a:gd name="connsiteX0" fmla="*/ 0 w 6081262"/>
              <a:gd name="connsiteY0" fmla="*/ 55008 h 1006757"/>
              <a:gd name="connsiteX1" fmla="*/ 1592866 w 6081262"/>
              <a:gd name="connsiteY1" fmla="*/ 1006757 h 1006757"/>
              <a:gd name="connsiteX2" fmla="*/ 5971246 w 6081262"/>
              <a:gd name="connsiteY2" fmla="*/ 55008 h 1006757"/>
              <a:gd name="connsiteX3" fmla="*/ 5971246 w 6081262"/>
              <a:gd name="connsiteY3" fmla="*/ 0 h 1006757"/>
              <a:gd name="connsiteX4" fmla="*/ 6081262 w 6081262"/>
              <a:gd name="connsiteY4" fmla="*/ 110016 h 1006757"/>
              <a:gd name="connsiteX5" fmla="*/ 5971246 w 6081262"/>
              <a:gd name="connsiteY5" fmla="*/ 220032 h 1006757"/>
              <a:gd name="connsiteX6" fmla="*/ 5971246 w 6081262"/>
              <a:gd name="connsiteY6" fmla="*/ 165024 h 1006757"/>
              <a:gd name="connsiteX7" fmla="*/ 0 w 6081262"/>
              <a:gd name="connsiteY7" fmla="*/ 165024 h 1006757"/>
              <a:gd name="connsiteX8" fmla="*/ 0 w 6081262"/>
              <a:gd name="connsiteY8" fmla="*/ 55008 h 1006757"/>
              <a:gd name="connsiteX0" fmla="*/ 0 w 6081262"/>
              <a:gd name="connsiteY0" fmla="*/ 55008 h 1006757"/>
              <a:gd name="connsiteX1" fmla="*/ 1592866 w 6081262"/>
              <a:gd name="connsiteY1" fmla="*/ 1006757 h 1006757"/>
              <a:gd name="connsiteX2" fmla="*/ 5971246 w 6081262"/>
              <a:gd name="connsiteY2" fmla="*/ 55008 h 1006757"/>
              <a:gd name="connsiteX3" fmla="*/ 5971246 w 6081262"/>
              <a:gd name="connsiteY3" fmla="*/ 0 h 1006757"/>
              <a:gd name="connsiteX4" fmla="*/ 6081262 w 6081262"/>
              <a:gd name="connsiteY4" fmla="*/ 110016 h 1006757"/>
              <a:gd name="connsiteX5" fmla="*/ 5971246 w 6081262"/>
              <a:gd name="connsiteY5" fmla="*/ 220032 h 1006757"/>
              <a:gd name="connsiteX6" fmla="*/ 5971246 w 6081262"/>
              <a:gd name="connsiteY6" fmla="*/ 165024 h 1006757"/>
              <a:gd name="connsiteX7" fmla="*/ 91726 w 6081262"/>
              <a:gd name="connsiteY7" fmla="*/ 168557 h 1006757"/>
              <a:gd name="connsiteX8" fmla="*/ 0 w 6081262"/>
              <a:gd name="connsiteY8" fmla="*/ 165024 h 1006757"/>
              <a:gd name="connsiteX9" fmla="*/ 0 w 6081262"/>
              <a:gd name="connsiteY9" fmla="*/ 55008 h 1006757"/>
              <a:gd name="connsiteX0" fmla="*/ 0 w 6081262"/>
              <a:gd name="connsiteY0" fmla="*/ 55008 h 1128677"/>
              <a:gd name="connsiteX1" fmla="*/ 1592866 w 6081262"/>
              <a:gd name="connsiteY1" fmla="*/ 1006757 h 1128677"/>
              <a:gd name="connsiteX2" fmla="*/ 5971246 w 6081262"/>
              <a:gd name="connsiteY2" fmla="*/ 55008 h 1128677"/>
              <a:gd name="connsiteX3" fmla="*/ 5971246 w 6081262"/>
              <a:gd name="connsiteY3" fmla="*/ 0 h 1128677"/>
              <a:gd name="connsiteX4" fmla="*/ 6081262 w 6081262"/>
              <a:gd name="connsiteY4" fmla="*/ 110016 h 1128677"/>
              <a:gd name="connsiteX5" fmla="*/ 5971246 w 6081262"/>
              <a:gd name="connsiteY5" fmla="*/ 220032 h 1128677"/>
              <a:gd name="connsiteX6" fmla="*/ 5971246 w 6081262"/>
              <a:gd name="connsiteY6" fmla="*/ 165024 h 1128677"/>
              <a:gd name="connsiteX7" fmla="*/ 1592866 w 6081262"/>
              <a:gd name="connsiteY7" fmla="*/ 1128677 h 1128677"/>
              <a:gd name="connsiteX8" fmla="*/ 0 w 6081262"/>
              <a:gd name="connsiteY8" fmla="*/ 165024 h 1128677"/>
              <a:gd name="connsiteX9" fmla="*/ 0 w 6081262"/>
              <a:gd name="connsiteY9" fmla="*/ 55008 h 1128677"/>
              <a:gd name="connsiteX0" fmla="*/ 0 w 6081262"/>
              <a:gd name="connsiteY0" fmla="*/ 55008 h 1128677"/>
              <a:gd name="connsiteX1" fmla="*/ 1592866 w 6081262"/>
              <a:gd name="connsiteY1" fmla="*/ 1006757 h 1128677"/>
              <a:gd name="connsiteX2" fmla="*/ 5971246 w 6081262"/>
              <a:gd name="connsiteY2" fmla="*/ 55008 h 1128677"/>
              <a:gd name="connsiteX3" fmla="*/ 5971246 w 6081262"/>
              <a:gd name="connsiteY3" fmla="*/ 0 h 1128677"/>
              <a:gd name="connsiteX4" fmla="*/ 6081262 w 6081262"/>
              <a:gd name="connsiteY4" fmla="*/ 110016 h 1128677"/>
              <a:gd name="connsiteX5" fmla="*/ 5971246 w 6081262"/>
              <a:gd name="connsiteY5" fmla="*/ 220032 h 1128677"/>
              <a:gd name="connsiteX6" fmla="*/ 5971246 w 6081262"/>
              <a:gd name="connsiteY6" fmla="*/ 165024 h 1128677"/>
              <a:gd name="connsiteX7" fmla="*/ 1592866 w 6081262"/>
              <a:gd name="connsiteY7" fmla="*/ 1128677 h 1128677"/>
              <a:gd name="connsiteX8" fmla="*/ 0 w 6081262"/>
              <a:gd name="connsiteY8" fmla="*/ 165024 h 1128677"/>
              <a:gd name="connsiteX9" fmla="*/ 0 w 6081262"/>
              <a:gd name="connsiteY9" fmla="*/ 55008 h 1128677"/>
              <a:gd name="connsiteX0" fmla="*/ 0 w 6081262"/>
              <a:gd name="connsiteY0" fmla="*/ 55008 h 1128677"/>
              <a:gd name="connsiteX1" fmla="*/ 1592866 w 6081262"/>
              <a:gd name="connsiteY1" fmla="*/ 1006757 h 1128677"/>
              <a:gd name="connsiteX2" fmla="*/ 5971246 w 6081262"/>
              <a:gd name="connsiteY2" fmla="*/ 55008 h 1128677"/>
              <a:gd name="connsiteX3" fmla="*/ 5971246 w 6081262"/>
              <a:gd name="connsiteY3" fmla="*/ 0 h 1128677"/>
              <a:gd name="connsiteX4" fmla="*/ 6081262 w 6081262"/>
              <a:gd name="connsiteY4" fmla="*/ 110016 h 1128677"/>
              <a:gd name="connsiteX5" fmla="*/ 5971246 w 6081262"/>
              <a:gd name="connsiteY5" fmla="*/ 220032 h 1128677"/>
              <a:gd name="connsiteX6" fmla="*/ 5971246 w 6081262"/>
              <a:gd name="connsiteY6" fmla="*/ 165024 h 1128677"/>
              <a:gd name="connsiteX7" fmla="*/ 1592866 w 6081262"/>
              <a:gd name="connsiteY7" fmla="*/ 1128677 h 1128677"/>
              <a:gd name="connsiteX8" fmla="*/ 0 w 6081262"/>
              <a:gd name="connsiteY8" fmla="*/ 165024 h 1128677"/>
              <a:gd name="connsiteX9" fmla="*/ 0 w 6081262"/>
              <a:gd name="connsiteY9" fmla="*/ 55008 h 1128677"/>
              <a:gd name="connsiteX0" fmla="*/ 0 w 6081262"/>
              <a:gd name="connsiteY0" fmla="*/ 55008 h 1128677"/>
              <a:gd name="connsiteX1" fmla="*/ 1592866 w 6081262"/>
              <a:gd name="connsiteY1" fmla="*/ 1006757 h 1128677"/>
              <a:gd name="connsiteX2" fmla="*/ 3985546 w 6081262"/>
              <a:gd name="connsiteY2" fmla="*/ 557177 h 1128677"/>
              <a:gd name="connsiteX3" fmla="*/ 5971246 w 6081262"/>
              <a:gd name="connsiteY3" fmla="*/ 55008 h 1128677"/>
              <a:gd name="connsiteX4" fmla="*/ 5971246 w 6081262"/>
              <a:gd name="connsiteY4" fmla="*/ 0 h 1128677"/>
              <a:gd name="connsiteX5" fmla="*/ 6081262 w 6081262"/>
              <a:gd name="connsiteY5" fmla="*/ 110016 h 1128677"/>
              <a:gd name="connsiteX6" fmla="*/ 5971246 w 6081262"/>
              <a:gd name="connsiteY6" fmla="*/ 220032 h 1128677"/>
              <a:gd name="connsiteX7" fmla="*/ 5971246 w 6081262"/>
              <a:gd name="connsiteY7" fmla="*/ 165024 h 1128677"/>
              <a:gd name="connsiteX8" fmla="*/ 1592866 w 6081262"/>
              <a:gd name="connsiteY8" fmla="*/ 1128677 h 1128677"/>
              <a:gd name="connsiteX9" fmla="*/ 0 w 6081262"/>
              <a:gd name="connsiteY9" fmla="*/ 165024 h 1128677"/>
              <a:gd name="connsiteX10" fmla="*/ 0 w 6081262"/>
              <a:gd name="connsiteY10" fmla="*/ 55008 h 1128677"/>
              <a:gd name="connsiteX0" fmla="*/ 0 w 6081262"/>
              <a:gd name="connsiteY0" fmla="*/ 55008 h 1139749"/>
              <a:gd name="connsiteX1" fmla="*/ 1592866 w 6081262"/>
              <a:gd name="connsiteY1" fmla="*/ 1006757 h 1139749"/>
              <a:gd name="connsiteX2" fmla="*/ 3985546 w 6081262"/>
              <a:gd name="connsiteY2" fmla="*/ 557177 h 1139749"/>
              <a:gd name="connsiteX3" fmla="*/ 5971246 w 6081262"/>
              <a:gd name="connsiteY3" fmla="*/ 55008 h 1139749"/>
              <a:gd name="connsiteX4" fmla="*/ 5971246 w 6081262"/>
              <a:gd name="connsiteY4" fmla="*/ 0 h 1139749"/>
              <a:gd name="connsiteX5" fmla="*/ 6081262 w 6081262"/>
              <a:gd name="connsiteY5" fmla="*/ 110016 h 1139749"/>
              <a:gd name="connsiteX6" fmla="*/ 5971246 w 6081262"/>
              <a:gd name="connsiteY6" fmla="*/ 220032 h 1139749"/>
              <a:gd name="connsiteX7" fmla="*/ 5971246 w 6081262"/>
              <a:gd name="connsiteY7" fmla="*/ 165024 h 1139749"/>
              <a:gd name="connsiteX8" fmla="*/ 4000786 w 6081262"/>
              <a:gd name="connsiteY8" fmla="*/ 656237 h 1139749"/>
              <a:gd name="connsiteX9" fmla="*/ 1592866 w 6081262"/>
              <a:gd name="connsiteY9" fmla="*/ 1128677 h 1139749"/>
              <a:gd name="connsiteX10" fmla="*/ 0 w 6081262"/>
              <a:gd name="connsiteY10" fmla="*/ 165024 h 1139749"/>
              <a:gd name="connsiteX11" fmla="*/ 0 w 6081262"/>
              <a:gd name="connsiteY11" fmla="*/ 55008 h 1139749"/>
              <a:gd name="connsiteX0" fmla="*/ 0 w 6081262"/>
              <a:gd name="connsiteY0" fmla="*/ 55008 h 1139749"/>
              <a:gd name="connsiteX1" fmla="*/ 1592866 w 6081262"/>
              <a:gd name="connsiteY1" fmla="*/ 1006757 h 1139749"/>
              <a:gd name="connsiteX2" fmla="*/ 3970306 w 6081262"/>
              <a:gd name="connsiteY2" fmla="*/ 183797 h 1139749"/>
              <a:gd name="connsiteX3" fmla="*/ 5971246 w 6081262"/>
              <a:gd name="connsiteY3" fmla="*/ 55008 h 1139749"/>
              <a:gd name="connsiteX4" fmla="*/ 5971246 w 6081262"/>
              <a:gd name="connsiteY4" fmla="*/ 0 h 1139749"/>
              <a:gd name="connsiteX5" fmla="*/ 6081262 w 6081262"/>
              <a:gd name="connsiteY5" fmla="*/ 110016 h 1139749"/>
              <a:gd name="connsiteX6" fmla="*/ 5971246 w 6081262"/>
              <a:gd name="connsiteY6" fmla="*/ 220032 h 1139749"/>
              <a:gd name="connsiteX7" fmla="*/ 5971246 w 6081262"/>
              <a:gd name="connsiteY7" fmla="*/ 165024 h 1139749"/>
              <a:gd name="connsiteX8" fmla="*/ 4000786 w 6081262"/>
              <a:gd name="connsiteY8" fmla="*/ 656237 h 1139749"/>
              <a:gd name="connsiteX9" fmla="*/ 1592866 w 6081262"/>
              <a:gd name="connsiteY9" fmla="*/ 1128677 h 1139749"/>
              <a:gd name="connsiteX10" fmla="*/ 0 w 6081262"/>
              <a:gd name="connsiteY10" fmla="*/ 165024 h 1139749"/>
              <a:gd name="connsiteX11" fmla="*/ 0 w 6081262"/>
              <a:gd name="connsiteY11" fmla="*/ 55008 h 1139749"/>
              <a:gd name="connsiteX0" fmla="*/ 0 w 6081262"/>
              <a:gd name="connsiteY0" fmla="*/ 55008 h 1129334"/>
              <a:gd name="connsiteX1" fmla="*/ 1592866 w 6081262"/>
              <a:gd name="connsiteY1" fmla="*/ 1006757 h 1129334"/>
              <a:gd name="connsiteX2" fmla="*/ 3970306 w 6081262"/>
              <a:gd name="connsiteY2" fmla="*/ 183797 h 1129334"/>
              <a:gd name="connsiteX3" fmla="*/ 5971246 w 6081262"/>
              <a:gd name="connsiteY3" fmla="*/ 55008 h 1129334"/>
              <a:gd name="connsiteX4" fmla="*/ 5971246 w 6081262"/>
              <a:gd name="connsiteY4" fmla="*/ 0 h 1129334"/>
              <a:gd name="connsiteX5" fmla="*/ 6081262 w 6081262"/>
              <a:gd name="connsiteY5" fmla="*/ 110016 h 1129334"/>
              <a:gd name="connsiteX6" fmla="*/ 5971246 w 6081262"/>
              <a:gd name="connsiteY6" fmla="*/ 220032 h 1129334"/>
              <a:gd name="connsiteX7" fmla="*/ 5971246 w 6081262"/>
              <a:gd name="connsiteY7" fmla="*/ 165024 h 1129334"/>
              <a:gd name="connsiteX8" fmla="*/ 4000786 w 6081262"/>
              <a:gd name="connsiteY8" fmla="*/ 313337 h 1129334"/>
              <a:gd name="connsiteX9" fmla="*/ 1592866 w 6081262"/>
              <a:gd name="connsiteY9" fmla="*/ 1128677 h 1129334"/>
              <a:gd name="connsiteX10" fmla="*/ 0 w 6081262"/>
              <a:gd name="connsiteY10" fmla="*/ 165024 h 1129334"/>
              <a:gd name="connsiteX11" fmla="*/ 0 w 6081262"/>
              <a:gd name="connsiteY11" fmla="*/ 55008 h 1129334"/>
              <a:gd name="connsiteX0" fmla="*/ 0 w 6081262"/>
              <a:gd name="connsiteY0" fmla="*/ 55008 h 1129334"/>
              <a:gd name="connsiteX1" fmla="*/ 1592866 w 6081262"/>
              <a:gd name="connsiteY1" fmla="*/ 1006757 h 1129334"/>
              <a:gd name="connsiteX2" fmla="*/ 3970306 w 6081262"/>
              <a:gd name="connsiteY2" fmla="*/ 183797 h 1129334"/>
              <a:gd name="connsiteX3" fmla="*/ 5971246 w 6081262"/>
              <a:gd name="connsiteY3" fmla="*/ 55008 h 1129334"/>
              <a:gd name="connsiteX4" fmla="*/ 5971246 w 6081262"/>
              <a:gd name="connsiteY4" fmla="*/ 0 h 1129334"/>
              <a:gd name="connsiteX5" fmla="*/ 6081262 w 6081262"/>
              <a:gd name="connsiteY5" fmla="*/ 110016 h 1129334"/>
              <a:gd name="connsiteX6" fmla="*/ 5971246 w 6081262"/>
              <a:gd name="connsiteY6" fmla="*/ 220032 h 1129334"/>
              <a:gd name="connsiteX7" fmla="*/ 5971246 w 6081262"/>
              <a:gd name="connsiteY7" fmla="*/ 165024 h 1129334"/>
              <a:gd name="connsiteX8" fmla="*/ 4000786 w 6081262"/>
              <a:gd name="connsiteY8" fmla="*/ 313337 h 1129334"/>
              <a:gd name="connsiteX9" fmla="*/ 1592866 w 6081262"/>
              <a:gd name="connsiteY9" fmla="*/ 1128677 h 1129334"/>
              <a:gd name="connsiteX10" fmla="*/ 0 w 6081262"/>
              <a:gd name="connsiteY10" fmla="*/ 165024 h 1129334"/>
              <a:gd name="connsiteX11" fmla="*/ 0 w 6081262"/>
              <a:gd name="connsiteY11" fmla="*/ 55008 h 1129334"/>
              <a:gd name="connsiteX0" fmla="*/ 0 w 6081262"/>
              <a:gd name="connsiteY0" fmla="*/ 55008 h 1129334"/>
              <a:gd name="connsiteX1" fmla="*/ 1592866 w 6081262"/>
              <a:gd name="connsiteY1" fmla="*/ 1006757 h 1129334"/>
              <a:gd name="connsiteX2" fmla="*/ 3970306 w 6081262"/>
              <a:gd name="connsiteY2" fmla="*/ 183797 h 1129334"/>
              <a:gd name="connsiteX3" fmla="*/ 5971246 w 6081262"/>
              <a:gd name="connsiteY3" fmla="*/ 55008 h 1129334"/>
              <a:gd name="connsiteX4" fmla="*/ 5971246 w 6081262"/>
              <a:gd name="connsiteY4" fmla="*/ 0 h 1129334"/>
              <a:gd name="connsiteX5" fmla="*/ 6081262 w 6081262"/>
              <a:gd name="connsiteY5" fmla="*/ 110016 h 1129334"/>
              <a:gd name="connsiteX6" fmla="*/ 5971246 w 6081262"/>
              <a:gd name="connsiteY6" fmla="*/ 220032 h 1129334"/>
              <a:gd name="connsiteX7" fmla="*/ 5971246 w 6081262"/>
              <a:gd name="connsiteY7" fmla="*/ 165024 h 1129334"/>
              <a:gd name="connsiteX8" fmla="*/ 4000786 w 6081262"/>
              <a:gd name="connsiteY8" fmla="*/ 313337 h 1129334"/>
              <a:gd name="connsiteX9" fmla="*/ 1592866 w 6081262"/>
              <a:gd name="connsiteY9" fmla="*/ 1128677 h 1129334"/>
              <a:gd name="connsiteX10" fmla="*/ 0 w 6081262"/>
              <a:gd name="connsiteY10" fmla="*/ 165024 h 1129334"/>
              <a:gd name="connsiteX11" fmla="*/ 0 w 6081262"/>
              <a:gd name="connsiteY11" fmla="*/ 55008 h 1129334"/>
              <a:gd name="connsiteX0" fmla="*/ 0 w 6081262"/>
              <a:gd name="connsiteY0" fmla="*/ 55008 h 1129026"/>
              <a:gd name="connsiteX1" fmla="*/ 1592866 w 6081262"/>
              <a:gd name="connsiteY1" fmla="*/ 1006757 h 1129026"/>
              <a:gd name="connsiteX2" fmla="*/ 3970306 w 6081262"/>
              <a:gd name="connsiteY2" fmla="*/ 183797 h 1129026"/>
              <a:gd name="connsiteX3" fmla="*/ 5971246 w 6081262"/>
              <a:gd name="connsiteY3" fmla="*/ 55008 h 1129026"/>
              <a:gd name="connsiteX4" fmla="*/ 5971246 w 6081262"/>
              <a:gd name="connsiteY4" fmla="*/ 0 h 1129026"/>
              <a:gd name="connsiteX5" fmla="*/ 6081262 w 6081262"/>
              <a:gd name="connsiteY5" fmla="*/ 110016 h 1129026"/>
              <a:gd name="connsiteX6" fmla="*/ 5971246 w 6081262"/>
              <a:gd name="connsiteY6" fmla="*/ 220032 h 1129026"/>
              <a:gd name="connsiteX7" fmla="*/ 5971246 w 6081262"/>
              <a:gd name="connsiteY7" fmla="*/ 165024 h 1129026"/>
              <a:gd name="connsiteX8" fmla="*/ 4000786 w 6081262"/>
              <a:gd name="connsiteY8" fmla="*/ 275237 h 1129026"/>
              <a:gd name="connsiteX9" fmla="*/ 1592866 w 6081262"/>
              <a:gd name="connsiteY9" fmla="*/ 1128677 h 1129026"/>
              <a:gd name="connsiteX10" fmla="*/ 0 w 6081262"/>
              <a:gd name="connsiteY10" fmla="*/ 165024 h 1129026"/>
              <a:gd name="connsiteX11" fmla="*/ 0 w 6081262"/>
              <a:gd name="connsiteY11" fmla="*/ 55008 h 1129026"/>
              <a:gd name="connsiteX0" fmla="*/ 0 w 6081262"/>
              <a:gd name="connsiteY0" fmla="*/ 55008 h 1129026"/>
              <a:gd name="connsiteX1" fmla="*/ 1592866 w 6081262"/>
              <a:gd name="connsiteY1" fmla="*/ 1006757 h 1129026"/>
              <a:gd name="connsiteX2" fmla="*/ 3970306 w 6081262"/>
              <a:gd name="connsiteY2" fmla="*/ 183797 h 1129026"/>
              <a:gd name="connsiteX3" fmla="*/ 5971246 w 6081262"/>
              <a:gd name="connsiteY3" fmla="*/ 55008 h 1129026"/>
              <a:gd name="connsiteX4" fmla="*/ 5971246 w 6081262"/>
              <a:gd name="connsiteY4" fmla="*/ 0 h 1129026"/>
              <a:gd name="connsiteX5" fmla="*/ 6081262 w 6081262"/>
              <a:gd name="connsiteY5" fmla="*/ 110016 h 1129026"/>
              <a:gd name="connsiteX6" fmla="*/ 5971246 w 6081262"/>
              <a:gd name="connsiteY6" fmla="*/ 220032 h 1129026"/>
              <a:gd name="connsiteX7" fmla="*/ 5971246 w 6081262"/>
              <a:gd name="connsiteY7" fmla="*/ 165024 h 1129026"/>
              <a:gd name="connsiteX8" fmla="*/ 4000786 w 6081262"/>
              <a:gd name="connsiteY8" fmla="*/ 275237 h 1129026"/>
              <a:gd name="connsiteX9" fmla="*/ 1592866 w 6081262"/>
              <a:gd name="connsiteY9" fmla="*/ 1128677 h 1129026"/>
              <a:gd name="connsiteX10" fmla="*/ 0 w 6081262"/>
              <a:gd name="connsiteY10" fmla="*/ 165024 h 1129026"/>
              <a:gd name="connsiteX11" fmla="*/ 0 w 6081262"/>
              <a:gd name="connsiteY11" fmla="*/ 55008 h 1129026"/>
              <a:gd name="connsiteX0" fmla="*/ 0 w 6081262"/>
              <a:gd name="connsiteY0" fmla="*/ 55008 h 1129026"/>
              <a:gd name="connsiteX1" fmla="*/ 1608106 w 6081262"/>
              <a:gd name="connsiteY1" fmla="*/ 610517 h 1129026"/>
              <a:gd name="connsiteX2" fmla="*/ 3970306 w 6081262"/>
              <a:gd name="connsiteY2" fmla="*/ 183797 h 1129026"/>
              <a:gd name="connsiteX3" fmla="*/ 5971246 w 6081262"/>
              <a:gd name="connsiteY3" fmla="*/ 55008 h 1129026"/>
              <a:gd name="connsiteX4" fmla="*/ 5971246 w 6081262"/>
              <a:gd name="connsiteY4" fmla="*/ 0 h 1129026"/>
              <a:gd name="connsiteX5" fmla="*/ 6081262 w 6081262"/>
              <a:gd name="connsiteY5" fmla="*/ 110016 h 1129026"/>
              <a:gd name="connsiteX6" fmla="*/ 5971246 w 6081262"/>
              <a:gd name="connsiteY6" fmla="*/ 220032 h 1129026"/>
              <a:gd name="connsiteX7" fmla="*/ 5971246 w 6081262"/>
              <a:gd name="connsiteY7" fmla="*/ 165024 h 1129026"/>
              <a:gd name="connsiteX8" fmla="*/ 4000786 w 6081262"/>
              <a:gd name="connsiteY8" fmla="*/ 275237 h 1129026"/>
              <a:gd name="connsiteX9" fmla="*/ 1592866 w 6081262"/>
              <a:gd name="connsiteY9" fmla="*/ 1128677 h 1129026"/>
              <a:gd name="connsiteX10" fmla="*/ 0 w 6081262"/>
              <a:gd name="connsiteY10" fmla="*/ 165024 h 1129026"/>
              <a:gd name="connsiteX11" fmla="*/ 0 w 6081262"/>
              <a:gd name="connsiteY11" fmla="*/ 55008 h 1129026"/>
              <a:gd name="connsiteX0" fmla="*/ 0 w 6081262"/>
              <a:gd name="connsiteY0" fmla="*/ 55008 h 702643"/>
              <a:gd name="connsiteX1" fmla="*/ 1608106 w 6081262"/>
              <a:gd name="connsiteY1" fmla="*/ 610517 h 702643"/>
              <a:gd name="connsiteX2" fmla="*/ 3970306 w 6081262"/>
              <a:gd name="connsiteY2" fmla="*/ 183797 h 702643"/>
              <a:gd name="connsiteX3" fmla="*/ 5971246 w 6081262"/>
              <a:gd name="connsiteY3" fmla="*/ 55008 h 702643"/>
              <a:gd name="connsiteX4" fmla="*/ 5971246 w 6081262"/>
              <a:gd name="connsiteY4" fmla="*/ 0 h 702643"/>
              <a:gd name="connsiteX5" fmla="*/ 6081262 w 6081262"/>
              <a:gd name="connsiteY5" fmla="*/ 110016 h 702643"/>
              <a:gd name="connsiteX6" fmla="*/ 5971246 w 6081262"/>
              <a:gd name="connsiteY6" fmla="*/ 220032 h 702643"/>
              <a:gd name="connsiteX7" fmla="*/ 5971246 w 6081262"/>
              <a:gd name="connsiteY7" fmla="*/ 165024 h 702643"/>
              <a:gd name="connsiteX8" fmla="*/ 4000786 w 6081262"/>
              <a:gd name="connsiteY8" fmla="*/ 275237 h 702643"/>
              <a:gd name="connsiteX9" fmla="*/ 1585246 w 6081262"/>
              <a:gd name="connsiteY9" fmla="*/ 701957 h 702643"/>
              <a:gd name="connsiteX10" fmla="*/ 0 w 6081262"/>
              <a:gd name="connsiteY10" fmla="*/ 165024 h 702643"/>
              <a:gd name="connsiteX11" fmla="*/ 0 w 6081262"/>
              <a:gd name="connsiteY11" fmla="*/ 55008 h 702643"/>
              <a:gd name="connsiteX0" fmla="*/ 4165600 w 6081262"/>
              <a:gd name="connsiteY0" fmla="*/ 1619648 h 1634260"/>
              <a:gd name="connsiteX1" fmla="*/ 1608106 w 6081262"/>
              <a:gd name="connsiteY1" fmla="*/ 610517 h 1634260"/>
              <a:gd name="connsiteX2" fmla="*/ 3970306 w 6081262"/>
              <a:gd name="connsiteY2" fmla="*/ 183797 h 1634260"/>
              <a:gd name="connsiteX3" fmla="*/ 5971246 w 6081262"/>
              <a:gd name="connsiteY3" fmla="*/ 55008 h 1634260"/>
              <a:gd name="connsiteX4" fmla="*/ 5971246 w 6081262"/>
              <a:gd name="connsiteY4" fmla="*/ 0 h 1634260"/>
              <a:gd name="connsiteX5" fmla="*/ 6081262 w 6081262"/>
              <a:gd name="connsiteY5" fmla="*/ 110016 h 1634260"/>
              <a:gd name="connsiteX6" fmla="*/ 5971246 w 6081262"/>
              <a:gd name="connsiteY6" fmla="*/ 220032 h 1634260"/>
              <a:gd name="connsiteX7" fmla="*/ 5971246 w 6081262"/>
              <a:gd name="connsiteY7" fmla="*/ 165024 h 1634260"/>
              <a:gd name="connsiteX8" fmla="*/ 4000786 w 6081262"/>
              <a:gd name="connsiteY8" fmla="*/ 275237 h 1634260"/>
              <a:gd name="connsiteX9" fmla="*/ 1585246 w 6081262"/>
              <a:gd name="connsiteY9" fmla="*/ 701957 h 1634260"/>
              <a:gd name="connsiteX10" fmla="*/ 0 w 6081262"/>
              <a:gd name="connsiteY10" fmla="*/ 165024 h 1634260"/>
              <a:gd name="connsiteX11" fmla="*/ 4165600 w 6081262"/>
              <a:gd name="connsiteY11" fmla="*/ 1619648 h 1634260"/>
              <a:gd name="connsiteX0" fmla="*/ 2664727 w 4580389"/>
              <a:gd name="connsiteY0" fmla="*/ 1619648 h 1827787"/>
              <a:gd name="connsiteX1" fmla="*/ 107233 w 4580389"/>
              <a:gd name="connsiteY1" fmla="*/ 610517 h 1827787"/>
              <a:gd name="connsiteX2" fmla="*/ 2469433 w 4580389"/>
              <a:gd name="connsiteY2" fmla="*/ 183797 h 1827787"/>
              <a:gd name="connsiteX3" fmla="*/ 4470373 w 4580389"/>
              <a:gd name="connsiteY3" fmla="*/ 55008 h 1827787"/>
              <a:gd name="connsiteX4" fmla="*/ 4470373 w 4580389"/>
              <a:gd name="connsiteY4" fmla="*/ 0 h 1827787"/>
              <a:gd name="connsiteX5" fmla="*/ 4580389 w 4580389"/>
              <a:gd name="connsiteY5" fmla="*/ 110016 h 1827787"/>
              <a:gd name="connsiteX6" fmla="*/ 4470373 w 4580389"/>
              <a:gd name="connsiteY6" fmla="*/ 220032 h 1827787"/>
              <a:gd name="connsiteX7" fmla="*/ 4470373 w 4580389"/>
              <a:gd name="connsiteY7" fmla="*/ 165024 h 1827787"/>
              <a:gd name="connsiteX8" fmla="*/ 2499913 w 4580389"/>
              <a:gd name="connsiteY8" fmla="*/ 275237 h 1827787"/>
              <a:gd name="connsiteX9" fmla="*/ 84373 w 4580389"/>
              <a:gd name="connsiteY9" fmla="*/ 701957 h 1827787"/>
              <a:gd name="connsiteX10" fmla="*/ 2664727 w 4580389"/>
              <a:gd name="connsiteY10" fmla="*/ 1810944 h 1827787"/>
              <a:gd name="connsiteX11" fmla="*/ 2664727 w 4580389"/>
              <a:gd name="connsiteY11" fmla="*/ 1619648 h 1827787"/>
              <a:gd name="connsiteX0" fmla="*/ 2557964 w 4473626"/>
              <a:gd name="connsiteY0" fmla="*/ 1619648 h 1826563"/>
              <a:gd name="connsiteX1" fmla="*/ 470 w 4473626"/>
              <a:gd name="connsiteY1" fmla="*/ 610517 h 1826563"/>
              <a:gd name="connsiteX2" fmla="*/ 2362670 w 4473626"/>
              <a:gd name="connsiteY2" fmla="*/ 183797 h 1826563"/>
              <a:gd name="connsiteX3" fmla="*/ 4363610 w 4473626"/>
              <a:gd name="connsiteY3" fmla="*/ 55008 h 1826563"/>
              <a:gd name="connsiteX4" fmla="*/ 4363610 w 4473626"/>
              <a:gd name="connsiteY4" fmla="*/ 0 h 1826563"/>
              <a:gd name="connsiteX5" fmla="*/ 4473626 w 4473626"/>
              <a:gd name="connsiteY5" fmla="*/ 110016 h 1826563"/>
              <a:gd name="connsiteX6" fmla="*/ 4363610 w 4473626"/>
              <a:gd name="connsiteY6" fmla="*/ 220032 h 1826563"/>
              <a:gd name="connsiteX7" fmla="*/ 4363610 w 4473626"/>
              <a:gd name="connsiteY7" fmla="*/ 165024 h 1826563"/>
              <a:gd name="connsiteX8" fmla="*/ 2393150 w 4473626"/>
              <a:gd name="connsiteY8" fmla="*/ 275237 h 1826563"/>
              <a:gd name="connsiteX9" fmla="*/ 1532090 w 4473626"/>
              <a:gd name="connsiteY9" fmla="*/ 590197 h 1826563"/>
              <a:gd name="connsiteX10" fmla="*/ 2557964 w 4473626"/>
              <a:gd name="connsiteY10" fmla="*/ 1810944 h 1826563"/>
              <a:gd name="connsiteX11" fmla="*/ 2557964 w 4473626"/>
              <a:gd name="connsiteY11" fmla="*/ 1619648 h 1826563"/>
              <a:gd name="connsiteX0" fmla="*/ 1165167 w 3080829"/>
              <a:gd name="connsiteY0" fmla="*/ 1619648 h 1826563"/>
              <a:gd name="connsiteX1" fmla="*/ 233273 w 3080829"/>
              <a:gd name="connsiteY1" fmla="*/ 640997 h 1826563"/>
              <a:gd name="connsiteX2" fmla="*/ 969873 w 3080829"/>
              <a:gd name="connsiteY2" fmla="*/ 183797 h 1826563"/>
              <a:gd name="connsiteX3" fmla="*/ 2970813 w 3080829"/>
              <a:gd name="connsiteY3" fmla="*/ 55008 h 1826563"/>
              <a:gd name="connsiteX4" fmla="*/ 2970813 w 3080829"/>
              <a:gd name="connsiteY4" fmla="*/ 0 h 1826563"/>
              <a:gd name="connsiteX5" fmla="*/ 3080829 w 3080829"/>
              <a:gd name="connsiteY5" fmla="*/ 110016 h 1826563"/>
              <a:gd name="connsiteX6" fmla="*/ 2970813 w 3080829"/>
              <a:gd name="connsiteY6" fmla="*/ 220032 h 1826563"/>
              <a:gd name="connsiteX7" fmla="*/ 2970813 w 3080829"/>
              <a:gd name="connsiteY7" fmla="*/ 165024 h 1826563"/>
              <a:gd name="connsiteX8" fmla="*/ 1000353 w 3080829"/>
              <a:gd name="connsiteY8" fmla="*/ 275237 h 1826563"/>
              <a:gd name="connsiteX9" fmla="*/ 139293 w 3080829"/>
              <a:gd name="connsiteY9" fmla="*/ 590197 h 1826563"/>
              <a:gd name="connsiteX10" fmla="*/ 1165167 w 3080829"/>
              <a:gd name="connsiteY10" fmla="*/ 1810944 h 1826563"/>
              <a:gd name="connsiteX11" fmla="*/ 1165167 w 3080829"/>
              <a:gd name="connsiteY11" fmla="*/ 1619648 h 1826563"/>
              <a:gd name="connsiteX0" fmla="*/ 1280309 w 3195971"/>
              <a:gd name="connsiteY0" fmla="*/ 1619648 h 1825595"/>
              <a:gd name="connsiteX1" fmla="*/ 348415 w 3195971"/>
              <a:gd name="connsiteY1" fmla="*/ 640997 h 1825595"/>
              <a:gd name="connsiteX2" fmla="*/ 1085015 w 3195971"/>
              <a:gd name="connsiteY2" fmla="*/ 183797 h 1825595"/>
              <a:gd name="connsiteX3" fmla="*/ 3085955 w 3195971"/>
              <a:gd name="connsiteY3" fmla="*/ 55008 h 1825595"/>
              <a:gd name="connsiteX4" fmla="*/ 3085955 w 3195971"/>
              <a:gd name="connsiteY4" fmla="*/ 0 h 1825595"/>
              <a:gd name="connsiteX5" fmla="*/ 3195971 w 3195971"/>
              <a:gd name="connsiteY5" fmla="*/ 110016 h 1825595"/>
              <a:gd name="connsiteX6" fmla="*/ 3085955 w 3195971"/>
              <a:gd name="connsiteY6" fmla="*/ 220032 h 1825595"/>
              <a:gd name="connsiteX7" fmla="*/ 3085955 w 3195971"/>
              <a:gd name="connsiteY7" fmla="*/ 165024 h 1825595"/>
              <a:gd name="connsiteX8" fmla="*/ 1115495 w 3195971"/>
              <a:gd name="connsiteY8" fmla="*/ 275237 h 1825595"/>
              <a:gd name="connsiteX9" fmla="*/ 132515 w 3195971"/>
              <a:gd name="connsiteY9" fmla="*/ 488597 h 1825595"/>
              <a:gd name="connsiteX10" fmla="*/ 1280309 w 3195971"/>
              <a:gd name="connsiteY10" fmla="*/ 1810944 h 1825595"/>
              <a:gd name="connsiteX11" fmla="*/ 1280309 w 3195971"/>
              <a:gd name="connsiteY11" fmla="*/ 1619648 h 1825595"/>
              <a:gd name="connsiteX0" fmla="*/ 1280309 w 3195971"/>
              <a:gd name="connsiteY0" fmla="*/ 1619648 h 1825595"/>
              <a:gd name="connsiteX1" fmla="*/ 338255 w 3195971"/>
              <a:gd name="connsiteY1" fmla="*/ 640997 h 1825595"/>
              <a:gd name="connsiteX2" fmla="*/ 1085015 w 3195971"/>
              <a:gd name="connsiteY2" fmla="*/ 183797 h 1825595"/>
              <a:gd name="connsiteX3" fmla="*/ 3085955 w 3195971"/>
              <a:gd name="connsiteY3" fmla="*/ 55008 h 1825595"/>
              <a:gd name="connsiteX4" fmla="*/ 3085955 w 3195971"/>
              <a:gd name="connsiteY4" fmla="*/ 0 h 1825595"/>
              <a:gd name="connsiteX5" fmla="*/ 3195971 w 3195971"/>
              <a:gd name="connsiteY5" fmla="*/ 110016 h 1825595"/>
              <a:gd name="connsiteX6" fmla="*/ 3085955 w 3195971"/>
              <a:gd name="connsiteY6" fmla="*/ 220032 h 1825595"/>
              <a:gd name="connsiteX7" fmla="*/ 3085955 w 3195971"/>
              <a:gd name="connsiteY7" fmla="*/ 165024 h 1825595"/>
              <a:gd name="connsiteX8" fmla="*/ 1115495 w 3195971"/>
              <a:gd name="connsiteY8" fmla="*/ 275237 h 1825595"/>
              <a:gd name="connsiteX9" fmla="*/ 132515 w 3195971"/>
              <a:gd name="connsiteY9" fmla="*/ 488597 h 1825595"/>
              <a:gd name="connsiteX10" fmla="*/ 1280309 w 3195971"/>
              <a:gd name="connsiteY10" fmla="*/ 1810944 h 1825595"/>
              <a:gd name="connsiteX11" fmla="*/ 1280309 w 3195971"/>
              <a:gd name="connsiteY11" fmla="*/ 1619648 h 1825595"/>
              <a:gd name="connsiteX0" fmla="*/ 1280309 w 3195971"/>
              <a:gd name="connsiteY0" fmla="*/ 1619648 h 1825595"/>
              <a:gd name="connsiteX1" fmla="*/ 338255 w 3195971"/>
              <a:gd name="connsiteY1" fmla="*/ 640997 h 1825595"/>
              <a:gd name="connsiteX2" fmla="*/ 1085015 w 3195971"/>
              <a:gd name="connsiteY2" fmla="*/ 183797 h 1825595"/>
              <a:gd name="connsiteX3" fmla="*/ 3085955 w 3195971"/>
              <a:gd name="connsiteY3" fmla="*/ 55008 h 1825595"/>
              <a:gd name="connsiteX4" fmla="*/ 3085955 w 3195971"/>
              <a:gd name="connsiteY4" fmla="*/ 0 h 1825595"/>
              <a:gd name="connsiteX5" fmla="*/ 3195971 w 3195971"/>
              <a:gd name="connsiteY5" fmla="*/ 110016 h 1825595"/>
              <a:gd name="connsiteX6" fmla="*/ 3085955 w 3195971"/>
              <a:gd name="connsiteY6" fmla="*/ 220032 h 1825595"/>
              <a:gd name="connsiteX7" fmla="*/ 3085955 w 3195971"/>
              <a:gd name="connsiteY7" fmla="*/ 165024 h 1825595"/>
              <a:gd name="connsiteX8" fmla="*/ 739575 w 3195971"/>
              <a:gd name="connsiteY8" fmla="*/ 234597 h 1825595"/>
              <a:gd name="connsiteX9" fmla="*/ 132515 w 3195971"/>
              <a:gd name="connsiteY9" fmla="*/ 488597 h 1825595"/>
              <a:gd name="connsiteX10" fmla="*/ 1280309 w 3195971"/>
              <a:gd name="connsiteY10" fmla="*/ 1810944 h 1825595"/>
              <a:gd name="connsiteX11" fmla="*/ 1280309 w 3195971"/>
              <a:gd name="connsiteY11" fmla="*/ 1619648 h 1825595"/>
              <a:gd name="connsiteX0" fmla="*/ 1280309 w 3195971"/>
              <a:gd name="connsiteY0" fmla="*/ 1619648 h 1825595"/>
              <a:gd name="connsiteX1" fmla="*/ 338255 w 3195971"/>
              <a:gd name="connsiteY1" fmla="*/ 640997 h 1825595"/>
              <a:gd name="connsiteX2" fmla="*/ 963095 w 3195971"/>
              <a:gd name="connsiteY2" fmla="*/ 346357 h 1825595"/>
              <a:gd name="connsiteX3" fmla="*/ 3085955 w 3195971"/>
              <a:gd name="connsiteY3" fmla="*/ 55008 h 1825595"/>
              <a:gd name="connsiteX4" fmla="*/ 3085955 w 3195971"/>
              <a:gd name="connsiteY4" fmla="*/ 0 h 1825595"/>
              <a:gd name="connsiteX5" fmla="*/ 3195971 w 3195971"/>
              <a:gd name="connsiteY5" fmla="*/ 110016 h 1825595"/>
              <a:gd name="connsiteX6" fmla="*/ 3085955 w 3195971"/>
              <a:gd name="connsiteY6" fmla="*/ 220032 h 1825595"/>
              <a:gd name="connsiteX7" fmla="*/ 3085955 w 3195971"/>
              <a:gd name="connsiteY7" fmla="*/ 165024 h 1825595"/>
              <a:gd name="connsiteX8" fmla="*/ 739575 w 3195971"/>
              <a:gd name="connsiteY8" fmla="*/ 234597 h 1825595"/>
              <a:gd name="connsiteX9" fmla="*/ 132515 w 3195971"/>
              <a:gd name="connsiteY9" fmla="*/ 488597 h 1825595"/>
              <a:gd name="connsiteX10" fmla="*/ 1280309 w 3195971"/>
              <a:gd name="connsiteY10" fmla="*/ 1810944 h 1825595"/>
              <a:gd name="connsiteX11" fmla="*/ 1280309 w 3195971"/>
              <a:gd name="connsiteY11" fmla="*/ 1619648 h 1825595"/>
              <a:gd name="connsiteX0" fmla="*/ 1280309 w 3195971"/>
              <a:gd name="connsiteY0" fmla="*/ 1619648 h 1825595"/>
              <a:gd name="connsiteX1" fmla="*/ 338255 w 3195971"/>
              <a:gd name="connsiteY1" fmla="*/ 640997 h 1825595"/>
              <a:gd name="connsiteX2" fmla="*/ 871655 w 3195971"/>
              <a:gd name="connsiteY2" fmla="*/ 72037 h 1825595"/>
              <a:gd name="connsiteX3" fmla="*/ 3085955 w 3195971"/>
              <a:gd name="connsiteY3" fmla="*/ 55008 h 1825595"/>
              <a:gd name="connsiteX4" fmla="*/ 3085955 w 3195971"/>
              <a:gd name="connsiteY4" fmla="*/ 0 h 1825595"/>
              <a:gd name="connsiteX5" fmla="*/ 3195971 w 3195971"/>
              <a:gd name="connsiteY5" fmla="*/ 110016 h 1825595"/>
              <a:gd name="connsiteX6" fmla="*/ 3085955 w 3195971"/>
              <a:gd name="connsiteY6" fmla="*/ 220032 h 1825595"/>
              <a:gd name="connsiteX7" fmla="*/ 3085955 w 3195971"/>
              <a:gd name="connsiteY7" fmla="*/ 165024 h 1825595"/>
              <a:gd name="connsiteX8" fmla="*/ 739575 w 3195971"/>
              <a:gd name="connsiteY8" fmla="*/ 234597 h 1825595"/>
              <a:gd name="connsiteX9" fmla="*/ 132515 w 3195971"/>
              <a:gd name="connsiteY9" fmla="*/ 488597 h 1825595"/>
              <a:gd name="connsiteX10" fmla="*/ 1280309 w 3195971"/>
              <a:gd name="connsiteY10" fmla="*/ 1810944 h 1825595"/>
              <a:gd name="connsiteX11" fmla="*/ 1280309 w 3195971"/>
              <a:gd name="connsiteY11" fmla="*/ 1619648 h 1825595"/>
              <a:gd name="connsiteX0" fmla="*/ 1280309 w 3195971"/>
              <a:gd name="connsiteY0" fmla="*/ 1619648 h 1825595"/>
              <a:gd name="connsiteX1" fmla="*/ 338255 w 3195971"/>
              <a:gd name="connsiteY1" fmla="*/ 640997 h 1825595"/>
              <a:gd name="connsiteX2" fmla="*/ 871655 w 3195971"/>
              <a:gd name="connsiteY2" fmla="*/ 72037 h 1825595"/>
              <a:gd name="connsiteX3" fmla="*/ 3085955 w 3195971"/>
              <a:gd name="connsiteY3" fmla="*/ 55008 h 1825595"/>
              <a:gd name="connsiteX4" fmla="*/ 3085955 w 3195971"/>
              <a:gd name="connsiteY4" fmla="*/ 0 h 1825595"/>
              <a:gd name="connsiteX5" fmla="*/ 3195971 w 3195971"/>
              <a:gd name="connsiteY5" fmla="*/ 110016 h 1825595"/>
              <a:gd name="connsiteX6" fmla="*/ 3085955 w 3195971"/>
              <a:gd name="connsiteY6" fmla="*/ 220032 h 1825595"/>
              <a:gd name="connsiteX7" fmla="*/ 3085955 w 3195971"/>
              <a:gd name="connsiteY7" fmla="*/ 165024 h 1825595"/>
              <a:gd name="connsiteX8" fmla="*/ 861495 w 3195971"/>
              <a:gd name="connsiteY8" fmla="*/ 295557 h 1825595"/>
              <a:gd name="connsiteX9" fmla="*/ 132515 w 3195971"/>
              <a:gd name="connsiteY9" fmla="*/ 488597 h 1825595"/>
              <a:gd name="connsiteX10" fmla="*/ 1280309 w 3195971"/>
              <a:gd name="connsiteY10" fmla="*/ 1810944 h 1825595"/>
              <a:gd name="connsiteX11" fmla="*/ 1280309 w 3195971"/>
              <a:gd name="connsiteY11" fmla="*/ 1619648 h 1825595"/>
              <a:gd name="connsiteX0" fmla="*/ 1364963 w 3280625"/>
              <a:gd name="connsiteY0" fmla="*/ 1619648 h 1825595"/>
              <a:gd name="connsiteX1" fmla="*/ 6349 w 3280625"/>
              <a:gd name="connsiteY1" fmla="*/ 559717 h 1825595"/>
              <a:gd name="connsiteX2" fmla="*/ 956309 w 3280625"/>
              <a:gd name="connsiteY2" fmla="*/ 72037 h 1825595"/>
              <a:gd name="connsiteX3" fmla="*/ 3170609 w 3280625"/>
              <a:gd name="connsiteY3" fmla="*/ 55008 h 1825595"/>
              <a:gd name="connsiteX4" fmla="*/ 3170609 w 3280625"/>
              <a:gd name="connsiteY4" fmla="*/ 0 h 1825595"/>
              <a:gd name="connsiteX5" fmla="*/ 3280625 w 3280625"/>
              <a:gd name="connsiteY5" fmla="*/ 110016 h 1825595"/>
              <a:gd name="connsiteX6" fmla="*/ 3170609 w 3280625"/>
              <a:gd name="connsiteY6" fmla="*/ 220032 h 1825595"/>
              <a:gd name="connsiteX7" fmla="*/ 3170609 w 3280625"/>
              <a:gd name="connsiteY7" fmla="*/ 165024 h 1825595"/>
              <a:gd name="connsiteX8" fmla="*/ 946149 w 3280625"/>
              <a:gd name="connsiteY8" fmla="*/ 295557 h 1825595"/>
              <a:gd name="connsiteX9" fmla="*/ 217169 w 3280625"/>
              <a:gd name="connsiteY9" fmla="*/ 488597 h 1825595"/>
              <a:gd name="connsiteX10" fmla="*/ 1364963 w 3280625"/>
              <a:gd name="connsiteY10" fmla="*/ 1810944 h 1825595"/>
              <a:gd name="connsiteX11" fmla="*/ 1364963 w 3280625"/>
              <a:gd name="connsiteY11" fmla="*/ 1619648 h 1825595"/>
              <a:gd name="connsiteX0" fmla="*/ 1364963 w 3280625"/>
              <a:gd name="connsiteY0" fmla="*/ 1619648 h 1826460"/>
              <a:gd name="connsiteX1" fmla="*/ 6349 w 3280625"/>
              <a:gd name="connsiteY1" fmla="*/ 559717 h 1826460"/>
              <a:gd name="connsiteX2" fmla="*/ 956309 w 3280625"/>
              <a:gd name="connsiteY2" fmla="*/ 72037 h 1826460"/>
              <a:gd name="connsiteX3" fmla="*/ 3170609 w 3280625"/>
              <a:gd name="connsiteY3" fmla="*/ 55008 h 1826460"/>
              <a:gd name="connsiteX4" fmla="*/ 3170609 w 3280625"/>
              <a:gd name="connsiteY4" fmla="*/ 0 h 1826460"/>
              <a:gd name="connsiteX5" fmla="*/ 3280625 w 3280625"/>
              <a:gd name="connsiteY5" fmla="*/ 110016 h 1826460"/>
              <a:gd name="connsiteX6" fmla="*/ 3170609 w 3280625"/>
              <a:gd name="connsiteY6" fmla="*/ 220032 h 1826460"/>
              <a:gd name="connsiteX7" fmla="*/ 3170609 w 3280625"/>
              <a:gd name="connsiteY7" fmla="*/ 165024 h 1826460"/>
              <a:gd name="connsiteX8" fmla="*/ 946149 w 3280625"/>
              <a:gd name="connsiteY8" fmla="*/ 295557 h 1826460"/>
              <a:gd name="connsiteX9" fmla="*/ 389889 w 3280625"/>
              <a:gd name="connsiteY9" fmla="*/ 580037 h 1826460"/>
              <a:gd name="connsiteX10" fmla="*/ 1364963 w 3280625"/>
              <a:gd name="connsiteY10" fmla="*/ 1810944 h 1826460"/>
              <a:gd name="connsiteX11" fmla="*/ 1364963 w 3280625"/>
              <a:gd name="connsiteY11" fmla="*/ 1619648 h 1826460"/>
              <a:gd name="connsiteX0" fmla="*/ 1364963 w 3280625"/>
              <a:gd name="connsiteY0" fmla="*/ 1619648 h 1826460"/>
              <a:gd name="connsiteX1" fmla="*/ 6349 w 3280625"/>
              <a:gd name="connsiteY1" fmla="*/ 559717 h 1826460"/>
              <a:gd name="connsiteX2" fmla="*/ 956309 w 3280625"/>
              <a:gd name="connsiteY2" fmla="*/ 72037 h 1826460"/>
              <a:gd name="connsiteX3" fmla="*/ 3170609 w 3280625"/>
              <a:gd name="connsiteY3" fmla="*/ 55008 h 1826460"/>
              <a:gd name="connsiteX4" fmla="*/ 3170609 w 3280625"/>
              <a:gd name="connsiteY4" fmla="*/ 0 h 1826460"/>
              <a:gd name="connsiteX5" fmla="*/ 3280625 w 3280625"/>
              <a:gd name="connsiteY5" fmla="*/ 110016 h 1826460"/>
              <a:gd name="connsiteX6" fmla="*/ 3170609 w 3280625"/>
              <a:gd name="connsiteY6" fmla="*/ 220032 h 1826460"/>
              <a:gd name="connsiteX7" fmla="*/ 3170609 w 3280625"/>
              <a:gd name="connsiteY7" fmla="*/ 165024 h 1826460"/>
              <a:gd name="connsiteX8" fmla="*/ 946149 w 3280625"/>
              <a:gd name="connsiteY8" fmla="*/ 295557 h 1826460"/>
              <a:gd name="connsiteX9" fmla="*/ 389889 w 3280625"/>
              <a:gd name="connsiteY9" fmla="*/ 580037 h 1826460"/>
              <a:gd name="connsiteX10" fmla="*/ 1364963 w 3280625"/>
              <a:gd name="connsiteY10" fmla="*/ 1810944 h 1826460"/>
              <a:gd name="connsiteX11" fmla="*/ 1364963 w 3280625"/>
              <a:gd name="connsiteY11" fmla="*/ 1619648 h 1826460"/>
              <a:gd name="connsiteX0" fmla="*/ 1364963 w 3280625"/>
              <a:gd name="connsiteY0" fmla="*/ 1619648 h 1826460"/>
              <a:gd name="connsiteX1" fmla="*/ 6349 w 3280625"/>
              <a:gd name="connsiteY1" fmla="*/ 559717 h 1826460"/>
              <a:gd name="connsiteX2" fmla="*/ 956309 w 3280625"/>
              <a:gd name="connsiteY2" fmla="*/ 72037 h 1826460"/>
              <a:gd name="connsiteX3" fmla="*/ 3170609 w 3280625"/>
              <a:gd name="connsiteY3" fmla="*/ 55008 h 1826460"/>
              <a:gd name="connsiteX4" fmla="*/ 3170609 w 3280625"/>
              <a:gd name="connsiteY4" fmla="*/ 0 h 1826460"/>
              <a:gd name="connsiteX5" fmla="*/ 3280625 w 3280625"/>
              <a:gd name="connsiteY5" fmla="*/ 110016 h 1826460"/>
              <a:gd name="connsiteX6" fmla="*/ 3170609 w 3280625"/>
              <a:gd name="connsiteY6" fmla="*/ 220032 h 1826460"/>
              <a:gd name="connsiteX7" fmla="*/ 3170609 w 3280625"/>
              <a:gd name="connsiteY7" fmla="*/ 165024 h 1826460"/>
              <a:gd name="connsiteX8" fmla="*/ 946149 w 3280625"/>
              <a:gd name="connsiteY8" fmla="*/ 295557 h 1826460"/>
              <a:gd name="connsiteX9" fmla="*/ 389889 w 3280625"/>
              <a:gd name="connsiteY9" fmla="*/ 580037 h 1826460"/>
              <a:gd name="connsiteX10" fmla="*/ 1364963 w 3280625"/>
              <a:gd name="connsiteY10" fmla="*/ 1810944 h 1826460"/>
              <a:gd name="connsiteX11" fmla="*/ 1364963 w 3280625"/>
              <a:gd name="connsiteY11" fmla="*/ 1619648 h 1826460"/>
              <a:gd name="connsiteX0" fmla="*/ 1364963 w 3280625"/>
              <a:gd name="connsiteY0" fmla="*/ 1619648 h 1828873"/>
              <a:gd name="connsiteX1" fmla="*/ 6349 w 3280625"/>
              <a:gd name="connsiteY1" fmla="*/ 559717 h 1828873"/>
              <a:gd name="connsiteX2" fmla="*/ 956309 w 3280625"/>
              <a:gd name="connsiteY2" fmla="*/ 72037 h 1828873"/>
              <a:gd name="connsiteX3" fmla="*/ 3170609 w 3280625"/>
              <a:gd name="connsiteY3" fmla="*/ 55008 h 1828873"/>
              <a:gd name="connsiteX4" fmla="*/ 3170609 w 3280625"/>
              <a:gd name="connsiteY4" fmla="*/ 0 h 1828873"/>
              <a:gd name="connsiteX5" fmla="*/ 3280625 w 3280625"/>
              <a:gd name="connsiteY5" fmla="*/ 110016 h 1828873"/>
              <a:gd name="connsiteX6" fmla="*/ 3170609 w 3280625"/>
              <a:gd name="connsiteY6" fmla="*/ 220032 h 1828873"/>
              <a:gd name="connsiteX7" fmla="*/ 3170609 w 3280625"/>
              <a:gd name="connsiteY7" fmla="*/ 165024 h 1828873"/>
              <a:gd name="connsiteX8" fmla="*/ 946149 w 3280625"/>
              <a:gd name="connsiteY8" fmla="*/ 295557 h 1828873"/>
              <a:gd name="connsiteX9" fmla="*/ 389889 w 3280625"/>
              <a:gd name="connsiteY9" fmla="*/ 580037 h 1828873"/>
              <a:gd name="connsiteX10" fmla="*/ 1364963 w 3280625"/>
              <a:gd name="connsiteY10" fmla="*/ 1810944 h 1828873"/>
              <a:gd name="connsiteX11" fmla="*/ 1364963 w 3280625"/>
              <a:gd name="connsiteY11" fmla="*/ 1619648 h 1828873"/>
              <a:gd name="connsiteX0" fmla="*/ 1333665 w 3279807"/>
              <a:gd name="connsiteY0" fmla="*/ 1924448 h 1935836"/>
              <a:gd name="connsiteX1" fmla="*/ 5531 w 3279807"/>
              <a:gd name="connsiteY1" fmla="*/ 559717 h 1935836"/>
              <a:gd name="connsiteX2" fmla="*/ 955491 w 3279807"/>
              <a:gd name="connsiteY2" fmla="*/ 72037 h 1935836"/>
              <a:gd name="connsiteX3" fmla="*/ 3169791 w 3279807"/>
              <a:gd name="connsiteY3" fmla="*/ 55008 h 1935836"/>
              <a:gd name="connsiteX4" fmla="*/ 3169791 w 3279807"/>
              <a:gd name="connsiteY4" fmla="*/ 0 h 1935836"/>
              <a:gd name="connsiteX5" fmla="*/ 3279807 w 3279807"/>
              <a:gd name="connsiteY5" fmla="*/ 110016 h 1935836"/>
              <a:gd name="connsiteX6" fmla="*/ 3169791 w 3279807"/>
              <a:gd name="connsiteY6" fmla="*/ 220032 h 1935836"/>
              <a:gd name="connsiteX7" fmla="*/ 3169791 w 3279807"/>
              <a:gd name="connsiteY7" fmla="*/ 165024 h 1935836"/>
              <a:gd name="connsiteX8" fmla="*/ 945331 w 3279807"/>
              <a:gd name="connsiteY8" fmla="*/ 295557 h 1935836"/>
              <a:gd name="connsiteX9" fmla="*/ 389071 w 3279807"/>
              <a:gd name="connsiteY9" fmla="*/ 580037 h 1935836"/>
              <a:gd name="connsiteX10" fmla="*/ 1364145 w 3279807"/>
              <a:gd name="connsiteY10" fmla="*/ 1810944 h 1935836"/>
              <a:gd name="connsiteX11" fmla="*/ 1333665 w 3279807"/>
              <a:gd name="connsiteY11" fmla="*/ 1924448 h 1935836"/>
              <a:gd name="connsiteX0" fmla="*/ 1333665 w 3279807"/>
              <a:gd name="connsiteY0" fmla="*/ 1924448 h 1935836"/>
              <a:gd name="connsiteX1" fmla="*/ 5531 w 3279807"/>
              <a:gd name="connsiteY1" fmla="*/ 559717 h 1935836"/>
              <a:gd name="connsiteX2" fmla="*/ 955491 w 3279807"/>
              <a:gd name="connsiteY2" fmla="*/ 72037 h 1935836"/>
              <a:gd name="connsiteX3" fmla="*/ 3169791 w 3279807"/>
              <a:gd name="connsiteY3" fmla="*/ 55008 h 1935836"/>
              <a:gd name="connsiteX4" fmla="*/ 3169791 w 3279807"/>
              <a:gd name="connsiteY4" fmla="*/ 0 h 1935836"/>
              <a:gd name="connsiteX5" fmla="*/ 3279807 w 3279807"/>
              <a:gd name="connsiteY5" fmla="*/ 110016 h 1935836"/>
              <a:gd name="connsiteX6" fmla="*/ 3169791 w 3279807"/>
              <a:gd name="connsiteY6" fmla="*/ 220032 h 1935836"/>
              <a:gd name="connsiteX7" fmla="*/ 3169791 w 3279807"/>
              <a:gd name="connsiteY7" fmla="*/ 165024 h 1935836"/>
              <a:gd name="connsiteX8" fmla="*/ 945331 w 3279807"/>
              <a:gd name="connsiteY8" fmla="*/ 295557 h 1935836"/>
              <a:gd name="connsiteX9" fmla="*/ 389071 w 3279807"/>
              <a:gd name="connsiteY9" fmla="*/ 580037 h 1935836"/>
              <a:gd name="connsiteX10" fmla="*/ 3162465 w 3279807"/>
              <a:gd name="connsiteY10" fmla="*/ 1841424 h 1935836"/>
              <a:gd name="connsiteX11" fmla="*/ 1333665 w 3279807"/>
              <a:gd name="connsiteY11" fmla="*/ 1924448 h 1935836"/>
              <a:gd name="connsiteX0" fmla="*/ 3262049 w 3369231"/>
              <a:gd name="connsiteY0" fmla="*/ 1985408 h 1996367"/>
              <a:gd name="connsiteX1" fmla="*/ 94955 w 3369231"/>
              <a:gd name="connsiteY1" fmla="*/ 559717 h 1996367"/>
              <a:gd name="connsiteX2" fmla="*/ 1044915 w 3369231"/>
              <a:gd name="connsiteY2" fmla="*/ 72037 h 1996367"/>
              <a:gd name="connsiteX3" fmla="*/ 3259215 w 3369231"/>
              <a:gd name="connsiteY3" fmla="*/ 55008 h 1996367"/>
              <a:gd name="connsiteX4" fmla="*/ 3259215 w 3369231"/>
              <a:gd name="connsiteY4" fmla="*/ 0 h 1996367"/>
              <a:gd name="connsiteX5" fmla="*/ 3369231 w 3369231"/>
              <a:gd name="connsiteY5" fmla="*/ 110016 h 1996367"/>
              <a:gd name="connsiteX6" fmla="*/ 3259215 w 3369231"/>
              <a:gd name="connsiteY6" fmla="*/ 220032 h 1996367"/>
              <a:gd name="connsiteX7" fmla="*/ 3259215 w 3369231"/>
              <a:gd name="connsiteY7" fmla="*/ 165024 h 1996367"/>
              <a:gd name="connsiteX8" fmla="*/ 1034755 w 3369231"/>
              <a:gd name="connsiteY8" fmla="*/ 295557 h 1996367"/>
              <a:gd name="connsiteX9" fmla="*/ 478495 w 3369231"/>
              <a:gd name="connsiteY9" fmla="*/ 580037 h 1996367"/>
              <a:gd name="connsiteX10" fmla="*/ 3251889 w 3369231"/>
              <a:gd name="connsiteY10" fmla="*/ 1841424 h 1996367"/>
              <a:gd name="connsiteX11" fmla="*/ 3262049 w 3369231"/>
              <a:gd name="connsiteY11" fmla="*/ 1985408 h 1996367"/>
              <a:gd name="connsiteX0" fmla="*/ 3262049 w 3369231"/>
              <a:gd name="connsiteY0" fmla="*/ 1985408 h 1996367"/>
              <a:gd name="connsiteX1" fmla="*/ 94955 w 3369231"/>
              <a:gd name="connsiteY1" fmla="*/ 559717 h 1996367"/>
              <a:gd name="connsiteX2" fmla="*/ 1044915 w 3369231"/>
              <a:gd name="connsiteY2" fmla="*/ 72037 h 1996367"/>
              <a:gd name="connsiteX3" fmla="*/ 3259215 w 3369231"/>
              <a:gd name="connsiteY3" fmla="*/ 55008 h 1996367"/>
              <a:gd name="connsiteX4" fmla="*/ 3259215 w 3369231"/>
              <a:gd name="connsiteY4" fmla="*/ 0 h 1996367"/>
              <a:gd name="connsiteX5" fmla="*/ 3369231 w 3369231"/>
              <a:gd name="connsiteY5" fmla="*/ 110016 h 1996367"/>
              <a:gd name="connsiteX6" fmla="*/ 3259215 w 3369231"/>
              <a:gd name="connsiteY6" fmla="*/ 220032 h 1996367"/>
              <a:gd name="connsiteX7" fmla="*/ 3259215 w 3369231"/>
              <a:gd name="connsiteY7" fmla="*/ 165024 h 1996367"/>
              <a:gd name="connsiteX8" fmla="*/ 1034755 w 3369231"/>
              <a:gd name="connsiteY8" fmla="*/ 295557 h 1996367"/>
              <a:gd name="connsiteX9" fmla="*/ 1372575 w 3369231"/>
              <a:gd name="connsiteY9" fmla="*/ 1687477 h 1996367"/>
              <a:gd name="connsiteX10" fmla="*/ 3251889 w 3369231"/>
              <a:gd name="connsiteY10" fmla="*/ 1841424 h 1996367"/>
              <a:gd name="connsiteX11" fmla="*/ 3262049 w 3369231"/>
              <a:gd name="connsiteY11" fmla="*/ 1985408 h 1996367"/>
              <a:gd name="connsiteX0" fmla="*/ 2399559 w 2506741"/>
              <a:gd name="connsiteY0" fmla="*/ 2040285 h 2114803"/>
              <a:gd name="connsiteX1" fmla="*/ 380545 w 2506741"/>
              <a:gd name="connsiteY1" fmla="*/ 1813474 h 2114803"/>
              <a:gd name="connsiteX2" fmla="*/ 182425 w 2506741"/>
              <a:gd name="connsiteY2" fmla="*/ 126914 h 2114803"/>
              <a:gd name="connsiteX3" fmla="*/ 2396725 w 2506741"/>
              <a:gd name="connsiteY3" fmla="*/ 109885 h 2114803"/>
              <a:gd name="connsiteX4" fmla="*/ 2396725 w 2506741"/>
              <a:gd name="connsiteY4" fmla="*/ 54877 h 2114803"/>
              <a:gd name="connsiteX5" fmla="*/ 2506741 w 2506741"/>
              <a:gd name="connsiteY5" fmla="*/ 164893 h 2114803"/>
              <a:gd name="connsiteX6" fmla="*/ 2396725 w 2506741"/>
              <a:gd name="connsiteY6" fmla="*/ 274909 h 2114803"/>
              <a:gd name="connsiteX7" fmla="*/ 2396725 w 2506741"/>
              <a:gd name="connsiteY7" fmla="*/ 219901 h 2114803"/>
              <a:gd name="connsiteX8" fmla="*/ 172265 w 2506741"/>
              <a:gd name="connsiteY8" fmla="*/ 350434 h 2114803"/>
              <a:gd name="connsiteX9" fmla="*/ 510085 w 2506741"/>
              <a:gd name="connsiteY9" fmla="*/ 1742354 h 2114803"/>
              <a:gd name="connsiteX10" fmla="*/ 2389399 w 2506741"/>
              <a:gd name="connsiteY10" fmla="*/ 1896301 h 2114803"/>
              <a:gd name="connsiteX11" fmla="*/ 2399559 w 2506741"/>
              <a:gd name="connsiteY11" fmla="*/ 2040285 h 2114803"/>
              <a:gd name="connsiteX0" fmla="*/ 2399559 w 2506741"/>
              <a:gd name="connsiteY0" fmla="*/ 2040285 h 2114803"/>
              <a:gd name="connsiteX1" fmla="*/ 380545 w 2506741"/>
              <a:gd name="connsiteY1" fmla="*/ 1813474 h 2114803"/>
              <a:gd name="connsiteX2" fmla="*/ 182425 w 2506741"/>
              <a:gd name="connsiteY2" fmla="*/ 126914 h 2114803"/>
              <a:gd name="connsiteX3" fmla="*/ 2396725 w 2506741"/>
              <a:gd name="connsiteY3" fmla="*/ 109885 h 2114803"/>
              <a:gd name="connsiteX4" fmla="*/ 2396725 w 2506741"/>
              <a:gd name="connsiteY4" fmla="*/ 54877 h 2114803"/>
              <a:gd name="connsiteX5" fmla="*/ 2506741 w 2506741"/>
              <a:gd name="connsiteY5" fmla="*/ 164893 h 2114803"/>
              <a:gd name="connsiteX6" fmla="*/ 2396725 w 2506741"/>
              <a:gd name="connsiteY6" fmla="*/ 274909 h 2114803"/>
              <a:gd name="connsiteX7" fmla="*/ 2396725 w 2506741"/>
              <a:gd name="connsiteY7" fmla="*/ 219901 h 2114803"/>
              <a:gd name="connsiteX8" fmla="*/ 172265 w 2506741"/>
              <a:gd name="connsiteY8" fmla="*/ 350434 h 2114803"/>
              <a:gd name="connsiteX9" fmla="*/ 510085 w 2506741"/>
              <a:gd name="connsiteY9" fmla="*/ 1742354 h 2114803"/>
              <a:gd name="connsiteX10" fmla="*/ 2389399 w 2506741"/>
              <a:gd name="connsiteY10" fmla="*/ 1896301 h 2114803"/>
              <a:gd name="connsiteX11" fmla="*/ 2399559 w 2506741"/>
              <a:gd name="connsiteY11" fmla="*/ 2040285 h 2114803"/>
              <a:gd name="connsiteX0" fmla="*/ 2399559 w 2506741"/>
              <a:gd name="connsiteY0" fmla="*/ 2040285 h 2058496"/>
              <a:gd name="connsiteX1" fmla="*/ 380545 w 2506741"/>
              <a:gd name="connsiteY1" fmla="*/ 1813474 h 2058496"/>
              <a:gd name="connsiteX2" fmla="*/ 182425 w 2506741"/>
              <a:gd name="connsiteY2" fmla="*/ 126914 h 2058496"/>
              <a:gd name="connsiteX3" fmla="*/ 2396725 w 2506741"/>
              <a:gd name="connsiteY3" fmla="*/ 109885 h 2058496"/>
              <a:gd name="connsiteX4" fmla="*/ 2396725 w 2506741"/>
              <a:gd name="connsiteY4" fmla="*/ 54877 h 2058496"/>
              <a:gd name="connsiteX5" fmla="*/ 2506741 w 2506741"/>
              <a:gd name="connsiteY5" fmla="*/ 164893 h 2058496"/>
              <a:gd name="connsiteX6" fmla="*/ 2396725 w 2506741"/>
              <a:gd name="connsiteY6" fmla="*/ 274909 h 2058496"/>
              <a:gd name="connsiteX7" fmla="*/ 2396725 w 2506741"/>
              <a:gd name="connsiteY7" fmla="*/ 219901 h 2058496"/>
              <a:gd name="connsiteX8" fmla="*/ 172265 w 2506741"/>
              <a:gd name="connsiteY8" fmla="*/ 350434 h 2058496"/>
              <a:gd name="connsiteX9" fmla="*/ 510085 w 2506741"/>
              <a:gd name="connsiteY9" fmla="*/ 1742354 h 2058496"/>
              <a:gd name="connsiteX10" fmla="*/ 2389399 w 2506741"/>
              <a:gd name="connsiteY10" fmla="*/ 1896301 h 2058496"/>
              <a:gd name="connsiteX11" fmla="*/ 2399559 w 2506741"/>
              <a:gd name="connsiteY11" fmla="*/ 2040285 h 2058496"/>
              <a:gd name="connsiteX0" fmla="*/ 2399559 w 2506741"/>
              <a:gd name="connsiteY0" fmla="*/ 2040285 h 2058496"/>
              <a:gd name="connsiteX1" fmla="*/ 380545 w 2506741"/>
              <a:gd name="connsiteY1" fmla="*/ 1813474 h 2058496"/>
              <a:gd name="connsiteX2" fmla="*/ 182425 w 2506741"/>
              <a:gd name="connsiteY2" fmla="*/ 126914 h 2058496"/>
              <a:gd name="connsiteX3" fmla="*/ 2396725 w 2506741"/>
              <a:gd name="connsiteY3" fmla="*/ 109885 h 2058496"/>
              <a:gd name="connsiteX4" fmla="*/ 2396725 w 2506741"/>
              <a:gd name="connsiteY4" fmla="*/ 54877 h 2058496"/>
              <a:gd name="connsiteX5" fmla="*/ 2506741 w 2506741"/>
              <a:gd name="connsiteY5" fmla="*/ 164893 h 2058496"/>
              <a:gd name="connsiteX6" fmla="*/ 2396725 w 2506741"/>
              <a:gd name="connsiteY6" fmla="*/ 274909 h 2058496"/>
              <a:gd name="connsiteX7" fmla="*/ 2396725 w 2506741"/>
              <a:gd name="connsiteY7" fmla="*/ 219901 h 2058496"/>
              <a:gd name="connsiteX8" fmla="*/ 172265 w 2506741"/>
              <a:gd name="connsiteY8" fmla="*/ 350434 h 2058496"/>
              <a:gd name="connsiteX9" fmla="*/ 510085 w 2506741"/>
              <a:gd name="connsiteY9" fmla="*/ 1742354 h 2058496"/>
              <a:gd name="connsiteX10" fmla="*/ 2394479 w 2506741"/>
              <a:gd name="connsiteY10" fmla="*/ 1947101 h 2058496"/>
              <a:gd name="connsiteX11" fmla="*/ 2399559 w 2506741"/>
              <a:gd name="connsiteY11" fmla="*/ 2040285 h 2058496"/>
              <a:gd name="connsiteX0" fmla="*/ 2516721 w 2623903"/>
              <a:gd name="connsiteY0" fmla="*/ 1985408 h 1998514"/>
              <a:gd name="connsiteX1" fmla="*/ 497707 w 2623903"/>
              <a:gd name="connsiteY1" fmla="*/ 1758597 h 1998514"/>
              <a:gd name="connsiteX2" fmla="*/ 147187 w 2623903"/>
              <a:gd name="connsiteY2" fmla="*/ 204117 h 1998514"/>
              <a:gd name="connsiteX3" fmla="*/ 2513887 w 2623903"/>
              <a:gd name="connsiteY3" fmla="*/ 55008 h 1998514"/>
              <a:gd name="connsiteX4" fmla="*/ 2513887 w 2623903"/>
              <a:gd name="connsiteY4" fmla="*/ 0 h 1998514"/>
              <a:gd name="connsiteX5" fmla="*/ 2623903 w 2623903"/>
              <a:gd name="connsiteY5" fmla="*/ 110016 h 1998514"/>
              <a:gd name="connsiteX6" fmla="*/ 2513887 w 2623903"/>
              <a:gd name="connsiteY6" fmla="*/ 220032 h 1998514"/>
              <a:gd name="connsiteX7" fmla="*/ 2513887 w 2623903"/>
              <a:gd name="connsiteY7" fmla="*/ 165024 h 1998514"/>
              <a:gd name="connsiteX8" fmla="*/ 289427 w 2623903"/>
              <a:gd name="connsiteY8" fmla="*/ 295557 h 1998514"/>
              <a:gd name="connsiteX9" fmla="*/ 627247 w 2623903"/>
              <a:gd name="connsiteY9" fmla="*/ 1687477 h 1998514"/>
              <a:gd name="connsiteX10" fmla="*/ 2511641 w 2623903"/>
              <a:gd name="connsiteY10" fmla="*/ 1892224 h 1998514"/>
              <a:gd name="connsiteX11" fmla="*/ 2516721 w 2623903"/>
              <a:gd name="connsiteY11" fmla="*/ 1985408 h 1998514"/>
              <a:gd name="connsiteX0" fmla="*/ 2621742 w 2728924"/>
              <a:gd name="connsiteY0" fmla="*/ 1985408 h 1998514"/>
              <a:gd name="connsiteX1" fmla="*/ 602728 w 2728924"/>
              <a:gd name="connsiteY1" fmla="*/ 1758597 h 1998514"/>
              <a:gd name="connsiteX2" fmla="*/ 107427 w 2728924"/>
              <a:gd name="connsiteY2" fmla="*/ 680779 h 1998514"/>
              <a:gd name="connsiteX3" fmla="*/ 252208 w 2728924"/>
              <a:gd name="connsiteY3" fmla="*/ 204117 h 1998514"/>
              <a:gd name="connsiteX4" fmla="*/ 2618908 w 2728924"/>
              <a:gd name="connsiteY4" fmla="*/ 55008 h 1998514"/>
              <a:gd name="connsiteX5" fmla="*/ 2618908 w 2728924"/>
              <a:gd name="connsiteY5" fmla="*/ 0 h 1998514"/>
              <a:gd name="connsiteX6" fmla="*/ 2728924 w 2728924"/>
              <a:gd name="connsiteY6" fmla="*/ 110016 h 1998514"/>
              <a:gd name="connsiteX7" fmla="*/ 2618908 w 2728924"/>
              <a:gd name="connsiteY7" fmla="*/ 220032 h 1998514"/>
              <a:gd name="connsiteX8" fmla="*/ 2618908 w 2728924"/>
              <a:gd name="connsiteY8" fmla="*/ 165024 h 1998514"/>
              <a:gd name="connsiteX9" fmla="*/ 394448 w 2728924"/>
              <a:gd name="connsiteY9" fmla="*/ 295557 h 1998514"/>
              <a:gd name="connsiteX10" fmla="*/ 732268 w 2728924"/>
              <a:gd name="connsiteY10" fmla="*/ 1687477 h 1998514"/>
              <a:gd name="connsiteX11" fmla="*/ 2616662 w 2728924"/>
              <a:gd name="connsiteY11" fmla="*/ 1892224 h 1998514"/>
              <a:gd name="connsiteX12" fmla="*/ 2621742 w 2728924"/>
              <a:gd name="connsiteY12" fmla="*/ 1985408 h 1998514"/>
              <a:gd name="connsiteX0" fmla="*/ 3017087 w 3124269"/>
              <a:gd name="connsiteY0" fmla="*/ 1985408 h 1989386"/>
              <a:gd name="connsiteX1" fmla="*/ 998073 w 3124269"/>
              <a:gd name="connsiteY1" fmla="*/ 1758597 h 1989386"/>
              <a:gd name="connsiteX2" fmla="*/ 10012 w 3124269"/>
              <a:gd name="connsiteY2" fmla="*/ 589339 h 1989386"/>
              <a:gd name="connsiteX3" fmla="*/ 647553 w 3124269"/>
              <a:gd name="connsiteY3" fmla="*/ 204117 h 1989386"/>
              <a:gd name="connsiteX4" fmla="*/ 3014253 w 3124269"/>
              <a:gd name="connsiteY4" fmla="*/ 55008 h 1989386"/>
              <a:gd name="connsiteX5" fmla="*/ 3014253 w 3124269"/>
              <a:gd name="connsiteY5" fmla="*/ 0 h 1989386"/>
              <a:gd name="connsiteX6" fmla="*/ 3124269 w 3124269"/>
              <a:gd name="connsiteY6" fmla="*/ 110016 h 1989386"/>
              <a:gd name="connsiteX7" fmla="*/ 3014253 w 3124269"/>
              <a:gd name="connsiteY7" fmla="*/ 220032 h 1989386"/>
              <a:gd name="connsiteX8" fmla="*/ 3014253 w 3124269"/>
              <a:gd name="connsiteY8" fmla="*/ 165024 h 1989386"/>
              <a:gd name="connsiteX9" fmla="*/ 789793 w 3124269"/>
              <a:gd name="connsiteY9" fmla="*/ 295557 h 1989386"/>
              <a:gd name="connsiteX10" fmla="*/ 1127613 w 3124269"/>
              <a:gd name="connsiteY10" fmla="*/ 1687477 h 1989386"/>
              <a:gd name="connsiteX11" fmla="*/ 3012007 w 3124269"/>
              <a:gd name="connsiteY11" fmla="*/ 1892224 h 1989386"/>
              <a:gd name="connsiteX12" fmla="*/ 3017087 w 3124269"/>
              <a:gd name="connsiteY12" fmla="*/ 1985408 h 1989386"/>
              <a:gd name="connsiteX0" fmla="*/ 3007075 w 3114257"/>
              <a:gd name="connsiteY0" fmla="*/ 1985408 h 1989386"/>
              <a:gd name="connsiteX1" fmla="*/ 988061 w 3114257"/>
              <a:gd name="connsiteY1" fmla="*/ 1758597 h 1989386"/>
              <a:gd name="connsiteX2" fmla="*/ 0 w 3114257"/>
              <a:gd name="connsiteY2" fmla="*/ 589339 h 1989386"/>
              <a:gd name="connsiteX3" fmla="*/ 637541 w 3114257"/>
              <a:gd name="connsiteY3" fmla="*/ 204117 h 1989386"/>
              <a:gd name="connsiteX4" fmla="*/ 3004241 w 3114257"/>
              <a:gd name="connsiteY4" fmla="*/ 55008 h 1989386"/>
              <a:gd name="connsiteX5" fmla="*/ 3004241 w 3114257"/>
              <a:gd name="connsiteY5" fmla="*/ 0 h 1989386"/>
              <a:gd name="connsiteX6" fmla="*/ 3114257 w 3114257"/>
              <a:gd name="connsiteY6" fmla="*/ 110016 h 1989386"/>
              <a:gd name="connsiteX7" fmla="*/ 3004241 w 3114257"/>
              <a:gd name="connsiteY7" fmla="*/ 220032 h 1989386"/>
              <a:gd name="connsiteX8" fmla="*/ 3004241 w 3114257"/>
              <a:gd name="connsiteY8" fmla="*/ 165024 h 1989386"/>
              <a:gd name="connsiteX9" fmla="*/ 779781 w 3114257"/>
              <a:gd name="connsiteY9" fmla="*/ 295557 h 1989386"/>
              <a:gd name="connsiteX10" fmla="*/ 1117601 w 3114257"/>
              <a:gd name="connsiteY10" fmla="*/ 1687477 h 1989386"/>
              <a:gd name="connsiteX11" fmla="*/ 3001995 w 3114257"/>
              <a:gd name="connsiteY11" fmla="*/ 1892224 h 1989386"/>
              <a:gd name="connsiteX12" fmla="*/ 3007075 w 3114257"/>
              <a:gd name="connsiteY12" fmla="*/ 1985408 h 1989386"/>
              <a:gd name="connsiteX0" fmla="*/ 3017161 w 3124343"/>
              <a:gd name="connsiteY0" fmla="*/ 1985408 h 1989386"/>
              <a:gd name="connsiteX1" fmla="*/ 998147 w 3124343"/>
              <a:gd name="connsiteY1" fmla="*/ 1758597 h 1989386"/>
              <a:gd name="connsiteX2" fmla="*/ 10086 w 3124343"/>
              <a:gd name="connsiteY2" fmla="*/ 589339 h 1989386"/>
              <a:gd name="connsiteX3" fmla="*/ 647627 w 3124343"/>
              <a:gd name="connsiteY3" fmla="*/ 204117 h 1989386"/>
              <a:gd name="connsiteX4" fmla="*/ 3014327 w 3124343"/>
              <a:gd name="connsiteY4" fmla="*/ 55008 h 1989386"/>
              <a:gd name="connsiteX5" fmla="*/ 3014327 w 3124343"/>
              <a:gd name="connsiteY5" fmla="*/ 0 h 1989386"/>
              <a:gd name="connsiteX6" fmla="*/ 3124343 w 3124343"/>
              <a:gd name="connsiteY6" fmla="*/ 110016 h 1989386"/>
              <a:gd name="connsiteX7" fmla="*/ 3014327 w 3124343"/>
              <a:gd name="connsiteY7" fmla="*/ 220032 h 1989386"/>
              <a:gd name="connsiteX8" fmla="*/ 3014327 w 3124343"/>
              <a:gd name="connsiteY8" fmla="*/ 165024 h 1989386"/>
              <a:gd name="connsiteX9" fmla="*/ 789867 w 3124343"/>
              <a:gd name="connsiteY9" fmla="*/ 295557 h 1989386"/>
              <a:gd name="connsiteX10" fmla="*/ 1127687 w 3124343"/>
              <a:gd name="connsiteY10" fmla="*/ 1687477 h 1989386"/>
              <a:gd name="connsiteX11" fmla="*/ 3012081 w 3124343"/>
              <a:gd name="connsiteY11" fmla="*/ 1892224 h 1989386"/>
              <a:gd name="connsiteX12" fmla="*/ 3017161 w 3124343"/>
              <a:gd name="connsiteY12" fmla="*/ 1985408 h 1989386"/>
              <a:gd name="connsiteX0" fmla="*/ 3007817 w 3114999"/>
              <a:gd name="connsiteY0" fmla="*/ 1985408 h 1989386"/>
              <a:gd name="connsiteX1" fmla="*/ 988803 w 3114999"/>
              <a:gd name="connsiteY1" fmla="*/ 1758597 h 1989386"/>
              <a:gd name="connsiteX2" fmla="*/ 742 w 3114999"/>
              <a:gd name="connsiteY2" fmla="*/ 589339 h 1989386"/>
              <a:gd name="connsiteX3" fmla="*/ 638283 w 3114999"/>
              <a:gd name="connsiteY3" fmla="*/ 204117 h 1989386"/>
              <a:gd name="connsiteX4" fmla="*/ 3004983 w 3114999"/>
              <a:gd name="connsiteY4" fmla="*/ 55008 h 1989386"/>
              <a:gd name="connsiteX5" fmla="*/ 3004983 w 3114999"/>
              <a:gd name="connsiteY5" fmla="*/ 0 h 1989386"/>
              <a:gd name="connsiteX6" fmla="*/ 3114999 w 3114999"/>
              <a:gd name="connsiteY6" fmla="*/ 110016 h 1989386"/>
              <a:gd name="connsiteX7" fmla="*/ 3004983 w 3114999"/>
              <a:gd name="connsiteY7" fmla="*/ 220032 h 1989386"/>
              <a:gd name="connsiteX8" fmla="*/ 3004983 w 3114999"/>
              <a:gd name="connsiteY8" fmla="*/ 165024 h 1989386"/>
              <a:gd name="connsiteX9" fmla="*/ 780523 w 3114999"/>
              <a:gd name="connsiteY9" fmla="*/ 295557 h 1989386"/>
              <a:gd name="connsiteX10" fmla="*/ 1118343 w 3114999"/>
              <a:gd name="connsiteY10" fmla="*/ 1687477 h 1989386"/>
              <a:gd name="connsiteX11" fmla="*/ 3002737 w 3114999"/>
              <a:gd name="connsiteY11" fmla="*/ 1892224 h 1989386"/>
              <a:gd name="connsiteX12" fmla="*/ 3007817 w 3114999"/>
              <a:gd name="connsiteY12" fmla="*/ 1985408 h 1989386"/>
              <a:gd name="connsiteX0" fmla="*/ 3007817 w 3114999"/>
              <a:gd name="connsiteY0" fmla="*/ 1985408 h 1989386"/>
              <a:gd name="connsiteX1" fmla="*/ 988803 w 3114999"/>
              <a:gd name="connsiteY1" fmla="*/ 1758597 h 1989386"/>
              <a:gd name="connsiteX2" fmla="*/ 742 w 3114999"/>
              <a:gd name="connsiteY2" fmla="*/ 589339 h 1989386"/>
              <a:gd name="connsiteX3" fmla="*/ 638283 w 3114999"/>
              <a:gd name="connsiteY3" fmla="*/ 204117 h 1989386"/>
              <a:gd name="connsiteX4" fmla="*/ 3004983 w 3114999"/>
              <a:gd name="connsiteY4" fmla="*/ 55008 h 1989386"/>
              <a:gd name="connsiteX5" fmla="*/ 3004983 w 3114999"/>
              <a:gd name="connsiteY5" fmla="*/ 0 h 1989386"/>
              <a:gd name="connsiteX6" fmla="*/ 3114999 w 3114999"/>
              <a:gd name="connsiteY6" fmla="*/ 110016 h 1989386"/>
              <a:gd name="connsiteX7" fmla="*/ 3004983 w 3114999"/>
              <a:gd name="connsiteY7" fmla="*/ 220032 h 1989386"/>
              <a:gd name="connsiteX8" fmla="*/ 3004983 w 3114999"/>
              <a:gd name="connsiteY8" fmla="*/ 165024 h 1989386"/>
              <a:gd name="connsiteX9" fmla="*/ 780523 w 3114999"/>
              <a:gd name="connsiteY9" fmla="*/ 295557 h 1989386"/>
              <a:gd name="connsiteX10" fmla="*/ 645903 w 3114999"/>
              <a:gd name="connsiteY10" fmla="*/ 650299 h 1989386"/>
              <a:gd name="connsiteX11" fmla="*/ 1118343 w 3114999"/>
              <a:gd name="connsiteY11" fmla="*/ 1687477 h 1989386"/>
              <a:gd name="connsiteX12" fmla="*/ 3002737 w 3114999"/>
              <a:gd name="connsiteY12" fmla="*/ 1892224 h 1989386"/>
              <a:gd name="connsiteX13" fmla="*/ 3007817 w 3114999"/>
              <a:gd name="connsiteY13" fmla="*/ 1985408 h 1989386"/>
              <a:gd name="connsiteX0" fmla="*/ 3007817 w 3114999"/>
              <a:gd name="connsiteY0" fmla="*/ 1985408 h 1989386"/>
              <a:gd name="connsiteX1" fmla="*/ 988803 w 3114999"/>
              <a:gd name="connsiteY1" fmla="*/ 1758597 h 1989386"/>
              <a:gd name="connsiteX2" fmla="*/ 742 w 3114999"/>
              <a:gd name="connsiteY2" fmla="*/ 589339 h 1989386"/>
              <a:gd name="connsiteX3" fmla="*/ 638283 w 3114999"/>
              <a:gd name="connsiteY3" fmla="*/ 204117 h 1989386"/>
              <a:gd name="connsiteX4" fmla="*/ 3004983 w 3114999"/>
              <a:gd name="connsiteY4" fmla="*/ 55008 h 1989386"/>
              <a:gd name="connsiteX5" fmla="*/ 3004983 w 3114999"/>
              <a:gd name="connsiteY5" fmla="*/ 0 h 1989386"/>
              <a:gd name="connsiteX6" fmla="*/ 3114999 w 3114999"/>
              <a:gd name="connsiteY6" fmla="*/ 110016 h 1989386"/>
              <a:gd name="connsiteX7" fmla="*/ 3004983 w 3114999"/>
              <a:gd name="connsiteY7" fmla="*/ 220032 h 1989386"/>
              <a:gd name="connsiteX8" fmla="*/ 3004983 w 3114999"/>
              <a:gd name="connsiteY8" fmla="*/ 165024 h 1989386"/>
              <a:gd name="connsiteX9" fmla="*/ 780523 w 3114999"/>
              <a:gd name="connsiteY9" fmla="*/ 295557 h 1989386"/>
              <a:gd name="connsiteX10" fmla="*/ 122663 w 3114999"/>
              <a:gd name="connsiteY10" fmla="*/ 574099 h 1989386"/>
              <a:gd name="connsiteX11" fmla="*/ 1118343 w 3114999"/>
              <a:gd name="connsiteY11" fmla="*/ 1687477 h 1989386"/>
              <a:gd name="connsiteX12" fmla="*/ 3002737 w 3114999"/>
              <a:gd name="connsiteY12" fmla="*/ 1892224 h 1989386"/>
              <a:gd name="connsiteX13" fmla="*/ 3007817 w 3114999"/>
              <a:gd name="connsiteY13" fmla="*/ 1985408 h 1989386"/>
              <a:gd name="connsiteX0" fmla="*/ 3007817 w 3114999"/>
              <a:gd name="connsiteY0" fmla="*/ 1985408 h 1989386"/>
              <a:gd name="connsiteX1" fmla="*/ 988803 w 3114999"/>
              <a:gd name="connsiteY1" fmla="*/ 1758597 h 1989386"/>
              <a:gd name="connsiteX2" fmla="*/ 742 w 3114999"/>
              <a:gd name="connsiteY2" fmla="*/ 589339 h 1989386"/>
              <a:gd name="connsiteX3" fmla="*/ 638283 w 3114999"/>
              <a:gd name="connsiteY3" fmla="*/ 204117 h 1989386"/>
              <a:gd name="connsiteX4" fmla="*/ 3004983 w 3114999"/>
              <a:gd name="connsiteY4" fmla="*/ 55008 h 1989386"/>
              <a:gd name="connsiteX5" fmla="*/ 3004983 w 3114999"/>
              <a:gd name="connsiteY5" fmla="*/ 0 h 1989386"/>
              <a:gd name="connsiteX6" fmla="*/ 3114999 w 3114999"/>
              <a:gd name="connsiteY6" fmla="*/ 110016 h 1989386"/>
              <a:gd name="connsiteX7" fmla="*/ 3004983 w 3114999"/>
              <a:gd name="connsiteY7" fmla="*/ 220032 h 1989386"/>
              <a:gd name="connsiteX8" fmla="*/ 3004983 w 3114999"/>
              <a:gd name="connsiteY8" fmla="*/ 165024 h 1989386"/>
              <a:gd name="connsiteX9" fmla="*/ 780523 w 3114999"/>
              <a:gd name="connsiteY9" fmla="*/ 295557 h 1989386"/>
              <a:gd name="connsiteX10" fmla="*/ 122663 w 3114999"/>
              <a:gd name="connsiteY10" fmla="*/ 574099 h 1989386"/>
              <a:gd name="connsiteX11" fmla="*/ 1118343 w 3114999"/>
              <a:gd name="connsiteY11" fmla="*/ 1687477 h 1989386"/>
              <a:gd name="connsiteX12" fmla="*/ 3002737 w 3114999"/>
              <a:gd name="connsiteY12" fmla="*/ 1892224 h 1989386"/>
              <a:gd name="connsiteX13" fmla="*/ 3007817 w 3114999"/>
              <a:gd name="connsiteY13" fmla="*/ 1985408 h 1989386"/>
              <a:gd name="connsiteX0" fmla="*/ 3007817 w 3114999"/>
              <a:gd name="connsiteY0" fmla="*/ 1985408 h 1989386"/>
              <a:gd name="connsiteX1" fmla="*/ 988803 w 3114999"/>
              <a:gd name="connsiteY1" fmla="*/ 1758597 h 1989386"/>
              <a:gd name="connsiteX2" fmla="*/ 742 w 3114999"/>
              <a:gd name="connsiteY2" fmla="*/ 589339 h 1989386"/>
              <a:gd name="connsiteX3" fmla="*/ 638283 w 3114999"/>
              <a:gd name="connsiteY3" fmla="*/ 204117 h 1989386"/>
              <a:gd name="connsiteX4" fmla="*/ 3004983 w 3114999"/>
              <a:gd name="connsiteY4" fmla="*/ 55008 h 1989386"/>
              <a:gd name="connsiteX5" fmla="*/ 3004983 w 3114999"/>
              <a:gd name="connsiteY5" fmla="*/ 0 h 1989386"/>
              <a:gd name="connsiteX6" fmla="*/ 3114999 w 3114999"/>
              <a:gd name="connsiteY6" fmla="*/ 110016 h 1989386"/>
              <a:gd name="connsiteX7" fmla="*/ 3004983 w 3114999"/>
              <a:gd name="connsiteY7" fmla="*/ 220032 h 1989386"/>
              <a:gd name="connsiteX8" fmla="*/ 3004983 w 3114999"/>
              <a:gd name="connsiteY8" fmla="*/ 165024 h 1989386"/>
              <a:gd name="connsiteX9" fmla="*/ 780523 w 3114999"/>
              <a:gd name="connsiteY9" fmla="*/ 295557 h 1989386"/>
              <a:gd name="connsiteX10" fmla="*/ 122663 w 3114999"/>
              <a:gd name="connsiteY10" fmla="*/ 574099 h 1989386"/>
              <a:gd name="connsiteX11" fmla="*/ 1118343 w 3114999"/>
              <a:gd name="connsiteY11" fmla="*/ 1687477 h 1989386"/>
              <a:gd name="connsiteX12" fmla="*/ 3002737 w 3114999"/>
              <a:gd name="connsiteY12" fmla="*/ 1892224 h 1989386"/>
              <a:gd name="connsiteX13" fmla="*/ 3007817 w 3114999"/>
              <a:gd name="connsiteY13" fmla="*/ 1985408 h 1989386"/>
              <a:gd name="connsiteX0" fmla="*/ 3007817 w 3124657"/>
              <a:gd name="connsiteY0" fmla="*/ 1985408 h 1989386"/>
              <a:gd name="connsiteX1" fmla="*/ 988803 w 3124657"/>
              <a:gd name="connsiteY1" fmla="*/ 1758597 h 1989386"/>
              <a:gd name="connsiteX2" fmla="*/ 742 w 3124657"/>
              <a:gd name="connsiteY2" fmla="*/ 589339 h 1989386"/>
              <a:gd name="connsiteX3" fmla="*/ 638283 w 3124657"/>
              <a:gd name="connsiteY3" fmla="*/ 204117 h 1989386"/>
              <a:gd name="connsiteX4" fmla="*/ 3004983 w 3124657"/>
              <a:gd name="connsiteY4" fmla="*/ 55008 h 1989386"/>
              <a:gd name="connsiteX5" fmla="*/ 3004983 w 3124657"/>
              <a:gd name="connsiteY5" fmla="*/ 0 h 1989386"/>
              <a:gd name="connsiteX6" fmla="*/ 3114999 w 3124657"/>
              <a:gd name="connsiteY6" fmla="*/ 110016 h 1989386"/>
              <a:gd name="connsiteX7" fmla="*/ 3004983 w 3124657"/>
              <a:gd name="connsiteY7" fmla="*/ 220032 h 1989386"/>
              <a:gd name="connsiteX8" fmla="*/ 3004983 w 3124657"/>
              <a:gd name="connsiteY8" fmla="*/ 165024 h 1989386"/>
              <a:gd name="connsiteX9" fmla="*/ 780523 w 3124657"/>
              <a:gd name="connsiteY9" fmla="*/ 295557 h 1989386"/>
              <a:gd name="connsiteX10" fmla="*/ 122663 w 3124657"/>
              <a:gd name="connsiteY10" fmla="*/ 574099 h 1989386"/>
              <a:gd name="connsiteX11" fmla="*/ 1118343 w 3124657"/>
              <a:gd name="connsiteY11" fmla="*/ 1687477 h 1989386"/>
              <a:gd name="connsiteX12" fmla="*/ 3124657 w 3124657"/>
              <a:gd name="connsiteY12" fmla="*/ 1897304 h 1989386"/>
              <a:gd name="connsiteX13" fmla="*/ 3007817 w 3124657"/>
              <a:gd name="connsiteY13" fmla="*/ 1985408 h 1989386"/>
              <a:gd name="connsiteX0" fmla="*/ 3139928 w 3139928"/>
              <a:gd name="connsiteY0" fmla="*/ 1970168 h 1975374"/>
              <a:gd name="connsiteX1" fmla="*/ 988834 w 3139928"/>
              <a:gd name="connsiteY1" fmla="*/ 1758597 h 1975374"/>
              <a:gd name="connsiteX2" fmla="*/ 773 w 3139928"/>
              <a:gd name="connsiteY2" fmla="*/ 589339 h 1975374"/>
              <a:gd name="connsiteX3" fmla="*/ 638314 w 3139928"/>
              <a:gd name="connsiteY3" fmla="*/ 204117 h 1975374"/>
              <a:gd name="connsiteX4" fmla="*/ 3005014 w 3139928"/>
              <a:gd name="connsiteY4" fmla="*/ 55008 h 1975374"/>
              <a:gd name="connsiteX5" fmla="*/ 3005014 w 3139928"/>
              <a:gd name="connsiteY5" fmla="*/ 0 h 1975374"/>
              <a:gd name="connsiteX6" fmla="*/ 3115030 w 3139928"/>
              <a:gd name="connsiteY6" fmla="*/ 110016 h 1975374"/>
              <a:gd name="connsiteX7" fmla="*/ 3005014 w 3139928"/>
              <a:gd name="connsiteY7" fmla="*/ 220032 h 1975374"/>
              <a:gd name="connsiteX8" fmla="*/ 3005014 w 3139928"/>
              <a:gd name="connsiteY8" fmla="*/ 165024 h 1975374"/>
              <a:gd name="connsiteX9" fmla="*/ 780554 w 3139928"/>
              <a:gd name="connsiteY9" fmla="*/ 295557 h 1975374"/>
              <a:gd name="connsiteX10" fmla="*/ 122694 w 3139928"/>
              <a:gd name="connsiteY10" fmla="*/ 574099 h 1975374"/>
              <a:gd name="connsiteX11" fmla="*/ 1118374 w 3139928"/>
              <a:gd name="connsiteY11" fmla="*/ 1687477 h 1975374"/>
              <a:gd name="connsiteX12" fmla="*/ 3124688 w 3139928"/>
              <a:gd name="connsiteY12" fmla="*/ 1897304 h 1975374"/>
              <a:gd name="connsiteX13" fmla="*/ 3139928 w 3139928"/>
              <a:gd name="connsiteY13" fmla="*/ 1970168 h 1975374"/>
              <a:gd name="connsiteX0" fmla="*/ 3485088 w 3485088"/>
              <a:gd name="connsiteY0" fmla="*/ 1970168 h 1980388"/>
              <a:gd name="connsiteX1" fmla="*/ 1333994 w 3485088"/>
              <a:gd name="connsiteY1" fmla="*/ 1758597 h 1980388"/>
              <a:gd name="connsiteX2" fmla="*/ 493 w 3485088"/>
              <a:gd name="connsiteY2" fmla="*/ 381059 h 1980388"/>
              <a:gd name="connsiteX3" fmla="*/ 983474 w 3485088"/>
              <a:gd name="connsiteY3" fmla="*/ 204117 h 1980388"/>
              <a:gd name="connsiteX4" fmla="*/ 3350174 w 3485088"/>
              <a:gd name="connsiteY4" fmla="*/ 55008 h 1980388"/>
              <a:gd name="connsiteX5" fmla="*/ 3350174 w 3485088"/>
              <a:gd name="connsiteY5" fmla="*/ 0 h 1980388"/>
              <a:gd name="connsiteX6" fmla="*/ 3460190 w 3485088"/>
              <a:gd name="connsiteY6" fmla="*/ 110016 h 1980388"/>
              <a:gd name="connsiteX7" fmla="*/ 3350174 w 3485088"/>
              <a:gd name="connsiteY7" fmla="*/ 220032 h 1980388"/>
              <a:gd name="connsiteX8" fmla="*/ 3350174 w 3485088"/>
              <a:gd name="connsiteY8" fmla="*/ 165024 h 1980388"/>
              <a:gd name="connsiteX9" fmla="*/ 1125714 w 3485088"/>
              <a:gd name="connsiteY9" fmla="*/ 295557 h 1980388"/>
              <a:gd name="connsiteX10" fmla="*/ 467854 w 3485088"/>
              <a:gd name="connsiteY10" fmla="*/ 574099 h 1980388"/>
              <a:gd name="connsiteX11" fmla="*/ 1463534 w 3485088"/>
              <a:gd name="connsiteY11" fmla="*/ 1687477 h 1980388"/>
              <a:gd name="connsiteX12" fmla="*/ 3469848 w 3485088"/>
              <a:gd name="connsiteY12" fmla="*/ 1897304 h 1980388"/>
              <a:gd name="connsiteX13" fmla="*/ 3485088 w 3485088"/>
              <a:gd name="connsiteY13" fmla="*/ 1970168 h 1980388"/>
              <a:gd name="connsiteX0" fmla="*/ 3485088 w 3485088"/>
              <a:gd name="connsiteY0" fmla="*/ 1970168 h 1980388"/>
              <a:gd name="connsiteX1" fmla="*/ 1333994 w 3485088"/>
              <a:gd name="connsiteY1" fmla="*/ 1758597 h 1980388"/>
              <a:gd name="connsiteX2" fmla="*/ 493 w 3485088"/>
              <a:gd name="connsiteY2" fmla="*/ 381059 h 1980388"/>
              <a:gd name="connsiteX3" fmla="*/ 983474 w 3485088"/>
              <a:gd name="connsiteY3" fmla="*/ 204117 h 1980388"/>
              <a:gd name="connsiteX4" fmla="*/ 3350174 w 3485088"/>
              <a:gd name="connsiteY4" fmla="*/ 55008 h 1980388"/>
              <a:gd name="connsiteX5" fmla="*/ 3350174 w 3485088"/>
              <a:gd name="connsiteY5" fmla="*/ 0 h 1980388"/>
              <a:gd name="connsiteX6" fmla="*/ 3460190 w 3485088"/>
              <a:gd name="connsiteY6" fmla="*/ 110016 h 1980388"/>
              <a:gd name="connsiteX7" fmla="*/ 3350174 w 3485088"/>
              <a:gd name="connsiteY7" fmla="*/ 220032 h 1980388"/>
              <a:gd name="connsiteX8" fmla="*/ 3350174 w 3485088"/>
              <a:gd name="connsiteY8" fmla="*/ 165024 h 1980388"/>
              <a:gd name="connsiteX9" fmla="*/ 1125714 w 3485088"/>
              <a:gd name="connsiteY9" fmla="*/ 295557 h 1980388"/>
              <a:gd name="connsiteX10" fmla="*/ 132574 w 3485088"/>
              <a:gd name="connsiteY10" fmla="*/ 426779 h 1980388"/>
              <a:gd name="connsiteX11" fmla="*/ 1463534 w 3485088"/>
              <a:gd name="connsiteY11" fmla="*/ 1687477 h 1980388"/>
              <a:gd name="connsiteX12" fmla="*/ 3469848 w 3485088"/>
              <a:gd name="connsiteY12" fmla="*/ 1897304 h 1980388"/>
              <a:gd name="connsiteX13" fmla="*/ 3485088 w 3485088"/>
              <a:gd name="connsiteY13" fmla="*/ 1970168 h 1980388"/>
              <a:gd name="connsiteX0" fmla="*/ 3485088 w 3485088"/>
              <a:gd name="connsiteY0" fmla="*/ 1970168 h 1980388"/>
              <a:gd name="connsiteX1" fmla="*/ 1333994 w 3485088"/>
              <a:gd name="connsiteY1" fmla="*/ 1758597 h 1980388"/>
              <a:gd name="connsiteX2" fmla="*/ 493 w 3485088"/>
              <a:gd name="connsiteY2" fmla="*/ 381059 h 1980388"/>
              <a:gd name="connsiteX3" fmla="*/ 983474 w 3485088"/>
              <a:gd name="connsiteY3" fmla="*/ 204117 h 1980388"/>
              <a:gd name="connsiteX4" fmla="*/ 3350174 w 3485088"/>
              <a:gd name="connsiteY4" fmla="*/ 55008 h 1980388"/>
              <a:gd name="connsiteX5" fmla="*/ 3350174 w 3485088"/>
              <a:gd name="connsiteY5" fmla="*/ 0 h 1980388"/>
              <a:gd name="connsiteX6" fmla="*/ 3460190 w 3485088"/>
              <a:gd name="connsiteY6" fmla="*/ 110016 h 1980388"/>
              <a:gd name="connsiteX7" fmla="*/ 3350174 w 3485088"/>
              <a:gd name="connsiteY7" fmla="*/ 220032 h 1980388"/>
              <a:gd name="connsiteX8" fmla="*/ 3350174 w 3485088"/>
              <a:gd name="connsiteY8" fmla="*/ 165024 h 1980388"/>
              <a:gd name="connsiteX9" fmla="*/ 1125714 w 3485088"/>
              <a:gd name="connsiteY9" fmla="*/ 295557 h 1980388"/>
              <a:gd name="connsiteX10" fmla="*/ 132574 w 3485088"/>
              <a:gd name="connsiteY10" fmla="*/ 426779 h 1980388"/>
              <a:gd name="connsiteX11" fmla="*/ 1463534 w 3485088"/>
              <a:gd name="connsiteY11" fmla="*/ 1687477 h 1980388"/>
              <a:gd name="connsiteX12" fmla="*/ 3469848 w 3485088"/>
              <a:gd name="connsiteY12" fmla="*/ 1897304 h 1980388"/>
              <a:gd name="connsiteX13" fmla="*/ 3485088 w 3485088"/>
              <a:gd name="connsiteY13" fmla="*/ 1970168 h 1980388"/>
              <a:gd name="connsiteX0" fmla="*/ 3485088 w 3485088"/>
              <a:gd name="connsiteY0" fmla="*/ 1970168 h 1980388"/>
              <a:gd name="connsiteX1" fmla="*/ 1333994 w 3485088"/>
              <a:gd name="connsiteY1" fmla="*/ 1758597 h 1980388"/>
              <a:gd name="connsiteX2" fmla="*/ 493 w 3485088"/>
              <a:gd name="connsiteY2" fmla="*/ 381059 h 1980388"/>
              <a:gd name="connsiteX3" fmla="*/ 983474 w 3485088"/>
              <a:gd name="connsiteY3" fmla="*/ 204117 h 1980388"/>
              <a:gd name="connsiteX4" fmla="*/ 3350174 w 3485088"/>
              <a:gd name="connsiteY4" fmla="*/ 55008 h 1980388"/>
              <a:gd name="connsiteX5" fmla="*/ 3350174 w 3485088"/>
              <a:gd name="connsiteY5" fmla="*/ 0 h 1980388"/>
              <a:gd name="connsiteX6" fmla="*/ 3460190 w 3485088"/>
              <a:gd name="connsiteY6" fmla="*/ 110016 h 1980388"/>
              <a:gd name="connsiteX7" fmla="*/ 3350174 w 3485088"/>
              <a:gd name="connsiteY7" fmla="*/ 220032 h 1980388"/>
              <a:gd name="connsiteX8" fmla="*/ 3350174 w 3485088"/>
              <a:gd name="connsiteY8" fmla="*/ 165024 h 1980388"/>
              <a:gd name="connsiteX9" fmla="*/ 1125714 w 3485088"/>
              <a:gd name="connsiteY9" fmla="*/ 295557 h 1980388"/>
              <a:gd name="connsiteX10" fmla="*/ 132574 w 3485088"/>
              <a:gd name="connsiteY10" fmla="*/ 426779 h 1980388"/>
              <a:gd name="connsiteX11" fmla="*/ 1463534 w 3485088"/>
              <a:gd name="connsiteY11" fmla="*/ 1687477 h 1980388"/>
              <a:gd name="connsiteX12" fmla="*/ 3469848 w 3485088"/>
              <a:gd name="connsiteY12" fmla="*/ 1897304 h 1980388"/>
              <a:gd name="connsiteX13" fmla="*/ 3485088 w 3485088"/>
              <a:gd name="connsiteY13" fmla="*/ 1970168 h 1980388"/>
              <a:gd name="connsiteX0" fmla="*/ 3485088 w 3485088"/>
              <a:gd name="connsiteY0" fmla="*/ 1970168 h 1980388"/>
              <a:gd name="connsiteX1" fmla="*/ 1333994 w 3485088"/>
              <a:gd name="connsiteY1" fmla="*/ 1758597 h 1980388"/>
              <a:gd name="connsiteX2" fmla="*/ 493 w 3485088"/>
              <a:gd name="connsiteY2" fmla="*/ 381059 h 1980388"/>
              <a:gd name="connsiteX3" fmla="*/ 983474 w 3485088"/>
              <a:gd name="connsiteY3" fmla="*/ 204117 h 1980388"/>
              <a:gd name="connsiteX4" fmla="*/ 3350174 w 3485088"/>
              <a:gd name="connsiteY4" fmla="*/ 55008 h 1980388"/>
              <a:gd name="connsiteX5" fmla="*/ 3350174 w 3485088"/>
              <a:gd name="connsiteY5" fmla="*/ 0 h 1980388"/>
              <a:gd name="connsiteX6" fmla="*/ 3460190 w 3485088"/>
              <a:gd name="connsiteY6" fmla="*/ 110016 h 1980388"/>
              <a:gd name="connsiteX7" fmla="*/ 3350174 w 3485088"/>
              <a:gd name="connsiteY7" fmla="*/ 220032 h 1980388"/>
              <a:gd name="connsiteX8" fmla="*/ 3350174 w 3485088"/>
              <a:gd name="connsiteY8" fmla="*/ 165024 h 1980388"/>
              <a:gd name="connsiteX9" fmla="*/ 1125714 w 3485088"/>
              <a:gd name="connsiteY9" fmla="*/ 295557 h 1980388"/>
              <a:gd name="connsiteX10" fmla="*/ 239254 w 3485088"/>
              <a:gd name="connsiteY10" fmla="*/ 436939 h 1980388"/>
              <a:gd name="connsiteX11" fmla="*/ 1463534 w 3485088"/>
              <a:gd name="connsiteY11" fmla="*/ 1687477 h 1980388"/>
              <a:gd name="connsiteX12" fmla="*/ 3469848 w 3485088"/>
              <a:gd name="connsiteY12" fmla="*/ 1897304 h 1980388"/>
              <a:gd name="connsiteX13" fmla="*/ 3485088 w 3485088"/>
              <a:gd name="connsiteY13" fmla="*/ 1970168 h 1980388"/>
              <a:gd name="connsiteX0" fmla="*/ 3378471 w 3378471"/>
              <a:gd name="connsiteY0" fmla="*/ 1970168 h 1979043"/>
              <a:gd name="connsiteX1" fmla="*/ 1227377 w 3378471"/>
              <a:gd name="connsiteY1" fmla="*/ 1758597 h 1979043"/>
              <a:gd name="connsiteX2" fmla="*/ 556 w 3378471"/>
              <a:gd name="connsiteY2" fmla="*/ 426779 h 1979043"/>
              <a:gd name="connsiteX3" fmla="*/ 876857 w 3378471"/>
              <a:gd name="connsiteY3" fmla="*/ 204117 h 1979043"/>
              <a:gd name="connsiteX4" fmla="*/ 3243557 w 3378471"/>
              <a:gd name="connsiteY4" fmla="*/ 55008 h 1979043"/>
              <a:gd name="connsiteX5" fmla="*/ 3243557 w 3378471"/>
              <a:gd name="connsiteY5" fmla="*/ 0 h 1979043"/>
              <a:gd name="connsiteX6" fmla="*/ 3353573 w 3378471"/>
              <a:gd name="connsiteY6" fmla="*/ 110016 h 1979043"/>
              <a:gd name="connsiteX7" fmla="*/ 3243557 w 3378471"/>
              <a:gd name="connsiteY7" fmla="*/ 220032 h 1979043"/>
              <a:gd name="connsiteX8" fmla="*/ 3243557 w 3378471"/>
              <a:gd name="connsiteY8" fmla="*/ 165024 h 1979043"/>
              <a:gd name="connsiteX9" fmla="*/ 1019097 w 3378471"/>
              <a:gd name="connsiteY9" fmla="*/ 295557 h 1979043"/>
              <a:gd name="connsiteX10" fmla="*/ 132637 w 3378471"/>
              <a:gd name="connsiteY10" fmla="*/ 436939 h 1979043"/>
              <a:gd name="connsiteX11" fmla="*/ 1356917 w 3378471"/>
              <a:gd name="connsiteY11" fmla="*/ 1687477 h 1979043"/>
              <a:gd name="connsiteX12" fmla="*/ 3363231 w 3378471"/>
              <a:gd name="connsiteY12" fmla="*/ 1897304 h 1979043"/>
              <a:gd name="connsiteX13" fmla="*/ 3378471 w 3378471"/>
              <a:gd name="connsiteY13" fmla="*/ 1970168 h 1979043"/>
              <a:gd name="connsiteX0" fmla="*/ 3378471 w 3378471"/>
              <a:gd name="connsiteY0" fmla="*/ 1970168 h 1979043"/>
              <a:gd name="connsiteX1" fmla="*/ 1227377 w 3378471"/>
              <a:gd name="connsiteY1" fmla="*/ 1758597 h 1979043"/>
              <a:gd name="connsiteX2" fmla="*/ 556 w 3378471"/>
              <a:gd name="connsiteY2" fmla="*/ 426779 h 1979043"/>
              <a:gd name="connsiteX3" fmla="*/ 876857 w 3378471"/>
              <a:gd name="connsiteY3" fmla="*/ 204117 h 1979043"/>
              <a:gd name="connsiteX4" fmla="*/ 3243557 w 3378471"/>
              <a:gd name="connsiteY4" fmla="*/ 55008 h 1979043"/>
              <a:gd name="connsiteX5" fmla="*/ 3243557 w 3378471"/>
              <a:gd name="connsiteY5" fmla="*/ 0 h 1979043"/>
              <a:gd name="connsiteX6" fmla="*/ 3353573 w 3378471"/>
              <a:gd name="connsiteY6" fmla="*/ 110016 h 1979043"/>
              <a:gd name="connsiteX7" fmla="*/ 3243557 w 3378471"/>
              <a:gd name="connsiteY7" fmla="*/ 220032 h 1979043"/>
              <a:gd name="connsiteX8" fmla="*/ 3243557 w 3378471"/>
              <a:gd name="connsiteY8" fmla="*/ 165024 h 1979043"/>
              <a:gd name="connsiteX9" fmla="*/ 1019097 w 3378471"/>
              <a:gd name="connsiteY9" fmla="*/ 295557 h 1979043"/>
              <a:gd name="connsiteX10" fmla="*/ 132637 w 3378471"/>
              <a:gd name="connsiteY10" fmla="*/ 436939 h 1979043"/>
              <a:gd name="connsiteX11" fmla="*/ 1356917 w 3378471"/>
              <a:gd name="connsiteY11" fmla="*/ 1687477 h 1979043"/>
              <a:gd name="connsiteX12" fmla="*/ 3363231 w 3378471"/>
              <a:gd name="connsiteY12" fmla="*/ 1897304 h 1979043"/>
              <a:gd name="connsiteX13" fmla="*/ 3378471 w 3378471"/>
              <a:gd name="connsiteY13" fmla="*/ 1970168 h 1979043"/>
              <a:gd name="connsiteX0" fmla="*/ 3378471 w 3378471"/>
              <a:gd name="connsiteY0" fmla="*/ 1970168 h 1979043"/>
              <a:gd name="connsiteX1" fmla="*/ 1227377 w 3378471"/>
              <a:gd name="connsiteY1" fmla="*/ 1758597 h 1979043"/>
              <a:gd name="connsiteX2" fmla="*/ 556 w 3378471"/>
              <a:gd name="connsiteY2" fmla="*/ 426779 h 1979043"/>
              <a:gd name="connsiteX3" fmla="*/ 876857 w 3378471"/>
              <a:gd name="connsiteY3" fmla="*/ 204117 h 1979043"/>
              <a:gd name="connsiteX4" fmla="*/ 3243557 w 3378471"/>
              <a:gd name="connsiteY4" fmla="*/ 55008 h 1979043"/>
              <a:gd name="connsiteX5" fmla="*/ 3243557 w 3378471"/>
              <a:gd name="connsiteY5" fmla="*/ 0 h 1979043"/>
              <a:gd name="connsiteX6" fmla="*/ 3353573 w 3378471"/>
              <a:gd name="connsiteY6" fmla="*/ 110016 h 1979043"/>
              <a:gd name="connsiteX7" fmla="*/ 3243557 w 3378471"/>
              <a:gd name="connsiteY7" fmla="*/ 220032 h 1979043"/>
              <a:gd name="connsiteX8" fmla="*/ 3243557 w 3378471"/>
              <a:gd name="connsiteY8" fmla="*/ 165024 h 1979043"/>
              <a:gd name="connsiteX9" fmla="*/ 1019097 w 3378471"/>
              <a:gd name="connsiteY9" fmla="*/ 295557 h 1979043"/>
              <a:gd name="connsiteX10" fmla="*/ 132637 w 3378471"/>
              <a:gd name="connsiteY10" fmla="*/ 436939 h 1979043"/>
              <a:gd name="connsiteX11" fmla="*/ 1356917 w 3378471"/>
              <a:gd name="connsiteY11" fmla="*/ 1687477 h 1979043"/>
              <a:gd name="connsiteX12" fmla="*/ 3363231 w 3378471"/>
              <a:gd name="connsiteY12" fmla="*/ 1897304 h 1979043"/>
              <a:gd name="connsiteX13" fmla="*/ 3378471 w 3378471"/>
              <a:gd name="connsiteY13" fmla="*/ 1970168 h 1979043"/>
              <a:gd name="connsiteX0" fmla="*/ 3765646 w 3765646"/>
              <a:gd name="connsiteY0" fmla="*/ 1970168 h 1975118"/>
              <a:gd name="connsiteX1" fmla="*/ 1614552 w 3765646"/>
              <a:gd name="connsiteY1" fmla="*/ 1758597 h 1975118"/>
              <a:gd name="connsiteX2" fmla="*/ 381 w 3765646"/>
              <a:gd name="connsiteY2" fmla="*/ 604579 h 1975118"/>
              <a:gd name="connsiteX3" fmla="*/ 1264032 w 3765646"/>
              <a:gd name="connsiteY3" fmla="*/ 204117 h 1975118"/>
              <a:gd name="connsiteX4" fmla="*/ 3630732 w 3765646"/>
              <a:gd name="connsiteY4" fmla="*/ 55008 h 1975118"/>
              <a:gd name="connsiteX5" fmla="*/ 3630732 w 3765646"/>
              <a:gd name="connsiteY5" fmla="*/ 0 h 1975118"/>
              <a:gd name="connsiteX6" fmla="*/ 3740748 w 3765646"/>
              <a:gd name="connsiteY6" fmla="*/ 110016 h 1975118"/>
              <a:gd name="connsiteX7" fmla="*/ 3630732 w 3765646"/>
              <a:gd name="connsiteY7" fmla="*/ 220032 h 1975118"/>
              <a:gd name="connsiteX8" fmla="*/ 3630732 w 3765646"/>
              <a:gd name="connsiteY8" fmla="*/ 165024 h 1975118"/>
              <a:gd name="connsiteX9" fmla="*/ 1406272 w 3765646"/>
              <a:gd name="connsiteY9" fmla="*/ 295557 h 1975118"/>
              <a:gd name="connsiteX10" fmla="*/ 519812 w 3765646"/>
              <a:gd name="connsiteY10" fmla="*/ 436939 h 1975118"/>
              <a:gd name="connsiteX11" fmla="*/ 1744092 w 3765646"/>
              <a:gd name="connsiteY11" fmla="*/ 1687477 h 1975118"/>
              <a:gd name="connsiteX12" fmla="*/ 3750406 w 3765646"/>
              <a:gd name="connsiteY12" fmla="*/ 1897304 h 1975118"/>
              <a:gd name="connsiteX13" fmla="*/ 3765646 w 3765646"/>
              <a:gd name="connsiteY13" fmla="*/ 1970168 h 1975118"/>
              <a:gd name="connsiteX0" fmla="*/ 3765646 w 3765646"/>
              <a:gd name="connsiteY0" fmla="*/ 1970168 h 1975118"/>
              <a:gd name="connsiteX1" fmla="*/ 1614552 w 3765646"/>
              <a:gd name="connsiteY1" fmla="*/ 1758597 h 1975118"/>
              <a:gd name="connsiteX2" fmla="*/ 381 w 3765646"/>
              <a:gd name="connsiteY2" fmla="*/ 604579 h 1975118"/>
              <a:gd name="connsiteX3" fmla="*/ 1264032 w 3765646"/>
              <a:gd name="connsiteY3" fmla="*/ 204117 h 1975118"/>
              <a:gd name="connsiteX4" fmla="*/ 3630732 w 3765646"/>
              <a:gd name="connsiteY4" fmla="*/ 55008 h 1975118"/>
              <a:gd name="connsiteX5" fmla="*/ 3630732 w 3765646"/>
              <a:gd name="connsiteY5" fmla="*/ 0 h 1975118"/>
              <a:gd name="connsiteX6" fmla="*/ 3740748 w 3765646"/>
              <a:gd name="connsiteY6" fmla="*/ 110016 h 1975118"/>
              <a:gd name="connsiteX7" fmla="*/ 3630732 w 3765646"/>
              <a:gd name="connsiteY7" fmla="*/ 220032 h 1975118"/>
              <a:gd name="connsiteX8" fmla="*/ 3630732 w 3765646"/>
              <a:gd name="connsiteY8" fmla="*/ 165024 h 1975118"/>
              <a:gd name="connsiteX9" fmla="*/ 1406272 w 3765646"/>
              <a:gd name="connsiteY9" fmla="*/ 295557 h 1975118"/>
              <a:gd name="connsiteX10" fmla="*/ 113412 w 3765646"/>
              <a:gd name="connsiteY10" fmla="*/ 582989 h 1975118"/>
              <a:gd name="connsiteX11" fmla="*/ 1744092 w 3765646"/>
              <a:gd name="connsiteY11" fmla="*/ 1687477 h 1975118"/>
              <a:gd name="connsiteX12" fmla="*/ 3750406 w 3765646"/>
              <a:gd name="connsiteY12" fmla="*/ 1897304 h 1975118"/>
              <a:gd name="connsiteX13" fmla="*/ 3765646 w 3765646"/>
              <a:gd name="connsiteY13" fmla="*/ 1970168 h 1975118"/>
              <a:gd name="connsiteX0" fmla="*/ 3773678 w 3773678"/>
              <a:gd name="connsiteY0" fmla="*/ 1970168 h 1975118"/>
              <a:gd name="connsiteX1" fmla="*/ 1622584 w 3773678"/>
              <a:gd name="connsiteY1" fmla="*/ 1758597 h 1975118"/>
              <a:gd name="connsiteX2" fmla="*/ 765483 w 3773678"/>
              <a:gd name="connsiteY2" fmla="*/ 1304620 h 1975118"/>
              <a:gd name="connsiteX3" fmla="*/ 8413 w 3773678"/>
              <a:gd name="connsiteY3" fmla="*/ 604579 h 1975118"/>
              <a:gd name="connsiteX4" fmla="*/ 1272064 w 3773678"/>
              <a:gd name="connsiteY4" fmla="*/ 204117 h 1975118"/>
              <a:gd name="connsiteX5" fmla="*/ 3638764 w 3773678"/>
              <a:gd name="connsiteY5" fmla="*/ 55008 h 1975118"/>
              <a:gd name="connsiteX6" fmla="*/ 3638764 w 3773678"/>
              <a:gd name="connsiteY6" fmla="*/ 0 h 1975118"/>
              <a:gd name="connsiteX7" fmla="*/ 3748780 w 3773678"/>
              <a:gd name="connsiteY7" fmla="*/ 110016 h 1975118"/>
              <a:gd name="connsiteX8" fmla="*/ 3638764 w 3773678"/>
              <a:gd name="connsiteY8" fmla="*/ 220032 h 1975118"/>
              <a:gd name="connsiteX9" fmla="*/ 3638764 w 3773678"/>
              <a:gd name="connsiteY9" fmla="*/ 165024 h 1975118"/>
              <a:gd name="connsiteX10" fmla="*/ 1414304 w 3773678"/>
              <a:gd name="connsiteY10" fmla="*/ 295557 h 1975118"/>
              <a:gd name="connsiteX11" fmla="*/ 121444 w 3773678"/>
              <a:gd name="connsiteY11" fmla="*/ 582989 h 1975118"/>
              <a:gd name="connsiteX12" fmla="*/ 1752124 w 3773678"/>
              <a:gd name="connsiteY12" fmla="*/ 1687477 h 1975118"/>
              <a:gd name="connsiteX13" fmla="*/ 3758438 w 3773678"/>
              <a:gd name="connsiteY13" fmla="*/ 1897304 h 1975118"/>
              <a:gd name="connsiteX14" fmla="*/ 3773678 w 3773678"/>
              <a:gd name="connsiteY14" fmla="*/ 1970168 h 1975118"/>
              <a:gd name="connsiteX0" fmla="*/ 3773678 w 3773678"/>
              <a:gd name="connsiteY0" fmla="*/ 1970168 h 1975118"/>
              <a:gd name="connsiteX1" fmla="*/ 1622584 w 3773678"/>
              <a:gd name="connsiteY1" fmla="*/ 1758597 h 1975118"/>
              <a:gd name="connsiteX2" fmla="*/ 765483 w 3773678"/>
              <a:gd name="connsiteY2" fmla="*/ 1304620 h 1975118"/>
              <a:gd name="connsiteX3" fmla="*/ 8413 w 3773678"/>
              <a:gd name="connsiteY3" fmla="*/ 604579 h 1975118"/>
              <a:gd name="connsiteX4" fmla="*/ 1272064 w 3773678"/>
              <a:gd name="connsiteY4" fmla="*/ 204117 h 1975118"/>
              <a:gd name="connsiteX5" fmla="*/ 3638764 w 3773678"/>
              <a:gd name="connsiteY5" fmla="*/ 55008 h 1975118"/>
              <a:gd name="connsiteX6" fmla="*/ 3638764 w 3773678"/>
              <a:gd name="connsiteY6" fmla="*/ 0 h 1975118"/>
              <a:gd name="connsiteX7" fmla="*/ 3748780 w 3773678"/>
              <a:gd name="connsiteY7" fmla="*/ 110016 h 1975118"/>
              <a:gd name="connsiteX8" fmla="*/ 3638764 w 3773678"/>
              <a:gd name="connsiteY8" fmla="*/ 220032 h 1975118"/>
              <a:gd name="connsiteX9" fmla="*/ 3638764 w 3773678"/>
              <a:gd name="connsiteY9" fmla="*/ 165024 h 1975118"/>
              <a:gd name="connsiteX10" fmla="*/ 1414304 w 3773678"/>
              <a:gd name="connsiteY10" fmla="*/ 295557 h 1975118"/>
              <a:gd name="connsiteX11" fmla="*/ 121444 w 3773678"/>
              <a:gd name="connsiteY11" fmla="*/ 582989 h 1975118"/>
              <a:gd name="connsiteX12" fmla="*/ 835333 w 3773678"/>
              <a:gd name="connsiteY12" fmla="*/ 1222070 h 1975118"/>
              <a:gd name="connsiteX13" fmla="*/ 1752124 w 3773678"/>
              <a:gd name="connsiteY13" fmla="*/ 1687477 h 1975118"/>
              <a:gd name="connsiteX14" fmla="*/ 3758438 w 3773678"/>
              <a:gd name="connsiteY14" fmla="*/ 1897304 h 1975118"/>
              <a:gd name="connsiteX15" fmla="*/ 3773678 w 3773678"/>
              <a:gd name="connsiteY15" fmla="*/ 1970168 h 1975118"/>
              <a:gd name="connsiteX0" fmla="*/ 3773678 w 3773678"/>
              <a:gd name="connsiteY0" fmla="*/ 1970168 h 1975118"/>
              <a:gd name="connsiteX1" fmla="*/ 1622584 w 3773678"/>
              <a:gd name="connsiteY1" fmla="*/ 1758597 h 1975118"/>
              <a:gd name="connsiteX2" fmla="*/ 765483 w 3773678"/>
              <a:gd name="connsiteY2" fmla="*/ 1304620 h 1975118"/>
              <a:gd name="connsiteX3" fmla="*/ 8413 w 3773678"/>
              <a:gd name="connsiteY3" fmla="*/ 604579 h 1975118"/>
              <a:gd name="connsiteX4" fmla="*/ 1272064 w 3773678"/>
              <a:gd name="connsiteY4" fmla="*/ 204117 h 1975118"/>
              <a:gd name="connsiteX5" fmla="*/ 3638764 w 3773678"/>
              <a:gd name="connsiteY5" fmla="*/ 55008 h 1975118"/>
              <a:gd name="connsiteX6" fmla="*/ 3638764 w 3773678"/>
              <a:gd name="connsiteY6" fmla="*/ 0 h 1975118"/>
              <a:gd name="connsiteX7" fmla="*/ 3748780 w 3773678"/>
              <a:gd name="connsiteY7" fmla="*/ 110016 h 1975118"/>
              <a:gd name="connsiteX8" fmla="*/ 3638764 w 3773678"/>
              <a:gd name="connsiteY8" fmla="*/ 220032 h 1975118"/>
              <a:gd name="connsiteX9" fmla="*/ 3638764 w 3773678"/>
              <a:gd name="connsiteY9" fmla="*/ 165024 h 1975118"/>
              <a:gd name="connsiteX10" fmla="*/ 1414304 w 3773678"/>
              <a:gd name="connsiteY10" fmla="*/ 295557 h 1975118"/>
              <a:gd name="connsiteX11" fmla="*/ 121444 w 3773678"/>
              <a:gd name="connsiteY11" fmla="*/ 582989 h 1975118"/>
              <a:gd name="connsiteX12" fmla="*/ 676583 w 3773678"/>
              <a:gd name="connsiteY12" fmla="*/ 910920 h 1975118"/>
              <a:gd name="connsiteX13" fmla="*/ 1752124 w 3773678"/>
              <a:gd name="connsiteY13" fmla="*/ 1687477 h 1975118"/>
              <a:gd name="connsiteX14" fmla="*/ 3758438 w 3773678"/>
              <a:gd name="connsiteY14" fmla="*/ 1897304 h 1975118"/>
              <a:gd name="connsiteX15" fmla="*/ 3773678 w 3773678"/>
              <a:gd name="connsiteY15" fmla="*/ 1970168 h 1975118"/>
              <a:gd name="connsiteX0" fmla="*/ 3773678 w 3773678"/>
              <a:gd name="connsiteY0" fmla="*/ 1970168 h 1975118"/>
              <a:gd name="connsiteX1" fmla="*/ 1622584 w 3773678"/>
              <a:gd name="connsiteY1" fmla="*/ 1758597 h 1975118"/>
              <a:gd name="connsiteX2" fmla="*/ 765483 w 3773678"/>
              <a:gd name="connsiteY2" fmla="*/ 1304620 h 1975118"/>
              <a:gd name="connsiteX3" fmla="*/ 8413 w 3773678"/>
              <a:gd name="connsiteY3" fmla="*/ 604579 h 1975118"/>
              <a:gd name="connsiteX4" fmla="*/ 1272064 w 3773678"/>
              <a:gd name="connsiteY4" fmla="*/ 204117 h 1975118"/>
              <a:gd name="connsiteX5" fmla="*/ 3638764 w 3773678"/>
              <a:gd name="connsiteY5" fmla="*/ 55008 h 1975118"/>
              <a:gd name="connsiteX6" fmla="*/ 3638764 w 3773678"/>
              <a:gd name="connsiteY6" fmla="*/ 0 h 1975118"/>
              <a:gd name="connsiteX7" fmla="*/ 3748780 w 3773678"/>
              <a:gd name="connsiteY7" fmla="*/ 110016 h 1975118"/>
              <a:gd name="connsiteX8" fmla="*/ 3638764 w 3773678"/>
              <a:gd name="connsiteY8" fmla="*/ 220032 h 1975118"/>
              <a:gd name="connsiteX9" fmla="*/ 3638764 w 3773678"/>
              <a:gd name="connsiteY9" fmla="*/ 165024 h 1975118"/>
              <a:gd name="connsiteX10" fmla="*/ 1414304 w 3773678"/>
              <a:gd name="connsiteY10" fmla="*/ 295557 h 1975118"/>
              <a:gd name="connsiteX11" fmla="*/ 121444 w 3773678"/>
              <a:gd name="connsiteY11" fmla="*/ 582989 h 1975118"/>
              <a:gd name="connsiteX12" fmla="*/ 644833 w 3773678"/>
              <a:gd name="connsiteY12" fmla="*/ 987120 h 1975118"/>
              <a:gd name="connsiteX13" fmla="*/ 1752124 w 3773678"/>
              <a:gd name="connsiteY13" fmla="*/ 1687477 h 1975118"/>
              <a:gd name="connsiteX14" fmla="*/ 3758438 w 3773678"/>
              <a:gd name="connsiteY14" fmla="*/ 1897304 h 1975118"/>
              <a:gd name="connsiteX15" fmla="*/ 3773678 w 3773678"/>
              <a:gd name="connsiteY15" fmla="*/ 1970168 h 1975118"/>
              <a:gd name="connsiteX0" fmla="*/ 3781880 w 3781880"/>
              <a:gd name="connsiteY0" fmla="*/ 1970168 h 1971644"/>
              <a:gd name="connsiteX1" fmla="*/ 1630786 w 3781880"/>
              <a:gd name="connsiteY1" fmla="*/ 1758597 h 1971644"/>
              <a:gd name="connsiteX2" fmla="*/ 627635 w 3781880"/>
              <a:gd name="connsiteY2" fmla="*/ 1082370 h 1971644"/>
              <a:gd name="connsiteX3" fmla="*/ 16615 w 3781880"/>
              <a:gd name="connsiteY3" fmla="*/ 604579 h 1971644"/>
              <a:gd name="connsiteX4" fmla="*/ 1280266 w 3781880"/>
              <a:gd name="connsiteY4" fmla="*/ 204117 h 1971644"/>
              <a:gd name="connsiteX5" fmla="*/ 3646966 w 3781880"/>
              <a:gd name="connsiteY5" fmla="*/ 55008 h 1971644"/>
              <a:gd name="connsiteX6" fmla="*/ 3646966 w 3781880"/>
              <a:gd name="connsiteY6" fmla="*/ 0 h 1971644"/>
              <a:gd name="connsiteX7" fmla="*/ 3756982 w 3781880"/>
              <a:gd name="connsiteY7" fmla="*/ 110016 h 1971644"/>
              <a:gd name="connsiteX8" fmla="*/ 3646966 w 3781880"/>
              <a:gd name="connsiteY8" fmla="*/ 220032 h 1971644"/>
              <a:gd name="connsiteX9" fmla="*/ 3646966 w 3781880"/>
              <a:gd name="connsiteY9" fmla="*/ 165024 h 1971644"/>
              <a:gd name="connsiteX10" fmla="*/ 1422506 w 3781880"/>
              <a:gd name="connsiteY10" fmla="*/ 295557 h 1971644"/>
              <a:gd name="connsiteX11" fmla="*/ 129646 w 3781880"/>
              <a:gd name="connsiteY11" fmla="*/ 582989 h 1971644"/>
              <a:gd name="connsiteX12" fmla="*/ 653035 w 3781880"/>
              <a:gd name="connsiteY12" fmla="*/ 987120 h 1971644"/>
              <a:gd name="connsiteX13" fmla="*/ 1760326 w 3781880"/>
              <a:gd name="connsiteY13" fmla="*/ 1687477 h 1971644"/>
              <a:gd name="connsiteX14" fmla="*/ 3766640 w 3781880"/>
              <a:gd name="connsiteY14" fmla="*/ 1897304 h 1971644"/>
              <a:gd name="connsiteX15" fmla="*/ 3781880 w 3781880"/>
              <a:gd name="connsiteY15" fmla="*/ 1970168 h 1971644"/>
              <a:gd name="connsiteX0" fmla="*/ 3781880 w 3781880"/>
              <a:gd name="connsiteY0" fmla="*/ 1970168 h 2321475"/>
              <a:gd name="connsiteX1" fmla="*/ 1802236 w 3781880"/>
              <a:gd name="connsiteY1" fmla="*/ 2291997 h 2321475"/>
              <a:gd name="connsiteX2" fmla="*/ 627635 w 3781880"/>
              <a:gd name="connsiteY2" fmla="*/ 1082370 h 2321475"/>
              <a:gd name="connsiteX3" fmla="*/ 16615 w 3781880"/>
              <a:gd name="connsiteY3" fmla="*/ 604579 h 2321475"/>
              <a:gd name="connsiteX4" fmla="*/ 1280266 w 3781880"/>
              <a:gd name="connsiteY4" fmla="*/ 204117 h 2321475"/>
              <a:gd name="connsiteX5" fmla="*/ 3646966 w 3781880"/>
              <a:gd name="connsiteY5" fmla="*/ 55008 h 2321475"/>
              <a:gd name="connsiteX6" fmla="*/ 3646966 w 3781880"/>
              <a:gd name="connsiteY6" fmla="*/ 0 h 2321475"/>
              <a:gd name="connsiteX7" fmla="*/ 3756982 w 3781880"/>
              <a:gd name="connsiteY7" fmla="*/ 110016 h 2321475"/>
              <a:gd name="connsiteX8" fmla="*/ 3646966 w 3781880"/>
              <a:gd name="connsiteY8" fmla="*/ 220032 h 2321475"/>
              <a:gd name="connsiteX9" fmla="*/ 3646966 w 3781880"/>
              <a:gd name="connsiteY9" fmla="*/ 165024 h 2321475"/>
              <a:gd name="connsiteX10" fmla="*/ 1422506 w 3781880"/>
              <a:gd name="connsiteY10" fmla="*/ 295557 h 2321475"/>
              <a:gd name="connsiteX11" fmla="*/ 129646 w 3781880"/>
              <a:gd name="connsiteY11" fmla="*/ 582989 h 2321475"/>
              <a:gd name="connsiteX12" fmla="*/ 653035 w 3781880"/>
              <a:gd name="connsiteY12" fmla="*/ 987120 h 2321475"/>
              <a:gd name="connsiteX13" fmla="*/ 1760326 w 3781880"/>
              <a:gd name="connsiteY13" fmla="*/ 1687477 h 2321475"/>
              <a:gd name="connsiteX14" fmla="*/ 3766640 w 3781880"/>
              <a:gd name="connsiteY14" fmla="*/ 1897304 h 2321475"/>
              <a:gd name="connsiteX15" fmla="*/ 3781880 w 3781880"/>
              <a:gd name="connsiteY15" fmla="*/ 1970168 h 2321475"/>
              <a:gd name="connsiteX0" fmla="*/ 3781880 w 3781880"/>
              <a:gd name="connsiteY0" fmla="*/ 1970168 h 2321475"/>
              <a:gd name="connsiteX1" fmla="*/ 1802236 w 3781880"/>
              <a:gd name="connsiteY1" fmla="*/ 2291997 h 2321475"/>
              <a:gd name="connsiteX2" fmla="*/ 627635 w 3781880"/>
              <a:gd name="connsiteY2" fmla="*/ 1082370 h 2321475"/>
              <a:gd name="connsiteX3" fmla="*/ 16615 w 3781880"/>
              <a:gd name="connsiteY3" fmla="*/ 604579 h 2321475"/>
              <a:gd name="connsiteX4" fmla="*/ 1280266 w 3781880"/>
              <a:gd name="connsiteY4" fmla="*/ 204117 h 2321475"/>
              <a:gd name="connsiteX5" fmla="*/ 3646966 w 3781880"/>
              <a:gd name="connsiteY5" fmla="*/ 55008 h 2321475"/>
              <a:gd name="connsiteX6" fmla="*/ 3646966 w 3781880"/>
              <a:gd name="connsiteY6" fmla="*/ 0 h 2321475"/>
              <a:gd name="connsiteX7" fmla="*/ 3756982 w 3781880"/>
              <a:gd name="connsiteY7" fmla="*/ 110016 h 2321475"/>
              <a:gd name="connsiteX8" fmla="*/ 3646966 w 3781880"/>
              <a:gd name="connsiteY8" fmla="*/ 220032 h 2321475"/>
              <a:gd name="connsiteX9" fmla="*/ 3646966 w 3781880"/>
              <a:gd name="connsiteY9" fmla="*/ 165024 h 2321475"/>
              <a:gd name="connsiteX10" fmla="*/ 1422506 w 3781880"/>
              <a:gd name="connsiteY10" fmla="*/ 295557 h 2321475"/>
              <a:gd name="connsiteX11" fmla="*/ 129646 w 3781880"/>
              <a:gd name="connsiteY11" fmla="*/ 582989 h 2321475"/>
              <a:gd name="connsiteX12" fmla="*/ 653035 w 3781880"/>
              <a:gd name="connsiteY12" fmla="*/ 987120 h 2321475"/>
              <a:gd name="connsiteX13" fmla="*/ 1779376 w 3781880"/>
              <a:gd name="connsiteY13" fmla="*/ 2195477 h 2321475"/>
              <a:gd name="connsiteX14" fmla="*/ 3766640 w 3781880"/>
              <a:gd name="connsiteY14" fmla="*/ 1897304 h 2321475"/>
              <a:gd name="connsiteX15" fmla="*/ 3781880 w 3781880"/>
              <a:gd name="connsiteY15" fmla="*/ 1970168 h 2321475"/>
              <a:gd name="connsiteX0" fmla="*/ 3762830 w 3766640"/>
              <a:gd name="connsiteY0" fmla="*/ 2421018 h 2446134"/>
              <a:gd name="connsiteX1" fmla="*/ 1802236 w 3766640"/>
              <a:gd name="connsiteY1" fmla="*/ 2291997 h 2446134"/>
              <a:gd name="connsiteX2" fmla="*/ 627635 w 3766640"/>
              <a:gd name="connsiteY2" fmla="*/ 1082370 h 2446134"/>
              <a:gd name="connsiteX3" fmla="*/ 16615 w 3766640"/>
              <a:gd name="connsiteY3" fmla="*/ 604579 h 2446134"/>
              <a:gd name="connsiteX4" fmla="*/ 1280266 w 3766640"/>
              <a:gd name="connsiteY4" fmla="*/ 204117 h 2446134"/>
              <a:gd name="connsiteX5" fmla="*/ 3646966 w 3766640"/>
              <a:gd name="connsiteY5" fmla="*/ 55008 h 2446134"/>
              <a:gd name="connsiteX6" fmla="*/ 3646966 w 3766640"/>
              <a:gd name="connsiteY6" fmla="*/ 0 h 2446134"/>
              <a:gd name="connsiteX7" fmla="*/ 3756982 w 3766640"/>
              <a:gd name="connsiteY7" fmla="*/ 110016 h 2446134"/>
              <a:gd name="connsiteX8" fmla="*/ 3646966 w 3766640"/>
              <a:gd name="connsiteY8" fmla="*/ 220032 h 2446134"/>
              <a:gd name="connsiteX9" fmla="*/ 3646966 w 3766640"/>
              <a:gd name="connsiteY9" fmla="*/ 165024 h 2446134"/>
              <a:gd name="connsiteX10" fmla="*/ 1422506 w 3766640"/>
              <a:gd name="connsiteY10" fmla="*/ 295557 h 2446134"/>
              <a:gd name="connsiteX11" fmla="*/ 129646 w 3766640"/>
              <a:gd name="connsiteY11" fmla="*/ 582989 h 2446134"/>
              <a:gd name="connsiteX12" fmla="*/ 653035 w 3766640"/>
              <a:gd name="connsiteY12" fmla="*/ 987120 h 2446134"/>
              <a:gd name="connsiteX13" fmla="*/ 1779376 w 3766640"/>
              <a:gd name="connsiteY13" fmla="*/ 2195477 h 2446134"/>
              <a:gd name="connsiteX14" fmla="*/ 3766640 w 3766640"/>
              <a:gd name="connsiteY14" fmla="*/ 1897304 h 2446134"/>
              <a:gd name="connsiteX15" fmla="*/ 3762830 w 3766640"/>
              <a:gd name="connsiteY15" fmla="*/ 2421018 h 2446134"/>
              <a:gd name="connsiteX0" fmla="*/ 3762830 w 3762830"/>
              <a:gd name="connsiteY0" fmla="*/ 2421018 h 2446134"/>
              <a:gd name="connsiteX1" fmla="*/ 1802236 w 3762830"/>
              <a:gd name="connsiteY1" fmla="*/ 2291997 h 2446134"/>
              <a:gd name="connsiteX2" fmla="*/ 627635 w 3762830"/>
              <a:gd name="connsiteY2" fmla="*/ 1082370 h 2446134"/>
              <a:gd name="connsiteX3" fmla="*/ 16615 w 3762830"/>
              <a:gd name="connsiteY3" fmla="*/ 604579 h 2446134"/>
              <a:gd name="connsiteX4" fmla="*/ 1280266 w 3762830"/>
              <a:gd name="connsiteY4" fmla="*/ 204117 h 2446134"/>
              <a:gd name="connsiteX5" fmla="*/ 3646966 w 3762830"/>
              <a:gd name="connsiteY5" fmla="*/ 55008 h 2446134"/>
              <a:gd name="connsiteX6" fmla="*/ 3646966 w 3762830"/>
              <a:gd name="connsiteY6" fmla="*/ 0 h 2446134"/>
              <a:gd name="connsiteX7" fmla="*/ 3756982 w 3762830"/>
              <a:gd name="connsiteY7" fmla="*/ 110016 h 2446134"/>
              <a:gd name="connsiteX8" fmla="*/ 3646966 w 3762830"/>
              <a:gd name="connsiteY8" fmla="*/ 220032 h 2446134"/>
              <a:gd name="connsiteX9" fmla="*/ 3646966 w 3762830"/>
              <a:gd name="connsiteY9" fmla="*/ 165024 h 2446134"/>
              <a:gd name="connsiteX10" fmla="*/ 1422506 w 3762830"/>
              <a:gd name="connsiteY10" fmla="*/ 295557 h 2446134"/>
              <a:gd name="connsiteX11" fmla="*/ 129646 w 3762830"/>
              <a:gd name="connsiteY11" fmla="*/ 582989 h 2446134"/>
              <a:gd name="connsiteX12" fmla="*/ 653035 w 3762830"/>
              <a:gd name="connsiteY12" fmla="*/ 987120 h 2446134"/>
              <a:gd name="connsiteX13" fmla="*/ 1779376 w 3762830"/>
              <a:gd name="connsiteY13" fmla="*/ 2195477 h 2446134"/>
              <a:gd name="connsiteX14" fmla="*/ 3747590 w 3762830"/>
              <a:gd name="connsiteY14" fmla="*/ 2316404 h 2446134"/>
              <a:gd name="connsiteX15" fmla="*/ 3762830 w 3762830"/>
              <a:gd name="connsiteY15" fmla="*/ 2421018 h 2446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762830" h="2446134">
                <a:moveTo>
                  <a:pt x="3762830" y="2421018"/>
                </a:moveTo>
                <a:cubicBezTo>
                  <a:pt x="3179948" y="2434307"/>
                  <a:pt x="2324769" y="2515105"/>
                  <a:pt x="1802236" y="2291997"/>
                </a:cubicBezTo>
                <a:cubicBezTo>
                  <a:pt x="1279704" y="2068889"/>
                  <a:pt x="896664" y="1274706"/>
                  <a:pt x="627635" y="1082370"/>
                </a:cubicBezTo>
                <a:cubicBezTo>
                  <a:pt x="358607" y="890034"/>
                  <a:pt x="-92157" y="750954"/>
                  <a:pt x="16615" y="604579"/>
                </a:cubicBezTo>
                <a:cubicBezTo>
                  <a:pt x="125387" y="458204"/>
                  <a:pt x="675208" y="295712"/>
                  <a:pt x="1280266" y="204117"/>
                </a:cubicBezTo>
                <a:cubicBezTo>
                  <a:pt x="1885324" y="112522"/>
                  <a:pt x="3300776" y="71671"/>
                  <a:pt x="3646966" y="55008"/>
                </a:cubicBezTo>
                <a:lnTo>
                  <a:pt x="3646966" y="0"/>
                </a:lnTo>
                <a:lnTo>
                  <a:pt x="3756982" y="110016"/>
                </a:lnTo>
                <a:lnTo>
                  <a:pt x="3646966" y="220032"/>
                </a:lnTo>
                <a:lnTo>
                  <a:pt x="3646966" y="165024"/>
                </a:lnTo>
                <a:cubicBezTo>
                  <a:pt x="3318556" y="180575"/>
                  <a:pt x="2008726" y="225896"/>
                  <a:pt x="1422506" y="295557"/>
                </a:cubicBezTo>
                <a:cubicBezTo>
                  <a:pt x="836286" y="365218"/>
                  <a:pt x="257891" y="467729"/>
                  <a:pt x="129646" y="582989"/>
                </a:cubicBezTo>
                <a:cubicBezTo>
                  <a:pt x="1401" y="698249"/>
                  <a:pt x="381255" y="803039"/>
                  <a:pt x="653035" y="987120"/>
                </a:cubicBezTo>
                <a:cubicBezTo>
                  <a:pt x="924815" y="1171201"/>
                  <a:pt x="1263617" y="1973930"/>
                  <a:pt x="1779376" y="2195477"/>
                </a:cubicBezTo>
                <a:cubicBezTo>
                  <a:pt x="2295135" y="2417024"/>
                  <a:pt x="3261228" y="2337869"/>
                  <a:pt x="3747590" y="2316404"/>
                </a:cubicBezTo>
                <a:lnTo>
                  <a:pt x="3762830" y="242101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497D98BE-CA2D-107C-C916-643CAA33DFB9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04610" y="2071615"/>
            <a:ext cx="1772337" cy="1513245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C7CE695B-19CE-2798-4963-4B8D2D740A7B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36" b="1036"/>
          <a:stretch/>
        </p:blipFill>
        <p:spPr>
          <a:xfrm>
            <a:off x="7023719" y="4248150"/>
            <a:ext cx="1103426" cy="2413200"/>
          </a:xfrm>
          <a:prstGeom prst="rect">
            <a:avLst/>
          </a:prstGeom>
        </p:spPr>
      </p:pic>
      <p:sp>
        <p:nvSpPr>
          <p:cNvPr id="26" name="文字方塊 25">
            <a:extLst>
              <a:ext uri="{FF2B5EF4-FFF2-40B4-BE49-F238E27FC236}">
                <a16:creationId xmlns:a16="http://schemas.microsoft.com/office/drawing/2014/main" id="{78932D08-EBE6-5B1D-EB6E-53A3F13AC9C0}"/>
              </a:ext>
            </a:extLst>
          </p:cNvPr>
          <p:cNvSpPr txBox="1"/>
          <p:nvPr/>
        </p:nvSpPr>
        <p:spPr>
          <a:xfrm>
            <a:off x="6797818" y="4513325"/>
            <a:ext cx="1555233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zh-TW" altLang="en-US" sz="1600"/>
              <a:t>資料接收</a:t>
            </a:r>
            <a:r>
              <a:rPr lang="en-US" altLang="zh-TW" sz="1600"/>
              <a:t>&amp;</a:t>
            </a:r>
            <a:r>
              <a:rPr lang="zh-TW" altLang="en-US" sz="1600"/>
              <a:t>播送</a:t>
            </a:r>
          </a:p>
        </p:txBody>
      </p:sp>
      <p:sp>
        <p:nvSpPr>
          <p:cNvPr id="112" name="箭號: 向右 111">
            <a:extLst>
              <a:ext uri="{FF2B5EF4-FFF2-40B4-BE49-F238E27FC236}">
                <a16:creationId xmlns:a16="http://schemas.microsoft.com/office/drawing/2014/main" id="{B738BABB-32EC-B0FE-B25F-60D544D741ED}"/>
              </a:ext>
            </a:extLst>
          </p:cNvPr>
          <p:cNvSpPr/>
          <p:nvPr/>
        </p:nvSpPr>
        <p:spPr>
          <a:xfrm>
            <a:off x="9277187" y="6189798"/>
            <a:ext cx="360000" cy="252000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3" name="文字方塊 112">
            <a:extLst>
              <a:ext uri="{FF2B5EF4-FFF2-40B4-BE49-F238E27FC236}">
                <a16:creationId xmlns:a16="http://schemas.microsoft.com/office/drawing/2014/main" id="{B09545F7-EC7F-F0BB-25E9-6B336D74CCA8}"/>
              </a:ext>
            </a:extLst>
          </p:cNvPr>
          <p:cNvSpPr txBox="1"/>
          <p:nvPr/>
        </p:nvSpPr>
        <p:spPr>
          <a:xfrm>
            <a:off x="9578248" y="6156977"/>
            <a:ext cx="1555234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zh-TW" altLang="en-US" sz="1600"/>
              <a:t>數據處理</a:t>
            </a:r>
            <a:r>
              <a:rPr lang="en-US" altLang="zh-TW" sz="1600"/>
              <a:t>&amp;</a:t>
            </a:r>
            <a:r>
              <a:rPr lang="zh-TW" altLang="en-US" sz="1600"/>
              <a:t>傳輸</a:t>
            </a:r>
          </a:p>
        </p:txBody>
      </p:sp>
      <p:sp>
        <p:nvSpPr>
          <p:cNvPr id="114" name="箭號: 向右 113">
            <a:extLst>
              <a:ext uri="{FF2B5EF4-FFF2-40B4-BE49-F238E27FC236}">
                <a16:creationId xmlns:a16="http://schemas.microsoft.com/office/drawing/2014/main" id="{1CDFA43A-603A-CA6D-F9F7-6AFFB3363B50}"/>
              </a:ext>
            </a:extLst>
          </p:cNvPr>
          <p:cNvSpPr/>
          <p:nvPr/>
        </p:nvSpPr>
        <p:spPr>
          <a:xfrm>
            <a:off x="9277187" y="6522945"/>
            <a:ext cx="360000" cy="252000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5" name="文字方塊 114">
            <a:extLst>
              <a:ext uri="{FF2B5EF4-FFF2-40B4-BE49-F238E27FC236}">
                <a16:creationId xmlns:a16="http://schemas.microsoft.com/office/drawing/2014/main" id="{DEE8B86A-5896-142E-D5B3-158E935946C5}"/>
              </a:ext>
            </a:extLst>
          </p:cNvPr>
          <p:cNvSpPr txBox="1"/>
          <p:nvPr/>
        </p:nvSpPr>
        <p:spPr>
          <a:xfrm>
            <a:off x="9578248" y="6490124"/>
            <a:ext cx="1005403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zh-TW" altLang="en-US" sz="1600"/>
              <a:t>指令下達</a:t>
            </a:r>
          </a:p>
        </p:txBody>
      </p:sp>
      <p:sp>
        <p:nvSpPr>
          <p:cNvPr id="117" name="箭號: 彎曲 116">
            <a:extLst>
              <a:ext uri="{FF2B5EF4-FFF2-40B4-BE49-F238E27FC236}">
                <a16:creationId xmlns:a16="http://schemas.microsoft.com/office/drawing/2014/main" id="{F424D766-1C7B-8458-D169-6651BE93E101}"/>
              </a:ext>
            </a:extLst>
          </p:cNvPr>
          <p:cNvSpPr/>
          <p:nvPr/>
        </p:nvSpPr>
        <p:spPr>
          <a:xfrm rot="18894852" flipH="1">
            <a:off x="5748063" y="3667502"/>
            <a:ext cx="3235867" cy="1436154"/>
          </a:xfrm>
          <a:custGeom>
            <a:avLst/>
            <a:gdLst>
              <a:gd name="connsiteX0" fmla="*/ 0 w 2735369"/>
              <a:gd name="connsiteY0" fmla="*/ 1253561 h 1253561"/>
              <a:gd name="connsiteX1" fmla="*/ 0 w 2735369"/>
              <a:gd name="connsiteY1" fmla="*/ 1253561 h 1253561"/>
              <a:gd name="connsiteX2" fmla="*/ 1200235 w 2735369"/>
              <a:gd name="connsiteY2" fmla="*/ 53326 h 1253561"/>
              <a:gd name="connsiteX3" fmla="*/ 2657209 w 2735369"/>
              <a:gd name="connsiteY3" fmla="*/ 53326 h 1253561"/>
              <a:gd name="connsiteX4" fmla="*/ 2657209 w 2735369"/>
              <a:gd name="connsiteY4" fmla="*/ 0 h 1253561"/>
              <a:gd name="connsiteX5" fmla="*/ 2735369 w 2735369"/>
              <a:gd name="connsiteY5" fmla="*/ 92400 h 1253561"/>
              <a:gd name="connsiteX6" fmla="*/ 2657209 w 2735369"/>
              <a:gd name="connsiteY6" fmla="*/ 184800 h 1253561"/>
              <a:gd name="connsiteX7" fmla="*/ 2657209 w 2735369"/>
              <a:gd name="connsiteY7" fmla="*/ 131473 h 1253561"/>
              <a:gd name="connsiteX8" fmla="*/ 1200235 w 2735369"/>
              <a:gd name="connsiteY8" fmla="*/ 131473 h 1253561"/>
              <a:gd name="connsiteX9" fmla="*/ 78147 w 2735369"/>
              <a:gd name="connsiteY9" fmla="*/ 1253561 h 1253561"/>
              <a:gd name="connsiteX10" fmla="*/ 78147 w 2735369"/>
              <a:gd name="connsiteY10" fmla="*/ 1253561 h 1253561"/>
              <a:gd name="connsiteX11" fmla="*/ 0 w 2735369"/>
              <a:gd name="connsiteY11" fmla="*/ 1253561 h 1253561"/>
              <a:gd name="connsiteX0" fmla="*/ 2318 w 2737687"/>
              <a:gd name="connsiteY0" fmla="*/ 1253561 h 1491659"/>
              <a:gd name="connsiteX1" fmla="*/ 2318 w 2737687"/>
              <a:gd name="connsiteY1" fmla="*/ 1253561 h 1491659"/>
              <a:gd name="connsiteX2" fmla="*/ 1202553 w 2737687"/>
              <a:gd name="connsiteY2" fmla="*/ 53326 h 1491659"/>
              <a:gd name="connsiteX3" fmla="*/ 2659527 w 2737687"/>
              <a:gd name="connsiteY3" fmla="*/ 53326 h 1491659"/>
              <a:gd name="connsiteX4" fmla="*/ 2659527 w 2737687"/>
              <a:gd name="connsiteY4" fmla="*/ 0 h 1491659"/>
              <a:gd name="connsiteX5" fmla="*/ 2737687 w 2737687"/>
              <a:gd name="connsiteY5" fmla="*/ 92400 h 1491659"/>
              <a:gd name="connsiteX6" fmla="*/ 2659527 w 2737687"/>
              <a:gd name="connsiteY6" fmla="*/ 184800 h 1491659"/>
              <a:gd name="connsiteX7" fmla="*/ 2659527 w 2737687"/>
              <a:gd name="connsiteY7" fmla="*/ 131473 h 1491659"/>
              <a:gd name="connsiteX8" fmla="*/ 1202553 w 2737687"/>
              <a:gd name="connsiteY8" fmla="*/ 131473 h 1491659"/>
              <a:gd name="connsiteX9" fmla="*/ 80465 w 2737687"/>
              <a:gd name="connsiteY9" fmla="*/ 1253561 h 1491659"/>
              <a:gd name="connsiteX10" fmla="*/ 0 w 2737687"/>
              <a:gd name="connsiteY10" fmla="*/ 1491659 h 1491659"/>
              <a:gd name="connsiteX11" fmla="*/ 2318 w 2737687"/>
              <a:gd name="connsiteY11" fmla="*/ 1253561 h 1491659"/>
              <a:gd name="connsiteX0" fmla="*/ 0 w 2735369"/>
              <a:gd name="connsiteY0" fmla="*/ 1253561 h 1253561"/>
              <a:gd name="connsiteX1" fmla="*/ 0 w 2735369"/>
              <a:gd name="connsiteY1" fmla="*/ 1253561 h 1253561"/>
              <a:gd name="connsiteX2" fmla="*/ 1200235 w 2735369"/>
              <a:gd name="connsiteY2" fmla="*/ 53326 h 1253561"/>
              <a:gd name="connsiteX3" fmla="*/ 2657209 w 2735369"/>
              <a:gd name="connsiteY3" fmla="*/ 53326 h 1253561"/>
              <a:gd name="connsiteX4" fmla="*/ 2657209 w 2735369"/>
              <a:gd name="connsiteY4" fmla="*/ 0 h 1253561"/>
              <a:gd name="connsiteX5" fmla="*/ 2735369 w 2735369"/>
              <a:gd name="connsiteY5" fmla="*/ 92400 h 1253561"/>
              <a:gd name="connsiteX6" fmla="*/ 2657209 w 2735369"/>
              <a:gd name="connsiteY6" fmla="*/ 184800 h 1253561"/>
              <a:gd name="connsiteX7" fmla="*/ 2657209 w 2735369"/>
              <a:gd name="connsiteY7" fmla="*/ 131473 h 1253561"/>
              <a:gd name="connsiteX8" fmla="*/ 1200235 w 2735369"/>
              <a:gd name="connsiteY8" fmla="*/ 131473 h 1253561"/>
              <a:gd name="connsiteX9" fmla="*/ 78147 w 2735369"/>
              <a:gd name="connsiteY9" fmla="*/ 1253561 h 1253561"/>
              <a:gd name="connsiteX10" fmla="*/ 0 w 2735369"/>
              <a:gd name="connsiteY10" fmla="*/ 1253561 h 1253561"/>
              <a:gd name="connsiteX0" fmla="*/ 0 w 3128251"/>
              <a:gd name="connsiteY0" fmla="*/ 1256395 h 1256395"/>
              <a:gd name="connsiteX1" fmla="*/ 392882 w 3128251"/>
              <a:gd name="connsiteY1" fmla="*/ 1253561 h 1256395"/>
              <a:gd name="connsiteX2" fmla="*/ 1593117 w 3128251"/>
              <a:gd name="connsiteY2" fmla="*/ 53326 h 1256395"/>
              <a:gd name="connsiteX3" fmla="*/ 3050091 w 3128251"/>
              <a:gd name="connsiteY3" fmla="*/ 53326 h 1256395"/>
              <a:gd name="connsiteX4" fmla="*/ 3050091 w 3128251"/>
              <a:gd name="connsiteY4" fmla="*/ 0 h 1256395"/>
              <a:gd name="connsiteX5" fmla="*/ 3128251 w 3128251"/>
              <a:gd name="connsiteY5" fmla="*/ 92400 h 1256395"/>
              <a:gd name="connsiteX6" fmla="*/ 3050091 w 3128251"/>
              <a:gd name="connsiteY6" fmla="*/ 184800 h 1256395"/>
              <a:gd name="connsiteX7" fmla="*/ 3050091 w 3128251"/>
              <a:gd name="connsiteY7" fmla="*/ 131473 h 1256395"/>
              <a:gd name="connsiteX8" fmla="*/ 1593117 w 3128251"/>
              <a:gd name="connsiteY8" fmla="*/ 131473 h 1256395"/>
              <a:gd name="connsiteX9" fmla="*/ 471029 w 3128251"/>
              <a:gd name="connsiteY9" fmla="*/ 1253561 h 1256395"/>
              <a:gd name="connsiteX10" fmla="*/ 0 w 3128251"/>
              <a:gd name="connsiteY10" fmla="*/ 1256395 h 1256395"/>
              <a:gd name="connsiteX0" fmla="*/ 78147 w 2735369"/>
              <a:gd name="connsiteY0" fmla="*/ 1253561 h 1253561"/>
              <a:gd name="connsiteX1" fmla="*/ 0 w 2735369"/>
              <a:gd name="connsiteY1" fmla="*/ 1253561 h 1253561"/>
              <a:gd name="connsiteX2" fmla="*/ 1200235 w 2735369"/>
              <a:gd name="connsiteY2" fmla="*/ 53326 h 1253561"/>
              <a:gd name="connsiteX3" fmla="*/ 2657209 w 2735369"/>
              <a:gd name="connsiteY3" fmla="*/ 53326 h 1253561"/>
              <a:gd name="connsiteX4" fmla="*/ 2657209 w 2735369"/>
              <a:gd name="connsiteY4" fmla="*/ 0 h 1253561"/>
              <a:gd name="connsiteX5" fmla="*/ 2735369 w 2735369"/>
              <a:gd name="connsiteY5" fmla="*/ 92400 h 1253561"/>
              <a:gd name="connsiteX6" fmla="*/ 2657209 w 2735369"/>
              <a:gd name="connsiteY6" fmla="*/ 184800 h 1253561"/>
              <a:gd name="connsiteX7" fmla="*/ 2657209 w 2735369"/>
              <a:gd name="connsiteY7" fmla="*/ 131473 h 1253561"/>
              <a:gd name="connsiteX8" fmla="*/ 1200235 w 2735369"/>
              <a:gd name="connsiteY8" fmla="*/ 131473 h 1253561"/>
              <a:gd name="connsiteX9" fmla="*/ 78147 w 2735369"/>
              <a:gd name="connsiteY9" fmla="*/ 1253561 h 1253561"/>
              <a:gd name="connsiteX0" fmla="*/ 578645 w 3235867"/>
              <a:gd name="connsiteY0" fmla="*/ 1253561 h 1355339"/>
              <a:gd name="connsiteX1" fmla="*/ 0 w 3235867"/>
              <a:gd name="connsiteY1" fmla="*/ 1355339 h 1355339"/>
              <a:gd name="connsiteX2" fmla="*/ 1700733 w 3235867"/>
              <a:gd name="connsiteY2" fmla="*/ 53326 h 1355339"/>
              <a:gd name="connsiteX3" fmla="*/ 3157707 w 3235867"/>
              <a:gd name="connsiteY3" fmla="*/ 53326 h 1355339"/>
              <a:gd name="connsiteX4" fmla="*/ 3157707 w 3235867"/>
              <a:gd name="connsiteY4" fmla="*/ 0 h 1355339"/>
              <a:gd name="connsiteX5" fmla="*/ 3235867 w 3235867"/>
              <a:gd name="connsiteY5" fmla="*/ 92400 h 1355339"/>
              <a:gd name="connsiteX6" fmla="*/ 3157707 w 3235867"/>
              <a:gd name="connsiteY6" fmla="*/ 184800 h 1355339"/>
              <a:gd name="connsiteX7" fmla="*/ 3157707 w 3235867"/>
              <a:gd name="connsiteY7" fmla="*/ 131473 h 1355339"/>
              <a:gd name="connsiteX8" fmla="*/ 1700733 w 3235867"/>
              <a:gd name="connsiteY8" fmla="*/ 131473 h 1355339"/>
              <a:gd name="connsiteX9" fmla="*/ 578645 w 3235867"/>
              <a:gd name="connsiteY9" fmla="*/ 1253561 h 1355339"/>
              <a:gd name="connsiteX0" fmla="*/ 82759 w 3235867"/>
              <a:gd name="connsiteY0" fmla="*/ 1436154 h 1436154"/>
              <a:gd name="connsiteX1" fmla="*/ 0 w 3235867"/>
              <a:gd name="connsiteY1" fmla="*/ 1355339 h 1436154"/>
              <a:gd name="connsiteX2" fmla="*/ 1700733 w 3235867"/>
              <a:gd name="connsiteY2" fmla="*/ 53326 h 1436154"/>
              <a:gd name="connsiteX3" fmla="*/ 3157707 w 3235867"/>
              <a:gd name="connsiteY3" fmla="*/ 53326 h 1436154"/>
              <a:gd name="connsiteX4" fmla="*/ 3157707 w 3235867"/>
              <a:gd name="connsiteY4" fmla="*/ 0 h 1436154"/>
              <a:gd name="connsiteX5" fmla="*/ 3235867 w 3235867"/>
              <a:gd name="connsiteY5" fmla="*/ 92400 h 1436154"/>
              <a:gd name="connsiteX6" fmla="*/ 3157707 w 3235867"/>
              <a:gd name="connsiteY6" fmla="*/ 184800 h 1436154"/>
              <a:gd name="connsiteX7" fmla="*/ 3157707 w 3235867"/>
              <a:gd name="connsiteY7" fmla="*/ 131473 h 1436154"/>
              <a:gd name="connsiteX8" fmla="*/ 1700733 w 3235867"/>
              <a:gd name="connsiteY8" fmla="*/ 131473 h 1436154"/>
              <a:gd name="connsiteX9" fmla="*/ 82759 w 3235867"/>
              <a:gd name="connsiteY9" fmla="*/ 1436154 h 1436154"/>
              <a:gd name="connsiteX0" fmla="*/ 82759 w 3235867"/>
              <a:gd name="connsiteY0" fmla="*/ 1436154 h 1436154"/>
              <a:gd name="connsiteX1" fmla="*/ 0 w 3235867"/>
              <a:gd name="connsiteY1" fmla="*/ 1355339 h 1436154"/>
              <a:gd name="connsiteX2" fmla="*/ 1700733 w 3235867"/>
              <a:gd name="connsiteY2" fmla="*/ 53326 h 1436154"/>
              <a:gd name="connsiteX3" fmla="*/ 3157707 w 3235867"/>
              <a:gd name="connsiteY3" fmla="*/ 53326 h 1436154"/>
              <a:gd name="connsiteX4" fmla="*/ 3157707 w 3235867"/>
              <a:gd name="connsiteY4" fmla="*/ 0 h 1436154"/>
              <a:gd name="connsiteX5" fmla="*/ 3235867 w 3235867"/>
              <a:gd name="connsiteY5" fmla="*/ 92400 h 1436154"/>
              <a:gd name="connsiteX6" fmla="*/ 3157707 w 3235867"/>
              <a:gd name="connsiteY6" fmla="*/ 184800 h 1436154"/>
              <a:gd name="connsiteX7" fmla="*/ 3157707 w 3235867"/>
              <a:gd name="connsiteY7" fmla="*/ 131473 h 1436154"/>
              <a:gd name="connsiteX8" fmla="*/ 1700733 w 3235867"/>
              <a:gd name="connsiteY8" fmla="*/ 131473 h 1436154"/>
              <a:gd name="connsiteX9" fmla="*/ 82759 w 3235867"/>
              <a:gd name="connsiteY9" fmla="*/ 1436154 h 1436154"/>
              <a:gd name="connsiteX0" fmla="*/ 82759 w 3235867"/>
              <a:gd name="connsiteY0" fmla="*/ 1436154 h 1436154"/>
              <a:gd name="connsiteX1" fmla="*/ 0 w 3235867"/>
              <a:gd name="connsiteY1" fmla="*/ 1355339 h 1436154"/>
              <a:gd name="connsiteX2" fmla="*/ 1700733 w 3235867"/>
              <a:gd name="connsiteY2" fmla="*/ 53326 h 1436154"/>
              <a:gd name="connsiteX3" fmla="*/ 3157707 w 3235867"/>
              <a:gd name="connsiteY3" fmla="*/ 53326 h 1436154"/>
              <a:gd name="connsiteX4" fmla="*/ 3157707 w 3235867"/>
              <a:gd name="connsiteY4" fmla="*/ 0 h 1436154"/>
              <a:gd name="connsiteX5" fmla="*/ 3235867 w 3235867"/>
              <a:gd name="connsiteY5" fmla="*/ 92400 h 1436154"/>
              <a:gd name="connsiteX6" fmla="*/ 3157707 w 3235867"/>
              <a:gd name="connsiteY6" fmla="*/ 184800 h 1436154"/>
              <a:gd name="connsiteX7" fmla="*/ 3157707 w 3235867"/>
              <a:gd name="connsiteY7" fmla="*/ 131473 h 1436154"/>
              <a:gd name="connsiteX8" fmla="*/ 1700733 w 3235867"/>
              <a:gd name="connsiteY8" fmla="*/ 131473 h 1436154"/>
              <a:gd name="connsiteX9" fmla="*/ 82759 w 3235867"/>
              <a:gd name="connsiteY9" fmla="*/ 1436154 h 14361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235867" h="1436154">
                <a:moveTo>
                  <a:pt x="82759" y="1436154"/>
                </a:moveTo>
                <a:lnTo>
                  <a:pt x="0" y="1355339"/>
                </a:lnTo>
                <a:cubicBezTo>
                  <a:pt x="343760" y="869313"/>
                  <a:pt x="1037862" y="53326"/>
                  <a:pt x="1700733" y="53326"/>
                </a:cubicBezTo>
                <a:lnTo>
                  <a:pt x="3157707" y="53326"/>
                </a:lnTo>
                <a:lnTo>
                  <a:pt x="3157707" y="0"/>
                </a:lnTo>
                <a:lnTo>
                  <a:pt x="3235867" y="92400"/>
                </a:lnTo>
                <a:lnTo>
                  <a:pt x="3157707" y="184800"/>
                </a:lnTo>
                <a:lnTo>
                  <a:pt x="3157707" y="131473"/>
                </a:lnTo>
                <a:lnTo>
                  <a:pt x="1700733" y="131473"/>
                </a:lnTo>
                <a:cubicBezTo>
                  <a:pt x="1081021" y="131473"/>
                  <a:pt x="359134" y="970938"/>
                  <a:pt x="82759" y="1436154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4FED02C5-4EB0-93A2-4EB4-7704235DFD4A}"/>
              </a:ext>
            </a:extLst>
          </p:cNvPr>
          <p:cNvSpPr txBox="1"/>
          <p:nvPr/>
        </p:nvSpPr>
        <p:spPr>
          <a:xfrm>
            <a:off x="4188615" y="4097130"/>
            <a:ext cx="1003958" cy="584775"/>
          </a:xfrm>
          <a:prstGeom prst="rect">
            <a:avLst/>
          </a:prstGeom>
          <a:solidFill>
            <a:srgbClr val="FFFFFF">
              <a:alpha val="80000"/>
            </a:srgb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1600" b="1">
                <a:solidFill>
                  <a:schemeClr val="accent4">
                    <a:lumMod val="50000"/>
                  </a:schemeClr>
                </a:solidFill>
              </a:rPr>
              <a:t>路徑一</a:t>
            </a:r>
            <a:r>
              <a:rPr lang="en-US" altLang="zh-TW" sz="1600" b="1">
                <a:solidFill>
                  <a:schemeClr val="accent4">
                    <a:lumMod val="50000"/>
                  </a:schemeClr>
                </a:solidFill>
              </a:rPr>
              <a:t>:</a:t>
            </a:r>
            <a:r>
              <a:rPr lang="zh-TW" altLang="en-US" sz="1600" b="1">
                <a:solidFill>
                  <a:schemeClr val="accent4">
                    <a:lumMod val="50000"/>
                  </a:schemeClr>
                </a:solidFill>
              </a:rPr>
              <a:t> 邊緣指令</a:t>
            </a: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6C456ACA-723B-B840-004D-43269D9BA1A5}"/>
              </a:ext>
            </a:extLst>
          </p:cNvPr>
          <p:cNvSpPr txBox="1"/>
          <p:nvPr/>
        </p:nvSpPr>
        <p:spPr>
          <a:xfrm>
            <a:off x="7803745" y="3472862"/>
            <a:ext cx="1012279" cy="584775"/>
          </a:xfrm>
          <a:prstGeom prst="rect">
            <a:avLst/>
          </a:prstGeom>
          <a:solidFill>
            <a:srgbClr val="FFFFFF">
              <a:alpha val="80000"/>
            </a:srgb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1600" b="1">
                <a:solidFill>
                  <a:schemeClr val="accent4">
                    <a:lumMod val="50000"/>
                  </a:schemeClr>
                </a:solidFill>
              </a:rPr>
              <a:t>路徑二</a:t>
            </a:r>
            <a:r>
              <a:rPr lang="en-US" altLang="zh-TW" sz="1600" b="1">
                <a:solidFill>
                  <a:schemeClr val="accent4">
                    <a:lumMod val="50000"/>
                  </a:schemeClr>
                </a:solidFill>
              </a:rPr>
              <a:t>: </a:t>
            </a:r>
            <a:r>
              <a:rPr lang="zh-TW" altLang="en-US" sz="1600" b="1">
                <a:solidFill>
                  <a:schemeClr val="accent4">
                    <a:lumMod val="50000"/>
                  </a:schemeClr>
                </a:solidFill>
              </a:rPr>
              <a:t>中心指令</a:t>
            </a: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96BA65B9-1353-5F0E-89E2-97799C5186B2}"/>
              </a:ext>
            </a:extLst>
          </p:cNvPr>
          <p:cNvSpPr txBox="1"/>
          <p:nvPr/>
        </p:nvSpPr>
        <p:spPr>
          <a:xfrm>
            <a:off x="841876" y="945972"/>
            <a:ext cx="8265596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TW"/>
              <a:t>RSU</a:t>
            </a:r>
            <a:r>
              <a:rPr lang="zh-TW" altLang="en-US"/>
              <a:t> </a:t>
            </a:r>
            <a:r>
              <a:rPr lang="en-US" altLang="zh-TW"/>
              <a:t>+</a:t>
            </a:r>
            <a:r>
              <a:rPr lang="zh-TW" altLang="en-US"/>
              <a:t> 邊緣運算：</a:t>
            </a:r>
            <a:r>
              <a:rPr lang="zh-TW" altLang="en-US">
                <a:sym typeface="Wingdings" panose="05000000000000000000" pitchFamily="2" charset="2"/>
              </a:rPr>
              <a:t>判斷</a:t>
            </a:r>
            <a:r>
              <a:rPr lang="en-US" altLang="zh-TW">
                <a:sym typeface="Wingdings" panose="05000000000000000000" pitchFamily="2" charset="2"/>
              </a:rPr>
              <a:t>V2X</a:t>
            </a:r>
            <a:r>
              <a:rPr lang="zh-TW" altLang="en-US">
                <a:sym typeface="Wingdings" panose="05000000000000000000" pitchFamily="2" charset="2"/>
              </a:rPr>
              <a:t>車輛抵達路口時間 </a:t>
            </a:r>
            <a:r>
              <a:rPr lang="en-US" altLang="zh-TW">
                <a:sym typeface="Wingdings" panose="05000000000000000000" pitchFamily="2" charset="2"/>
              </a:rPr>
              <a:t> </a:t>
            </a:r>
            <a:r>
              <a:rPr lang="zh-TW" altLang="en-US">
                <a:sym typeface="Wingdings" panose="05000000000000000000" pitchFamily="2" charset="2"/>
              </a:rPr>
              <a:t>透過邊緣</a:t>
            </a:r>
            <a:r>
              <a:rPr lang="en-US" altLang="zh-TW">
                <a:sym typeface="Wingdings" panose="05000000000000000000" pitchFamily="2" charset="2"/>
              </a:rPr>
              <a:t>/</a:t>
            </a:r>
            <a:r>
              <a:rPr lang="zh-TW" altLang="en-US">
                <a:sym typeface="Wingdings" panose="05000000000000000000" pitchFamily="2" charset="2"/>
              </a:rPr>
              <a:t>中心下達時制切換指令</a:t>
            </a:r>
            <a:endParaRPr lang="zh-TW" altLang="en-US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EE11162E-3B48-B471-0E43-0DD47861C2EF}"/>
              </a:ext>
            </a:extLst>
          </p:cNvPr>
          <p:cNvSpPr txBox="1"/>
          <p:nvPr/>
        </p:nvSpPr>
        <p:spPr>
          <a:xfrm>
            <a:off x="375191" y="6288668"/>
            <a:ext cx="800219" cy="461665"/>
          </a:xfrm>
          <a:prstGeom prst="rect">
            <a:avLst/>
          </a:prstGeom>
          <a:solidFill>
            <a:srgbClr val="FFFFFF">
              <a:alpha val="80000"/>
            </a:srgbClr>
          </a:solidFill>
        </p:spPr>
        <p:txBody>
          <a:bodyPr wrap="none" rtlCol="0" anchor="ctr">
            <a:spAutoFit/>
          </a:bodyPr>
          <a:lstStyle/>
          <a:p>
            <a:r>
              <a:rPr lang="zh-TW" altLang="en-US" sz="2400" b="1"/>
              <a:t>路口</a:t>
            </a:r>
            <a:endParaRPr lang="en-US" altLang="zh-TW" sz="2400" b="1"/>
          </a:p>
        </p:txBody>
      </p:sp>
    </p:spTree>
    <p:extLst>
      <p:ext uri="{BB962C8B-B14F-4D97-AF65-F5344CB8AC3E}">
        <p14:creationId xmlns:p14="http://schemas.microsoft.com/office/powerpoint/2010/main" val="33751685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3B1BDD4-FF39-D0CD-82F9-54FC10807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EE7213B-E462-CC3A-B921-BCCB1893CD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/>
              <a:t>總結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0F8D2C5-F917-C287-3CF5-085DE92B15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D5B10-7F0F-4A29-A088-F269036550CE}" type="datetime3">
              <a:rPr lang="en-US" altLang="zh-TW" smtClean="0"/>
              <a:pPr/>
              <a:t>15 August 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843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6061AEF4-C4DA-42E0-C3AA-D2E41AA578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6E290225-7458-4E5F-AFE5-E142CAAEBF37}" type="slidenum">
              <a:rPr lang="en-US" smtClean="0"/>
              <a:pPr algn="ctr"/>
              <a:t>34</a:t>
            </a:fld>
            <a:endParaRPr lang="en-US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810994F9-7272-F6B3-9914-B89CEA3379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5293584"/>
              </p:ext>
            </p:extLst>
          </p:nvPr>
        </p:nvGraphicFramePr>
        <p:xfrm>
          <a:off x="388540" y="611188"/>
          <a:ext cx="11310993" cy="5791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90993">
                  <a:extLst>
                    <a:ext uri="{9D8B030D-6E8A-4147-A177-3AD203B41FA5}">
                      <a16:colId xmlns:a16="http://schemas.microsoft.com/office/drawing/2014/main" val="2722038133"/>
                    </a:ext>
                  </a:extLst>
                </a:gridCol>
                <a:gridCol w="1620000">
                  <a:extLst>
                    <a:ext uri="{9D8B030D-6E8A-4147-A177-3AD203B41FA5}">
                      <a16:colId xmlns:a16="http://schemas.microsoft.com/office/drawing/2014/main" val="2017825275"/>
                    </a:ext>
                  </a:extLst>
                </a:gridCol>
                <a:gridCol w="1620000">
                  <a:extLst>
                    <a:ext uri="{9D8B030D-6E8A-4147-A177-3AD203B41FA5}">
                      <a16:colId xmlns:a16="http://schemas.microsoft.com/office/drawing/2014/main" val="3578923887"/>
                    </a:ext>
                  </a:extLst>
                </a:gridCol>
                <a:gridCol w="1620000">
                  <a:extLst>
                    <a:ext uri="{9D8B030D-6E8A-4147-A177-3AD203B41FA5}">
                      <a16:colId xmlns:a16="http://schemas.microsoft.com/office/drawing/2014/main" val="494207417"/>
                    </a:ext>
                  </a:extLst>
                </a:gridCol>
                <a:gridCol w="1620000">
                  <a:extLst>
                    <a:ext uri="{9D8B030D-6E8A-4147-A177-3AD203B41FA5}">
                      <a16:colId xmlns:a16="http://schemas.microsoft.com/office/drawing/2014/main" val="367760930"/>
                    </a:ext>
                  </a:extLst>
                </a:gridCol>
                <a:gridCol w="1620000">
                  <a:extLst>
                    <a:ext uri="{9D8B030D-6E8A-4147-A177-3AD203B41FA5}">
                      <a16:colId xmlns:a16="http://schemas.microsoft.com/office/drawing/2014/main" val="1261802530"/>
                    </a:ext>
                  </a:extLst>
                </a:gridCol>
                <a:gridCol w="1620000">
                  <a:extLst>
                    <a:ext uri="{9D8B030D-6E8A-4147-A177-3AD203B41FA5}">
                      <a16:colId xmlns:a16="http://schemas.microsoft.com/office/drawing/2014/main" val="16730998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b="1">
                          <a:solidFill>
                            <a:schemeClr val="tx1"/>
                          </a:solidFill>
                        </a:rPr>
                        <a:t>應用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b="1">
                          <a:solidFill>
                            <a:schemeClr val="tx1"/>
                          </a:solidFill>
                        </a:rPr>
                        <a:t>即時交通監看 </a:t>
                      </a:r>
                      <a:r>
                        <a:rPr lang="en-US" altLang="zh-TW" b="1">
                          <a:solidFill>
                            <a:schemeClr val="tx1"/>
                          </a:solidFill>
                        </a:rPr>
                        <a:t>&amp; </a:t>
                      </a:r>
                      <a:r>
                        <a:rPr lang="zh-TW" altLang="en-US" b="1">
                          <a:solidFill>
                            <a:schemeClr val="tx1"/>
                          </a:solidFill>
                        </a:rPr>
                        <a:t>交通計數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b="1">
                          <a:solidFill>
                            <a:schemeClr val="tx1"/>
                          </a:solidFill>
                        </a:rPr>
                        <a:t>自動化</a:t>
                      </a:r>
                      <a:endParaRPr lang="en-US" altLang="zh-TW" b="1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zh-TW" altLang="en-US" b="1">
                          <a:solidFill>
                            <a:schemeClr val="tx1"/>
                          </a:solidFill>
                        </a:rPr>
                        <a:t>號誌績效評估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b="1">
                          <a:solidFill>
                            <a:schemeClr val="tx1"/>
                          </a:solidFill>
                        </a:rPr>
                        <a:t>即時號控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b="1">
                          <a:solidFill>
                            <a:schemeClr val="tx1"/>
                          </a:solidFill>
                        </a:rPr>
                        <a:t>感測器蒐集</a:t>
                      </a:r>
                      <a:endParaRPr lang="en-US" altLang="zh-TW" b="1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zh-TW" altLang="en-US" b="1">
                          <a:solidFill>
                            <a:schemeClr val="tx1"/>
                          </a:solidFill>
                        </a:rPr>
                        <a:t>資訊共享 </a:t>
                      </a:r>
                      <a:r>
                        <a:rPr lang="en-US" altLang="zh-TW" b="1">
                          <a:solidFill>
                            <a:schemeClr val="tx1"/>
                          </a:solidFill>
                        </a:rPr>
                        <a:t>(V2X)</a:t>
                      </a:r>
                      <a:endParaRPr lang="zh-TW" altLang="en-US" b="1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b="1">
                          <a:solidFill>
                            <a:schemeClr val="tx1"/>
                          </a:solidFill>
                        </a:rPr>
                        <a:t>即時號誌資訊播送 </a:t>
                      </a:r>
                      <a:r>
                        <a:rPr lang="en-US" altLang="zh-TW" b="1">
                          <a:solidFill>
                            <a:schemeClr val="tx1"/>
                          </a:solidFill>
                        </a:rPr>
                        <a:t>(V2X) </a:t>
                      </a:r>
                      <a:endParaRPr lang="zh-TW" altLang="en-US" b="1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b="1">
                          <a:solidFill>
                            <a:schemeClr val="tx1"/>
                          </a:solidFill>
                        </a:rPr>
                        <a:t>優先通行 </a:t>
                      </a:r>
                      <a:r>
                        <a:rPr lang="en-US" altLang="zh-TW" b="1">
                          <a:solidFill>
                            <a:schemeClr val="tx1"/>
                          </a:solidFill>
                        </a:rPr>
                        <a:t>(V2X) </a:t>
                      </a:r>
                      <a:endParaRPr lang="zh-TW" altLang="en-US" b="1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75216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zh-TW" altLang="en-US" sz="1600" b="1">
                          <a:solidFill>
                            <a:schemeClr val="tx1"/>
                          </a:solidFill>
                        </a:rPr>
                        <a:t>應用說明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400" b="0">
                          <a:solidFill>
                            <a:schemeClr val="tx1"/>
                          </a:solidFill>
                        </a:rPr>
                        <a:t>利用</a:t>
                      </a:r>
                      <a:r>
                        <a:rPr lang="zh-TW" altLang="en-US" sz="1400" b="0">
                          <a:solidFill>
                            <a:schemeClr val="accent3"/>
                          </a:solidFill>
                        </a:rPr>
                        <a:t>感測器</a:t>
                      </a:r>
                      <a:r>
                        <a:rPr lang="zh-TW" altLang="en-US" sz="1400" b="0">
                          <a:solidFill>
                            <a:schemeClr val="tx1"/>
                          </a:solidFill>
                        </a:rPr>
                        <a:t>蒐集路口車流狀況及辨識事件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400" b="0">
                          <a:solidFill>
                            <a:schemeClr val="tx1"/>
                          </a:solidFill>
                        </a:rPr>
                        <a:t>整合</a:t>
                      </a:r>
                      <a:r>
                        <a:rPr lang="zh-TW" altLang="en-US" sz="1400" b="0">
                          <a:solidFill>
                            <a:schemeClr val="accent3"/>
                          </a:solidFill>
                        </a:rPr>
                        <a:t>感測器</a:t>
                      </a:r>
                      <a:r>
                        <a:rPr lang="zh-TW" altLang="en-US" sz="1400" b="0">
                          <a:solidFill>
                            <a:schemeClr val="tx1"/>
                          </a:solidFill>
                        </a:rPr>
                        <a:t>及</a:t>
                      </a:r>
                      <a:r>
                        <a:rPr lang="zh-TW" altLang="en-US" sz="1400" b="0">
                          <a:solidFill>
                            <a:schemeClr val="accent3"/>
                          </a:solidFill>
                        </a:rPr>
                        <a:t>號控器</a:t>
                      </a:r>
                      <a:r>
                        <a:rPr lang="zh-TW" altLang="en-US" sz="1400" b="0">
                          <a:solidFill>
                            <a:schemeClr val="tx1"/>
                          </a:solidFill>
                        </a:rPr>
                        <a:t>資料，評估路口時制計畫之績效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400" b="0">
                          <a:solidFill>
                            <a:schemeClr val="tx1"/>
                          </a:solidFill>
                        </a:rPr>
                        <a:t>利用</a:t>
                      </a:r>
                      <a:r>
                        <a:rPr lang="zh-TW" altLang="en-US" sz="1400" b="0">
                          <a:solidFill>
                            <a:schemeClr val="accent3"/>
                          </a:solidFill>
                        </a:rPr>
                        <a:t>感測器</a:t>
                      </a:r>
                      <a:r>
                        <a:rPr lang="zh-TW" altLang="en-US" sz="1400" b="0">
                          <a:solidFill>
                            <a:schemeClr val="tx1"/>
                          </a:solidFill>
                        </a:rPr>
                        <a:t>蒐集車流參數，即時調變號誌因應車流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400" b="0">
                          <a:solidFill>
                            <a:schemeClr val="tx1"/>
                          </a:solidFill>
                        </a:rPr>
                        <a:t>透過</a:t>
                      </a:r>
                      <a:r>
                        <a:rPr lang="en-US" altLang="zh-TW" sz="1400" b="0">
                          <a:solidFill>
                            <a:schemeClr val="accent3"/>
                          </a:solidFill>
                        </a:rPr>
                        <a:t>RSU</a:t>
                      </a:r>
                      <a:r>
                        <a:rPr lang="zh-TW" altLang="en-US" sz="1400" b="0">
                          <a:solidFill>
                            <a:schemeClr val="tx1"/>
                          </a:solidFill>
                        </a:rPr>
                        <a:t>分享</a:t>
                      </a:r>
                      <a:r>
                        <a:rPr lang="zh-TW" altLang="en-US" sz="1400" b="0">
                          <a:solidFill>
                            <a:schemeClr val="accent3"/>
                          </a:solidFill>
                        </a:rPr>
                        <a:t>感測器</a:t>
                      </a:r>
                      <a:r>
                        <a:rPr lang="zh-TW" altLang="en-US" sz="1400" b="0">
                          <a:solidFill>
                            <a:schemeClr val="tx1"/>
                          </a:solidFill>
                        </a:rPr>
                        <a:t>蒐集之路口交通資訊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400" b="0">
                          <a:solidFill>
                            <a:schemeClr val="tx1"/>
                          </a:solidFill>
                        </a:rPr>
                        <a:t>透過</a:t>
                      </a:r>
                      <a:r>
                        <a:rPr lang="en-US" altLang="zh-TW" sz="1400" b="0">
                          <a:solidFill>
                            <a:schemeClr val="accent3"/>
                          </a:solidFill>
                        </a:rPr>
                        <a:t>RSU</a:t>
                      </a:r>
                      <a:r>
                        <a:rPr lang="zh-TW" altLang="en-US" sz="1400" b="0">
                          <a:solidFill>
                            <a:schemeClr val="tx1"/>
                          </a:solidFill>
                        </a:rPr>
                        <a:t>播送</a:t>
                      </a:r>
                      <a:r>
                        <a:rPr lang="zh-TW" altLang="en-US" sz="1400" b="0">
                          <a:solidFill>
                            <a:schemeClr val="accent3"/>
                          </a:solidFill>
                        </a:rPr>
                        <a:t>號控器</a:t>
                      </a:r>
                      <a:r>
                        <a:rPr lang="zh-TW" altLang="en-US" sz="1400" b="0">
                          <a:solidFill>
                            <a:schemeClr val="tx1"/>
                          </a:solidFill>
                        </a:rPr>
                        <a:t>時制時相資訊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400" b="0">
                          <a:solidFill>
                            <a:schemeClr val="tx1"/>
                          </a:solidFill>
                        </a:rPr>
                        <a:t>透過</a:t>
                      </a:r>
                      <a:r>
                        <a:rPr lang="en-US" altLang="zh-TW" sz="1400" b="0">
                          <a:solidFill>
                            <a:schemeClr val="accent3"/>
                          </a:solidFill>
                        </a:rPr>
                        <a:t>RSU</a:t>
                      </a:r>
                      <a:r>
                        <a:rPr lang="zh-TW" altLang="en-US" sz="1400" b="0">
                          <a:solidFill>
                            <a:schemeClr val="tx1"/>
                          </a:solidFill>
                        </a:rPr>
                        <a:t>接收優先通行需求，調整號誌開放通行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85166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zh-TW" altLang="en-US" sz="1600" b="1">
                          <a:solidFill>
                            <a:schemeClr val="tx1"/>
                          </a:solidFill>
                        </a:rPr>
                        <a:t>效益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zh-TW" altLang="en-US" sz="1400" b="0">
                          <a:solidFill>
                            <a:schemeClr val="tx1"/>
                          </a:solidFill>
                        </a:rPr>
                        <a:t>加速事件反應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sz="1400" b="0">
                          <a:solidFill>
                            <a:schemeClr val="tx1"/>
                          </a:solidFill>
                        </a:rPr>
                        <a:t>基礎設施興建及交通管理之依據</a:t>
                      </a:r>
                      <a:endParaRPr lang="en-US" altLang="zh-TW" sz="14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zh-TW" altLang="en-US" sz="1400" b="0">
                          <a:solidFill>
                            <a:schemeClr val="tx1"/>
                          </a:solidFill>
                        </a:rPr>
                        <a:t>增加路口安全及效率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zh-TW" altLang="en-US" sz="1400" b="0">
                          <a:solidFill>
                            <a:schemeClr val="tx1"/>
                          </a:solidFill>
                        </a:rPr>
                        <a:t>增加路口安全及效率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endParaRPr lang="zh-TW" altLang="en-US" sz="14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zh-TW" altLang="en-US" sz="1400" b="0">
                          <a:solidFill>
                            <a:schemeClr val="tx1"/>
                          </a:solidFill>
                        </a:rPr>
                        <a:t>增加用路人感知，減少路口衝突，增加道路安全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sz="1400"/>
                        <a:t>增加駕駛人對交通掌握</a:t>
                      </a:r>
                      <a:endParaRPr lang="en-US" altLang="zh-TW" sz="1400"/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sz="1400"/>
                        <a:t>提升安全及效率、降低油耗及碳排</a:t>
                      </a:r>
                      <a:endParaRPr lang="zh-TW" altLang="en-US" sz="14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sz="1400" b="0">
                          <a:solidFill>
                            <a:schemeClr val="tx1"/>
                          </a:solidFill>
                        </a:rPr>
                        <a:t>減少緊急救護交通所需時間</a:t>
                      </a:r>
                      <a:endParaRPr lang="en-US" altLang="zh-TW" sz="1400" b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sz="1400" b="0">
                          <a:solidFill>
                            <a:schemeClr val="tx1"/>
                          </a:solidFill>
                        </a:rPr>
                        <a:t>避免緊急車輛紅燈通行，增加安全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5643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600" b="1">
                          <a:solidFill>
                            <a:schemeClr val="tx1"/>
                          </a:solidFill>
                        </a:rPr>
                        <a:t>方案提供商 </a:t>
                      </a:r>
                      <a:endParaRPr lang="en-US" altLang="zh-TW" sz="1600" b="1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zh-TW" altLang="en-US" sz="1200" b="0">
                          <a:solidFill>
                            <a:schemeClr val="tx1"/>
                          </a:solidFill>
                        </a:rPr>
                        <a:t>未窮盡</a:t>
                      </a:r>
                      <a:r>
                        <a:rPr lang="en-US" altLang="zh-TW" sz="1200" b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zh-TW" altLang="en-US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altLang="zh-TW" sz="1200" b="0">
                          <a:solidFill>
                            <a:schemeClr val="tx1"/>
                          </a:solidFill>
                        </a:rPr>
                        <a:t>Good Vision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altLang="zh-TW" sz="1200" b="0">
                          <a:solidFill>
                            <a:schemeClr val="tx1"/>
                          </a:solidFill>
                        </a:rPr>
                        <a:t>Data From Sky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altLang="zh-TW" sz="1200" b="0" err="1">
                          <a:solidFill>
                            <a:schemeClr val="tx1"/>
                          </a:solidFill>
                        </a:rPr>
                        <a:t>Iteris</a:t>
                      </a:r>
                      <a:endParaRPr lang="en-US" altLang="zh-TW" sz="1200" b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altLang="zh-TW" sz="1200" b="0" err="1">
                          <a:solidFill>
                            <a:schemeClr val="tx1"/>
                          </a:solidFill>
                        </a:rPr>
                        <a:t>Miovision</a:t>
                      </a:r>
                      <a:endParaRPr lang="en-US" altLang="zh-TW" sz="1200" b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altLang="zh-TW" sz="1200" b="0" err="1">
                          <a:solidFill>
                            <a:schemeClr val="tx1"/>
                          </a:solidFill>
                        </a:rPr>
                        <a:t>Swarco</a:t>
                      </a:r>
                      <a:endParaRPr lang="en-US" altLang="zh-TW" sz="1200" b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altLang="zh-TW" sz="1200" b="0">
                          <a:solidFill>
                            <a:schemeClr val="tx1"/>
                          </a:solidFill>
                        </a:rPr>
                        <a:t>Econolite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altLang="zh-TW" sz="1200" b="0">
                          <a:solidFill>
                            <a:schemeClr val="tx1"/>
                          </a:solidFill>
                        </a:rPr>
                        <a:t>Cubic</a:t>
                      </a:r>
                      <a:endParaRPr lang="zh-TW" altLang="en-US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altLang="zh-TW" sz="1200" b="0" err="1">
                          <a:solidFill>
                            <a:schemeClr val="tx1"/>
                          </a:solidFill>
                        </a:rPr>
                        <a:t>Iteris</a:t>
                      </a:r>
                      <a:endParaRPr lang="en-US" altLang="zh-TW" sz="1200" b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altLang="zh-TW" sz="1200" b="0" err="1">
                          <a:solidFill>
                            <a:schemeClr val="tx1"/>
                          </a:solidFill>
                        </a:rPr>
                        <a:t>Miovision</a:t>
                      </a:r>
                      <a:endParaRPr lang="en-US" altLang="zh-TW" sz="1200" b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altLang="zh-TW" sz="1200" b="0" err="1">
                          <a:solidFill>
                            <a:schemeClr val="tx1"/>
                          </a:solidFill>
                        </a:rPr>
                        <a:t>Swarco</a:t>
                      </a:r>
                      <a:endParaRPr lang="en-US" altLang="zh-TW" sz="1200" b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altLang="zh-TW" sz="1200" b="0">
                          <a:solidFill>
                            <a:schemeClr val="tx1"/>
                          </a:solidFill>
                        </a:rPr>
                        <a:t>Econolite</a:t>
                      </a:r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altLang="zh-TW" sz="1200" b="0">
                          <a:solidFill>
                            <a:schemeClr val="tx1"/>
                          </a:solidFill>
                        </a:rPr>
                        <a:t>Cubic</a:t>
                      </a:r>
                      <a:endParaRPr lang="zh-TW" altLang="en-US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altLang="zh-TW" sz="1200" b="0" err="1">
                          <a:solidFill>
                            <a:schemeClr val="tx1"/>
                          </a:solidFill>
                        </a:rPr>
                        <a:t>Miovision</a:t>
                      </a:r>
                      <a:endParaRPr lang="en-US" altLang="zh-TW" sz="1200" b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altLang="zh-TW" sz="1200" b="0" err="1">
                          <a:solidFill>
                            <a:schemeClr val="tx1"/>
                          </a:solidFill>
                        </a:rPr>
                        <a:t>Swarco</a:t>
                      </a:r>
                      <a:endParaRPr lang="en-US" altLang="zh-TW" sz="1200" b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altLang="zh-TW" sz="1200" b="0">
                          <a:solidFill>
                            <a:schemeClr val="tx1"/>
                          </a:solidFill>
                        </a:rPr>
                        <a:t>Econolite</a:t>
                      </a:r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altLang="zh-TW" sz="1200" b="0">
                          <a:solidFill>
                            <a:schemeClr val="tx1"/>
                          </a:solidFill>
                        </a:rPr>
                        <a:t>Kimley-Horn</a:t>
                      </a:r>
                      <a:endParaRPr lang="zh-TW" altLang="en-US" sz="1200" b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endParaRPr lang="zh-TW" altLang="en-US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altLang="zh-TW" sz="1200" b="0" err="1">
                          <a:solidFill>
                            <a:schemeClr val="tx1"/>
                          </a:solidFill>
                        </a:rPr>
                        <a:t>Commsignia</a:t>
                      </a:r>
                      <a:endParaRPr lang="zh-TW" altLang="en-US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altLang="zh-TW" sz="1200" b="0" err="1">
                          <a:solidFill>
                            <a:schemeClr val="tx1"/>
                          </a:solidFill>
                        </a:rPr>
                        <a:t>Commsignia</a:t>
                      </a:r>
                      <a:endParaRPr lang="en-US" altLang="zh-TW" sz="1200" b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altLang="zh-TW" sz="1200" b="0" err="1">
                          <a:solidFill>
                            <a:schemeClr val="tx1"/>
                          </a:solidFill>
                        </a:rPr>
                        <a:t>tts</a:t>
                      </a:r>
                      <a:r>
                        <a:rPr lang="en-US" altLang="zh-TW" sz="1200" b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US" altLang="zh-TW" sz="1200" b="0" err="1">
                          <a:solidFill>
                            <a:schemeClr val="tx1"/>
                          </a:solidFill>
                        </a:rPr>
                        <a:t>Miovision</a:t>
                      </a:r>
                      <a:endParaRPr lang="en-US" altLang="zh-TW" sz="1200" b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endParaRPr lang="zh-TW" altLang="en-US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altLang="zh-TW" sz="1200" b="0" err="1">
                          <a:solidFill>
                            <a:schemeClr val="tx1"/>
                          </a:solidFill>
                        </a:rPr>
                        <a:t>Commsignia</a:t>
                      </a:r>
                      <a:endParaRPr lang="en-US" altLang="zh-TW" sz="1200" b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altLang="zh-TW" sz="1200" b="0" err="1">
                          <a:solidFill>
                            <a:schemeClr val="tx1"/>
                          </a:solidFill>
                        </a:rPr>
                        <a:t>Miovision</a:t>
                      </a:r>
                      <a:endParaRPr lang="en-US" altLang="zh-TW" sz="1200" b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altLang="zh-TW" sz="1200" b="0">
                          <a:solidFill>
                            <a:schemeClr val="tx1"/>
                          </a:solidFill>
                        </a:rPr>
                        <a:t>EMTRAC</a:t>
                      </a:r>
                      <a:endParaRPr lang="zh-TW" altLang="en-US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30139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600" b="1">
                          <a:solidFill>
                            <a:schemeClr val="tx1"/>
                          </a:solidFill>
                        </a:rPr>
                        <a:t>數據處理</a:t>
                      </a:r>
                      <a:r>
                        <a:rPr lang="en-US" altLang="zh-TW" sz="1600" b="1">
                          <a:solidFill>
                            <a:schemeClr val="tx1"/>
                          </a:solidFill>
                        </a:rPr>
                        <a:t>&amp;</a:t>
                      </a:r>
                      <a:r>
                        <a:rPr lang="zh-TW" altLang="en-US" sz="1600" b="1">
                          <a:solidFill>
                            <a:schemeClr val="tx1"/>
                          </a:solidFill>
                        </a:rPr>
                        <a:t>傳輸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400" b="0">
                          <a:solidFill>
                            <a:schemeClr val="tx1"/>
                          </a:solidFill>
                        </a:rPr>
                        <a:t>感測器</a:t>
                      </a:r>
                      <a:r>
                        <a:rPr lang="en-US" altLang="zh-TW" sz="1400" b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zh-TW" altLang="en-US" sz="1400" b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邊緣</a:t>
                      </a:r>
                      <a:r>
                        <a:rPr lang="en-US" altLang="zh-TW" sz="1400" b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AI</a:t>
                      </a:r>
                      <a:r>
                        <a:rPr lang="zh-TW" altLang="en-US" sz="1400" b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後台</a:t>
                      </a:r>
                      <a:endParaRPr lang="en-US" altLang="zh-TW" sz="1400" b="0">
                        <a:solidFill>
                          <a:schemeClr val="tx1"/>
                        </a:solidFill>
                        <a:sym typeface="Wingdings" panose="05000000000000000000" pitchFamily="2" charset="2"/>
                      </a:endParaRPr>
                    </a:p>
                    <a:p>
                      <a:pPr algn="l"/>
                      <a:endParaRPr lang="zh-TW" altLang="en-US" sz="14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42900" indent="-342900" algn="l">
                        <a:buFont typeface="+mj-lt"/>
                        <a:buAutoNum type="arabicPeriod"/>
                      </a:pPr>
                      <a:r>
                        <a:rPr lang="zh-TW" altLang="en-US" sz="1400" b="0">
                          <a:solidFill>
                            <a:schemeClr val="tx1"/>
                          </a:solidFill>
                        </a:rPr>
                        <a:t>感測器</a:t>
                      </a:r>
                      <a:r>
                        <a:rPr lang="en-US" altLang="zh-TW" sz="1400" b="0">
                          <a:solidFill>
                            <a:schemeClr val="tx1"/>
                          </a:solidFill>
                        </a:rPr>
                        <a:t>+</a:t>
                      </a:r>
                      <a:r>
                        <a:rPr lang="zh-TW" altLang="en-US" sz="1400" b="0">
                          <a:solidFill>
                            <a:schemeClr val="tx1"/>
                          </a:solidFill>
                        </a:rPr>
                        <a:t>號控器</a:t>
                      </a:r>
                      <a:r>
                        <a:rPr lang="en-US" altLang="zh-TW" sz="1400" b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zh-TW" altLang="en-US" sz="1400" b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邊緣</a:t>
                      </a:r>
                      <a:r>
                        <a:rPr lang="en-US" altLang="zh-TW" sz="1400" b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AI</a:t>
                      </a:r>
                      <a:r>
                        <a:rPr lang="zh-TW" altLang="en-US" sz="1400" b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後台</a:t>
                      </a:r>
                      <a:endParaRPr lang="en-US" altLang="zh-TW" sz="1400" b="0">
                        <a:solidFill>
                          <a:schemeClr val="tx1"/>
                        </a:solidFill>
                        <a:sym typeface="Wingdings" panose="05000000000000000000" pitchFamily="2" charset="2"/>
                      </a:endParaRPr>
                    </a:p>
                    <a:p>
                      <a:pPr marL="342900" indent="-342900" algn="l">
                        <a:buFont typeface="+mj-lt"/>
                        <a:buAutoNum type="arabicPeriod"/>
                      </a:pPr>
                      <a:r>
                        <a:rPr lang="zh-TW" altLang="en-US" sz="1400" b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感測器</a:t>
                      </a:r>
                      <a:r>
                        <a:rPr lang="en-US" altLang="zh-TW" sz="1400" b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zh-TW" altLang="en-US" sz="1400" b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號控器</a:t>
                      </a:r>
                      <a:r>
                        <a:rPr lang="en-US" altLang="zh-TW" sz="1400" b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zh-TW" altLang="en-US" sz="1400" b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後台</a:t>
                      </a:r>
                      <a:endParaRPr lang="zh-TW" altLang="en-US" sz="14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42900" indent="-342900" algn="l">
                        <a:buFont typeface="+mj-lt"/>
                        <a:buAutoNum type="arabicPeriod"/>
                      </a:pPr>
                      <a:r>
                        <a:rPr lang="zh-TW" altLang="en-US" sz="1400" b="0">
                          <a:solidFill>
                            <a:schemeClr val="tx1"/>
                          </a:solidFill>
                        </a:rPr>
                        <a:t>感測器</a:t>
                      </a:r>
                      <a:r>
                        <a:rPr lang="en-US" altLang="zh-TW" sz="1400" b="0">
                          <a:solidFill>
                            <a:schemeClr val="tx1"/>
                          </a:solidFill>
                        </a:rPr>
                        <a:t>+</a:t>
                      </a:r>
                      <a:r>
                        <a:rPr lang="zh-TW" altLang="en-US" sz="1400" b="0">
                          <a:solidFill>
                            <a:schemeClr val="tx1"/>
                          </a:solidFill>
                        </a:rPr>
                        <a:t>號控器</a:t>
                      </a:r>
                      <a:r>
                        <a:rPr lang="en-US" altLang="zh-TW" sz="1400" b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zh-TW" altLang="en-US" sz="1400" b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邊緣</a:t>
                      </a:r>
                      <a:r>
                        <a:rPr lang="en-US" altLang="zh-TW" sz="1400" b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AI</a:t>
                      </a:r>
                      <a:r>
                        <a:rPr lang="zh-TW" altLang="en-US" sz="1400" b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後台</a:t>
                      </a:r>
                      <a:endParaRPr lang="en-US" altLang="zh-TW" sz="1400" b="0">
                        <a:solidFill>
                          <a:schemeClr val="tx1"/>
                        </a:solidFill>
                        <a:sym typeface="Wingdings" panose="05000000000000000000" pitchFamily="2" charset="2"/>
                      </a:endParaRPr>
                    </a:p>
                    <a:p>
                      <a:pPr marL="342900" indent="-342900" algn="l">
                        <a:buFont typeface="+mj-lt"/>
                        <a:buAutoNum type="arabicPeriod"/>
                      </a:pPr>
                      <a:r>
                        <a:rPr lang="zh-TW" altLang="en-US" sz="1400" b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感測器</a:t>
                      </a:r>
                      <a:r>
                        <a:rPr lang="en-US" altLang="zh-TW" sz="1400" b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zh-TW" altLang="en-US" sz="1400" b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號控器</a:t>
                      </a:r>
                      <a:r>
                        <a:rPr lang="en-US" altLang="zh-TW" sz="1400" b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zh-TW" altLang="en-US" sz="1400" b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後台</a:t>
                      </a:r>
                      <a:endParaRPr lang="zh-TW" altLang="en-US" sz="14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400" b="0">
                          <a:solidFill>
                            <a:schemeClr val="tx1"/>
                          </a:solidFill>
                        </a:rPr>
                        <a:t>感測器</a:t>
                      </a:r>
                      <a:r>
                        <a:rPr lang="en-US" altLang="zh-TW" sz="1400" b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zh-TW" altLang="en-US" sz="1400" b="0">
                          <a:solidFill>
                            <a:schemeClr val="tx1"/>
                          </a:solidFill>
                        </a:rPr>
                        <a:t>邊緣</a:t>
                      </a:r>
                      <a:r>
                        <a:rPr lang="en-US" altLang="zh-TW" sz="1400" b="0">
                          <a:solidFill>
                            <a:schemeClr val="tx1"/>
                          </a:solidFill>
                        </a:rPr>
                        <a:t>AI</a:t>
                      </a:r>
                      <a:r>
                        <a:rPr lang="en-US" altLang="zh-TW" sz="1400" b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en-US" altLang="zh-TW" sz="1400" b="0">
                          <a:solidFill>
                            <a:schemeClr val="tx1"/>
                          </a:solidFill>
                        </a:rPr>
                        <a:t>RSU</a:t>
                      </a:r>
                      <a:r>
                        <a:rPr lang="en-US" altLang="zh-TW" sz="1400" b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en-US" altLang="zh-TW" sz="1400" b="0">
                          <a:solidFill>
                            <a:schemeClr val="tx1"/>
                          </a:solidFill>
                        </a:rPr>
                        <a:t>V2X</a:t>
                      </a:r>
                      <a:r>
                        <a:rPr lang="zh-TW" altLang="en-US" sz="1400" b="0">
                          <a:solidFill>
                            <a:schemeClr val="tx1"/>
                          </a:solidFill>
                        </a:rPr>
                        <a:t>車輛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400" b="0">
                          <a:solidFill>
                            <a:schemeClr val="tx1"/>
                          </a:solidFill>
                        </a:rPr>
                        <a:t>號控器</a:t>
                      </a:r>
                      <a:r>
                        <a:rPr lang="en-US" altLang="zh-TW" sz="1400" b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zh-TW" altLang="en-US" sz="1400" b="0">
                          <a:solidFill>
                            <a:schemeClr val="tx1"/>
                          </a:solidFill>
                        </a:rPr>
                        <a:t>邊緣</a:t>
                      </a:r>
                      <a:r>
                        <a:rPr lang="en-US" altLang="zh-TW" sz="1400" b="0">
                          <a:solidFill>
                            <a:schemeClr val="tx1"/>
                          </a:solidFill>
                        </a:rPr>
                        <a:t>AI</a:t>
                      </a:r>
                      <a:r>
                        <a:rPr lang="en-US" altLang="zh-TW" sz="1400" b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en-US" altLang="zh-TW" sz="1400" b="0">
                          <a:solidFill>
                            <a:schemeClr val="tx1"/>
                          </a:solidFill>
                        </a:rPr>
                        <a:t>RSU</a:t>
                      </a:r>
                      <a:r>
                        <a:rPr lang="en-US" altLang="zh-TW" sz="1400" b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en-US" altLang="zh-TW" sz="1400" b="0">
                          <a:solidFill>
                            <a:schemeClr val="tx1"/>
                          </a:solidFill>
                        </a:rPr>
                        <a:t>V2X</a:t>
                      </a:r>
                      <a:r>
                        <a:rPr lang="zh-TW" altLang="en-US" sz="1400" b="0">
                          <a:solidFill>
                            <a:schemeClr val="tx1"/>
                          </a:solidFill>
                        </a:rPr>
                        <a:t>車輛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400" b="0">
                          <a:solidFill>
                            <a:schemeClr val="tx1"/>
                          </a:solidFill>
                        </a:rPr>
                        <a:t>V2X</a:t>
                      </a:r>
                      <a:r>
                        <a:rPr lang="zh-TW" altLang="en-US" sz="1400" b="0">
                          <a:solidFill>
                            <a:schemeClr val="tx1"/>
                          </a:solidFill>
                        </a:rPr>
                        <a:t>車輛</a:t>
                      </a:r>
                      <a:r>
                        <a:rPr lang="en-US" altLang="zh-TW" sz="1400" b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RSU</a:t>
                      </a:r>
                      <a:r>
                        <a:rPr lang="zh-TW" altLang="en-US" sz="1400" b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邊緣</a:t>
                      </a:r>
                      <a:r>
                        <a:rPr lang="en-US" altLang="zh-TW" sz="1400" b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AI</a:t>
                      </a:r>
                      <a:r>
                        <a:rPr lang="zh-TW" altLang="en-US" sz="1400" b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後台</a:t>
                      </a:r>
                      <a:endParaRPr lang="zh-TW" altLang="en-US" sz="14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22407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600" b="1">
                          <a:solidFill>
                            <a:schemeClr val="tx1"/>
                          </a:solidFill>
                        </a:rPr>
                        <a:t>指令下達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400" b="0">
                          <a:solidFill>
                            <a:schemeClr val="tx1"/>
                          </a:solidFill>
                        </a:rPr>
                        <a:t>N/A</a:t>
                      </a:r>
                      <a:endParaRPr lang="zh-TW" altLang="en-US" sz="14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0">
                          <a:solidFill>
                            <a:schemeClr val="tx1"/>
                          </a:solidFill>
                        </a:rPr>
                        <a:t>N/A</a:t>
                      </a:r>
                      <a:endParaRPr lang="zh-TW" altLang="en-US" sz="14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42900" indent="-342900" algn="l">
                        <a:buFont typeface="+mj-lt"/>
                        <a:buAutoNum type="arabicPeriod"/>
                      </a:pPr>
                      <a:r>
                        <a:rPr lang="zh-TW" altLang="en-US" sz="1400" b="0">
                          <a:solidFill>
                            <a:schemeClr val="tx1"/>
                          </a:solidFill>
                        </a:rPr>
                        <a:t>邊緣</a:t>
                      </a:r>
                      <a:r>
                        <a:rPr lang="en-US" altLang="zh-TW" sz="1400" b="0">
                          <a:solidFill>
                            <a:schemeClr val="tx1"/>
                          </a:solidFill>
                        </a:rPr>
                        <a:t>AI</a:t>
                      </a:r>
                      <a:r>
                        <a:rPr lang="en-US" altLang="zh-TW" sz="1400" b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zh-TW" altLang="en-US" sz="1400" b="0">
                          <a:solidFill>
                            <a:schemeClr val="tx1"/>
                          </a:solidFill>
                        </a:rPr>
                        <a:t>號控器</a:t>
                      </a:r>
                      <a:endParaRPr lang="en-US" altLang="zh-TW" sz="1400" b="0">
                        <a:solidFill>
                          <a:schemeClr val="tx1"/>
                        </a:solidFill>
                      </a:endParaRPr>
                    </a:p>
                    <a:p>
                      <a:pPr marL="342900" indent="-342900" algn="l">
                        <a:buFont typeface="+mj-lt"/>
                        <a:buAutoNum type="arabicPeriod"/>
                      </a:pPr>
                      <a:r>
                        <a:rPr lang="zh-TW" altLang="en-US" sz="1400" b="0">
                          <a:solidFill>
                            <a:schemeClr val="tx1"/>
                          </a:solidFill>
                        </a:rPr>
                        <a:t>後台</a:t>
                      </a:r>
                      <a:r>
                        <a:rPr lang="en-US" altLang="zh-TW" sz="1400" b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zh-TW" altLang="en-US" sz="1400" b="0">
                          <a:solidFill>
                            <a:schemeClr val="tx1"/>
                          </a:solidFill>
                        </a:rPr>
                        <a:t>號控器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400" b="0">
                          <a:solidFill>
                            <a:schemeClr val="tx1"/>
                          </a:solidFill>
                        </a:rPr>
                        <a:t>N/A</a:t>
                      </a:r>
                      <a:endParaRPr lang="zh-TW" altLang="en-US" sz="14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400" b="0">
                          <a:solidFill>
                            <a:schemeClr val="tx1"/>
                          </a:solidFill>
                        </a:rPr>
                        <a:t>N/A</a:t>
                      </a:r>
                      <a:endParaRPr lang="zh-TW" altLang="en-US" sz="14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42900" indent="-342900" algn="l">
                        <a:buFont typeface="+mj-lt"/>
                        <a:buAutoNum type="arabicPeriod"/>
                      </a:pPr>
                      <a:r>
                        <a:rPr lang="zh-TW" altLang="en-US" sz="1400" b="0">
                          <a:solidFill>
                            <a:schemeClr val="tx1"/>
                          </a:solidFill>
                        </a:rPr>
                        <a:t>邊緣</a:t>
                      </a:r>
                      <a:r>
                        <a:rPr lang="en-US" altLang="zh-TW" sz="1400" b="0">
                          <a:solidFill>
                            <a:schemeClr val="tx1"/>
                          </a:solidFill>
                        </a:rPr>
                        <a:t>AI</a:t>
                      </a:r>
                      <a:r>
                        <a:rPr lang="en-US" altLang="zh-TW" sz="1400" b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zh-TW" altLang="en-US" sz="1400" b="0">
                          <a:solidFill>
                            <a:schemeClr val="tx1"/>
                          </a:solidFill>
                        </a:rPr>
                        <a:t>號控器</a:t>
                      </a:r>
                      <a:endParaRPr lang="en-US" altLang="zh-TW" sz="1400" b="0">
                        <a:solidFill>
                          <a:schemeClr val="tx1"/>
                        </a:solidFill>
                      </a:endParaRPr>
                    </a:p>
                    <a:p>
                      <a:pPr marL="342900" indent="-342900" algn="l">
                        <a:buFont typeface="+mj-lt"/>
                        <a:buAutoNum type="arabicPeriod"/>
                      </a:pPr>
                      <a:r>
                        <a:rPr lang="zh-TW" altLang="en-US" sz="1400" b="0">
                          <a:solidFill>
                            <a:schemeClr val="tx1"/>
                          </a:solidFill>
                        </a:rPr>
                        <a:t>後台</a:t>
                      </a:r>
                      <a:r>
                        <a:rPr lang="en-US" altLang="zh-TW" sz="1400" b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zh-TW" altLang="en-US" sz="1400" b="0">
                          <a:solidFill>
                            <a:schemeClr val="tx1"/>
                          </a:solidFill>
                        </a:rPr>
                        <a:t>號控器</a:t>
                      </a:r>
                      <a:endParaRPr lang="en-US" altLang="zh-TW" sz="14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76202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300020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手繪多邊形: 圖案 26">
            <a:extLst>
              <a:ext uri="{FF2B5EF4-FFF2-40B4-BE49-F238E27FC236}">
                <a16:creationId xmlns:a16="http://schemas.microsoft.com/office/drawing/2014/main" id="{5C47A8CF-EE42-2206-4451-31A732E5D77D}"/>
              </a:ext>
            </a:extLst>
          </p:cNvPr>
          <p:cNvSpPr/>
          <p:nvPr/>
        </p:nvSpPr>
        <p:spPr>
          <a:xfrm>
            <a:off x="1104900" y="1155700"/>
            <a:ext cx="7340600" cy="5588000"/>
          </a:xfrm>
          <a:custGeom>
            <a:avLst/>
            <a:gdLst>
              <a:gd name="connsiteX0" fmla="*/ 0 w 7962900"/>
              <a:gd name="connsiteY0" fmla="*/ 0 h 5588000"/>
              <a:gd name="connsiteX1" fmla="*/ 7962900 w 7962900"/>
              <a:gd name="connsiteY1" fmla="*/ 0 h 5588000"/>
              <a:gd name="connsiteX2" fmla="*/ 7962900 w 7962900"/>
              <a:gd name="connsiteY2" fmla="*/ 5588000 h 5588000"/>
              <a:gd name="connsiteX3" fmla="*/ 5765800 w 7962900"/>
              <a:gd name="connsiteY3" fmla="*/ 5588000 h 5588000"/>
              <a:gd name="connsiteX4" fmla="*/ 4025900 w 7962900"/>
              <a:gd name="connsiteY4" fmla="*/ 3848100 h 5588000"/>
              <a:gd name="connsiteX5" fmla="*/ 2768600 w 7962900"/>
              <a:gd name="connsiteY5" fmla="*/ 3848100 h 5588000"/>
              <a:gd name="connsiteX6" fmla="*/ 2768600 w 7962900"/>
              <a:gd name="connsiteY6" fmla="*/ 2870200 h 5588000"/>
              <a:gd name="connsiteX7" fmla="*/ 63500 w 7962900"/>
              <a:gd name="connsiteY7" fmla="*/ 2870200 h 5588000"/>
              <a:gd name="connsiteX8" fmla="*/ 63500 w 7962900"/>
              <a:gd name="connsiteY8" fmla="*/ 0 h 5588000"/>
              <a:gd name="connsiteX0" fmla="*/ 7620 w 7899400"/>
              <a:gd name="connsiteY0" fmla="*/ 0 h 5588000"/>
              <a:gd name="connsiteX1" fmla="*/ 7899400 w 7899400"/>
              <a:gd name="connsiteY1" fmla="*/ 0 h 5588000"/>
              <a:gd name="connsiteX2" fmla="*/ 7899400 w 7899400"/>
              <a:gd name="connsiteY2" fmla="*/ 5588000 h 5588000"/>
              <a:gd name="connsiteX3" fmla="*/ 5702300 w 7899400"/>
              <a:gd name="connsiteY3" fmla="*/ 5588000 h 5588000"/>
              <a:gd name="connsiteX4" fmla="*/ 3962400 w 7899400"/>
              <a:gd name="connsiteY4" fmla="*/ 3848100 h 5588000"/>
              <a:gd name="connsiteX5" fmla="*/ 2705100 w 7899400"/>
              <a:gd name="connsiteY5" fmla="*/ 3848100 h 5588000"/>
              <a:gd name="connsiteX6" fmla="*/ 2705100 w 7899400"/>
              <a:gd name="connsiteY6" fmla="*/ 2870200 h 5588000"/>
              <a:gd name="connsiteX7" fmla="*/ 0 w 7899400"/>
              <a:gd name="connsiteY7" fmla="*/ 2870200 h 5588000"/>
              <a:gd name="connsiteX8" fmla="*/ 0 w 7899400"/>
              <a:gd name="connsiteY8" fmla="*/ 0 h 5588000"/>
              <a:gd name="connsiteX0" fmla="*/ 7620 w 7899400"/>
              <a:gd name="connsiteY0" fmla="*/ 0 h 5588000"/>
              <a:gd name="connsiteX1" fmla="*/ 7899400 w 7899400"/>
              <a:gd name="connsiteY1" fmla="*/ 0 h 5588000"/>
              <a:gd name="connsiteX2" fmla="*/ 7899400 w 7899400"/>
              <a:gd name="connsiteY2" fmla="*/ 5588000 h 5588000"/>
              <a:gd name="connsiteX3" fmla="*/ 5702300 w 7899400"/>
              <a:gd name="connsiteY3" fmla="*/ 5588000 h 5588000"/>
              <a:gd name="connsiteX4" fmla="*/ 5249811 w 7899400"/>
              <a:gd name="connsiteY4" fmla="*/ 3840480 h 5588000"/>
              <a:gd name="connsiteX5" fmla="*/ 2705100 w 7899400"/>
              <a:gd name="connsiteY5" fmla="*/ 3848100 h 5588000"/>
              <a:gd name="connsiteX6" fmla="*/ 2705100 w 7899400"/>
              <a:gd name="connsiteY6" fmla="*/ 2870200 h 5588000"/>
              <a:gd name="connsiteX7" fmla="*/ 0 w 7899400"/>
              <a:gd name="connsiteY7" fmla="*/ 2870200 h 5588000"/>
              <a:gd name="connsiteX8" fmla="*/ 0 w 7899400"/>
              <a:gd name="connsiteY8" fmla="*/ 0 h 5588000"/>
              <a:gd name="connsiteX0" fmla="*/ 7620 w 7899400"/>
              <a:gd name="connsiteY0" fmla="*/ 0 h 5588000"/>
              <a:gd name="connsiteX1" fmla="*/ 7899400 w 7899400"/>
              <a:gd name="connsiteY1" fmla="*/ 0 h 5588000"/>
              <a:gd name="connsiteX2" fmla="*/ 7899400 w 7899400"/>
              <a:gd name="connsiteY2" fmla="*/ 5588000 h 5588000"/>
              <a:gd name="connsiteX3" fmla="*/ 5702300 w 7899400"/>
              <a:gd name="connsiteY3" fmla="*/ 5588000 h 5588000"/>
              <a:gd name="connsiteX4" fmla="*/ 5233411 w 7899400"/>
              <a:gd name="connsiteY4" fmla="*/ 3863340 h 5588000"/>
              <a:gd name="connsiteX5" fmla="*/ 2705100 w 7899400"/>
              <a:gd name="connsiteY5" fmla="*/ 3848100 h 5588000"/>
              <a:gd name="connsiteX6" fmla="*/ 2705100 w 7899400"/>
              <a:gd name="connsiteY6" fmla="*/ 2870200 h 5588000"/>
              <a:gd name="connsiteX7" fmla="*/ 0 w 7899400"/>
              <a:gd name="connsiteY7" fmla="*/ 2870200 h 5588000"/>
              <a:gd name="connsiteX8" fmla="*/ 0 w 7899400"/>
              <a:gd name="connsiteY8" fmla="*/ 0 h 5588000"/>
              <a:gd name="connsiteX0" fmla="*/ 7620 w 7899400"/>
              <a:gd name="connsiteY0" fmla="*/ 0 h 5588000"/>
              <a:gd name="connsiteX1" fmla="*/ 7899400 w 7899400"/>
              <a:gd name="connsiteY1" fmla="*/ 0 h 5588000"/>
              <a:gd name="connsiteX2" fmla="*/ 7899400 w 7899400"/>
              <a:gd name="connsiteY2" fmla="*/ 5588000 h 5588000"/>
              <a:gd name="connsiteX3" fmla="*/ 5702300 w 7899400"/>
              <a:gd name="connsiteY3" fmla="*/ 5588000 h 5588000"/>
              <a:gd name="connsiteX4" fmla="*/ 5233411 w 7899400"/>
              <a:gd name="connsiteY4" fmla="*/ 3840480 h 5588000"/>
              <a:gd name="connsiteX5" fmla="*/ 2705100 w 7899400"/>
              <a:gd name="connsiteY5" fmla="*/ 3848100 h 5588000"/>
              <a:gd name="connsiteX6" fmla="*/ 2705100 w 7899400"/>
              <a:gd name="connsiteY6" fmla="*/ 2870200 h 5588000"/>
              <a:gd name="connsiteX7" fmla="*/ 0 w 7899400"/>
              <a:gd name="connsiteY7" fmla="*/ 2870200 h 5588000"/>
              <a:gd name="connsiteX8" fmla="*/ 0 w 7899400"/>
              <a:gd name="connsiteY8" fmla="*/ 0 h 558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899400" h="5588000">
                <a:moveTo>
                  <a:pt x="7620" y="0"/>
                </a:moveTo>
                <a:lnTo>
                  <a:pt x="7899400" y="0"/>
                </a:lnTo>
                <a:lnTo>
                  <a:pt x="7899400" y="5588000"/>
                </a:lnTo>
                <a:lnTo>
                  <a:pt x="5702300" y="5588000"/>
                </a:lnTo>
                <a:lnTo>
                  <a:pt x="5233411" y="3840480"/>
                </a:lnTo>
                <a:lnTo>
                  <a:pt x="2705100" y="3848100"/>
                </a:lnTo>
                <a:lnTo>
                  <a:pt x="2705100" y="2870200"/>
                </a:lnTo>
                <a:lnTo>
                  <a:pt x="0" y="2870200"/>
                </a:lnTo>
                <a:lnTo>
                  <a:pt x="0" y="0"/>
                </a:lnTo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021AECE-3687-0FB0-239D-4C61C3F104A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13462" y="2686397"/>
            <a:ext cx="2219692" cy="1770766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540C1BAF-5279-5148-5939-10EA90828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InterLux</a:t>
            </a:r>
            <a:r>
              <a:rPr lang="zh-TW" altLang="en-US"/>
              <a:t>各功能之數據及指令傳輸方向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614B2299-DE30-38F9-4088-67517F3263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6E290225-7458-4E5F-AFE5-E142CAAEBF37}" type="slidenum">
              <a:rPr lang="en-US" smtClean="0"/>
              <a:pPr algn="ctr"/>
              <a:t>35</a:t>
            </a:fld>
            <a:endParaRPr 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657B0B9E-1353-E38F-F127-38D8C6B02E67}"/>
              </a:ext>
            </a:extLst>
          </p:cNvPr>
          <p:cNvSpPr txBox="1"/>
          <p:nvPr/>
        </p:nvSpPr>
        <p:spPr>
          <a:xfrm>
            <a:off x="4289347" y="1947587"/>
            <a:ext cx="1067921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zh-TW" altLang="en-US" sz="2400" b="1"/>
              <a:t>邊緣</a:t>
            </a:r>
            <a:r>
              <a:rPr lang="en-US" altLang="zh-TW" sz="2400" b="1"/>
              <a:t>AI</a:t>
            </a:r>
            <a:endParaRPr lang="zh-TW" altLang="en-US" sz="2400" b="1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B8F2D9DC-BA6E-3ED2-C65A-202A6A2A9D09}"/>
              </a:ext>
            </a:extLst>
          </p:cNvPr>
          <p:cNvSpPr txBox="1"/>
          <p:nvPr/>
        </p:nvSpPr>
        <p:spPr>
          <a:xfrm>
            <a:off x="6639848" y="1329034"/>
            <a:ext cx="1415772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zh-TW" altLang="en-US" sz="2400" b="1"/>
              <a:t>通訊模組</a:t>
            </a: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17AA0E43-3140-6061-7EBE-B7937842F0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4194" y="2054058"/>
            <a:ext cx="1507066" cy="1457654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13DD94AE-6635-0C4B-8280-602D324649F2}"/>
              </a:ext>
            </a:extLst>
          </p:cNvPr>
          <p:cNvSpPr txBox="1"/>
          <p:nvPr/>
        </p:nvSpPr>
        <p:spPr>
          <a:xfrm>
            <a:off x="1453729" y="1329034"/>
            <a:ext cx="1107996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zh-TW" altLang="en-US" sz="2400" b="1"/>
              <a:t>感測器</a:t>
            </a: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C108DDCA-F3FE-181C-B4DD-532D8284BE33}"/>
              </a:ext>
            </a:extLst>
          </p:cNvPr>
          <p:cNvSpPr txBox="1"/>
          <p:nvPr/>
        </p:nvSpPr>
        <p:spPr>
          <a:xfrm>
            <a:off x="7224919" y="4135179"/>
            <a:ext cx="701026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zh-TW" sz="2400" b="1"/>
              <a:t>RSU</a:t>
            </a:r>
            <a:endParaRPr lang="zh-TW" altLang="en-US" sz="2400" b="1"/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F42A6BDC-83DC-A06B-2A30-796406F6A4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192" y="4432300"/>
            <a:ext cx="3223796" cy="2311400"/>
          </a:xfrm>
          <a:prstGeom prst="rect">
            <a:avLst/>
          </a:prstGeom>
        </p:spPr>
      </p:pic>
      <p:sp>
        <p:nvSpPr>
          <p:cNvPr id="18" name="等腰三角形 17">
            <a:extLst>
              <a:ext uri="{FF2B5EF4-FFF2-40B4-BE49-F238E27FC236}">
                <a16:creationId xmlns:a16="http://schemas.microsoft.com/office/drawing/2014/main" id="{9FE563FD-0F94-BA49-4C81-568AB884ED86}"/>
              </a:ext>
            </a:extLst>
          </p:cNvPr>
          <p:cNvSpPr/>
          <p:nvPr/>
        </p:nvSpPr>
        <p:spPr>
          <a:xfrm>
            <a:off x="838200" y="3042441"/>
            <a:ext cx="2297778" cy="2738142"/>
          </a:xfrm>
          <a:prstGeom prst="triangle">
            <a:avLst/>
          </a:prstGeom>
          <a:solidFill>
            <a:srgbClr val="FFF368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橢圓 18">
            <a:extLst>
              <a:ext uri="{FF2B5EF4-FFF2-40B4-BE49-F238E27FC236}">
                <a16:creationId xmlns:a16="http://schemas.microsoft.com/office/drawing/2014/main" id="{D9462067-A52F-2B1C-91D3-8CA1E82EEA8B}"/>
              </a:ext>
            </a:extLst>
          </p:cNvPr>
          <p:cNvSpPr/>
          <p:nvPr/>
        </p:nvSpPr>
        <p:spPr>
          <a:xfrm>
            <a:off x="838200" y="5168267"/>
            <a:ext cx="2273300" cy="1261423"/>
          </a:xfrm>
          <a:prstGeom prst="ellipse">
            <a:avLst/>
          </a:prstGeom>
          <a:solidFill>
            <a:srgbClr val="FFF368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4C5F6E5B-E334-84F7-069E-BE8A1DF18B52}"/>
              </a:ext>
            </a:extLst>
          </p:cNvPr>
          <p:cNvSpPr txBox="1"/>
          <p:nvPr/>
        </p:nvSpPr>
        <p:spPr>
          <a:xfrm>
            <a:off x="1299843" y="1721949"/>
            <a:ext cx="1415772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zh-TW" altLang="en-US" sz="1600"/>
              <a:t>感測交通狀況</a:t>
            </a: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53D0FEF0-862D-CF95-AC9D-15CDFCF6C926}"/>
              </a:ext>
            </a:extLst>
          </p:cNvPr>
          <p:cNvSpPr txBox="1"/>
          <p:nvPr/>
        </p:nvSpPr>
        <p:spPr>
          <a:xfrm>
            <a:off x="4115423" y="2336731"/>
            <a:ext cx="1415772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zh-TW" altLang="en-US" sz="1600"/>
              <a:t>影像辨識運算</a:t>
            </a: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D9081D72-78A0-F74B-C296-768640D42295}"/>
              </a:ext>
            </a:extLst>
          </p:cNvPr>
          <p:cNvSpPr txBox="1"/>
          <p:nvPr/>
        </p:nvSpPr>
        <p:spPr>
          <a:xfrm>
            <a:off x="6570118" y="1721949"/>
            <a:ext cx="1555234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zh-TW" altLang="en-US" sz="1600"/>
              <a:t>資料接收</a:t>
            </a:r>
            <a:r>
              <a:rPr lang="en-US" altLang="zh-TW" sz="1600"/>
              <a:t>&amp;</a:t>
            </a:r>
            <a:r>
              <a:rPr lang="zh-TW" altLang="en-US" sz="1600"/>
              <a:t>傳輸</a:t>
            </a:r>
          </a:p>
        </p:txBody>
      </p:sp>
      <p:pic>
        <p:nvPicPr>
          <p:cNvPr id="28" name="圖片 27">
            <a:extLst>
              <a:ext uri="{FF2B5EF4-FFF2-40B4-BE49-F238E27FC236}">
                <a16:creationId xmlns:a16="http://schemas.microsoft.com/office/drawing/2014/main" id="{88A722D3-AA0E-4E94-AE4A-59237EE998E9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02066" y="5148709"/>
            <a:ext cx="1731088" cy="1594991"/>
          </a:xfrm>
          <a:prstGeom prst="rect">
            <a:avLst/>
          </a:prstGeom>
        </p:spPr>
      </p:pic>
      <p:sp>
        <p:nvSpPr>
          <p:cNvPr id="30" name="文字方塊 29">
            <a:extLst>
              <a:ext uri="{FF2B5EF4-FFF2-40B4-BE49-F238E27FC236}">
                <a16:creationId xmlns:a16="http://schemas.microsoft.com/office/drawing/2014/main" id="{13A76D9D-25EF-21D8-08D4-E45AA860E625}"/>
              </a:ext>
            </a:extLst>
          </p:cNvPr>
          <p:cNvSpPr txBox="1"/>
          <p:nvPr/>
        </p:nvSpPr>
        <p:spPr>
          <a:xfrm>
            <a:off x="3927897" y="1326481"/>
            <a:ext cx="1581715" cy="584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altLang="zh-TW" sz="3200" b="1"/>
              <a:t>InterLux</a:t>
            </a:r>
            <a:endParaRPr lang="zh-TW" altLang="en-US" sz="3200" b="1"/>
          </a:p>
        </p:txBody>
      </p:sp>
      <p:pic>
        <p:nvPicPr>
          <p:cNvPr id="32" name="圖片 31">
            <a:extLst>
              <a:ext uri="{FF2B5EF4-FFF2-40B4-BE49-F238E27FC236}">
                <a16:creationId xmlns:a16="http://schemas.microsoft.com/office/drawing/2014/main" id="{797AF3F4-F0C2-D17A-7460-A1B10BE585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3134" y="2579859"/>
            <a:ext cx="2933700" cy="1562100"/>
          </a:xfrm>
          <a:prstGeom prst="rect">
            <a:avLst/>
          </a:prstGeom>
        </p:spPr>
      </p:pic>
      <p:sp>
        <p:nvSpPr>
          <p:cNvPr id="33" name="文字方塊 32">
            <a:extLst>
              <a:ext uri="{FF2B5EF4-FFF2-40B4-BE49-F238E27FC236}">
                <a16:creationId xmlns:a16="http://schemas.microsoft.com/office/drawing/2014/main" id="{0CC081D5-D225-F0C7-3E57-7B8AC0614C1B}"/>
              </a:ext>
            </a:extLst>
          </p:cNvPr>
          <p:cNvSpPr txBox="1"/>
          <p:nvPr/>
        </p:nvSpPr>
        <p:spPr>
          <a:xfrm>
            <a:off x="9255957" y="1864248"/>
            <a:ext cx="2779927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zh-TW" altLang="en-US" sz="2400" b="1"/>
              <a:t>交控中心</a:t>
            </a:r>
            <a:r>
              <a:rPr lang="en-US" altLang="zh-TW" sz="2400" b="1"/>
              <a:t>/</a:t>
            </a:r>
            <a:r>
              <a:rPr lang="zh-TW" altLang="en-US" sz="2400" b="1"/>
              <a:t>管理平台</a:t>
            </a: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5F7656E1-0900-FBB1-8C0E-09409C8510AE}"/>
              </a:ext>
            </a:extLst>
          </p:cNvPr>
          <p:cNvSpPr txBox="1"/>
          <p:nvPr/>
        </p:nvSpPr>
        <p:spPr>
          <a:xfrm>
            <a:off x="9663116" y="2257163"/>
            <a:ext cx="1965603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zh-TW" altLang="en-US" sz="1600"/>
              <a:t>資訊接收</a:t>
            </a:r>
            <a:r>
              <a:rPr lang="en-US" altLang="zh-TW" sz="1600"/>
              <a:t>&amp;</a:t>
            </a:r>
            <a:r>
              <a:rPr lang="zh-TW" altLang="en-US" sz="1600"/>
              <a:t>決策下達</a:t>
            </a:r>
          </a:p>
        </p:txBody>
      </p:sp>
      <p:pic>
        <p:nvPicPr>
          <p:cNvPr id="41" name="圖片 40">
            <a:extLst>
              <a:ext uri="{FF2B5EF4-FFF2-40B4-BE49-F238E27FC236}">
                <a16:creationId xmlns:a16="http://schemas.microsoft.com/office/drawing/2014/main" id="{6B58C75C-394E-2B80-B028-000BB66158A7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27619" y="4974990"/>
            <a:ext cx="1485240" cy="1032490"/>
          </a:xfrm>
          <a:prstGeom prst="rect">
            <a:avLst/>
          </a:prstGeom>
        </p:spPr>
      </p:pic>
      <p:sp>
        <p:nvSpPr>
          <p:cNvPr id="42" name="文字方塊 41">
            <a:extLst>
              <a:ext uri="{FF2B5EF4-FFF2-40B4-BE49-F238E27FC236}">
                <a16:creationId xmlns:a16="http://schemas.microsoft.com/office/drawing/2014/main" id="{1DE39A90-889B-269A-A8CC-1B8AAE97D0D4}"/>
              </a:ext>
            </a:extLst>
          </p:cNvPr>
          <p:cNvSpPr txBox="1"/>
          <p:nvPr/>
        </p:nvSpPr>
        <p:spPr>
          <a:xfrm>
            <a:off x="9997302" y="4135179"/>
            <a:ext cx="1308370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zh-TW" sz="2400" b="1"/>
              <a:t>V2X</a:t>
            </a:r>
            <a:r>
              <a:rPr lang="zh-TW" altLang="en-US" sz="2400" b="1"/>
              <a:t>車輛</a:t>
            </a:r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E528BCE6-7150-B8BD-A20A-D4B491298690}"/>
              </a:ext>
            </a:extLst>
          </p:cNvPr>
          <p:cNvSpPr txBox="1"/>
          <p:nvPr/>
        </p:nvSpPr>
        <p:spPr>
          <a:xfrm>
            <a:off x="9668688" y="4513325"/>
            <a:ext cx="1965603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zh-TW" altLang="en-US" sz="1600"/>
              <a:t>資訊接收</a:t>
            </a:r>
            <a:r>
              <a:rPr lang="en-US" altLang="zh-TW" sz="1600"/>
              <a:t>&amp;</a:t>
            </a:r>
            <a:r>
              <a:rPr lang="zh-TW" altLang="en-US" sz="1600"/>
              <a:t>需求告知</a:t>
            </a:r>
          </a:p>
        </p:txBody>
      </p:sp>
      <p:pic>
        <p:nvPicPr>
          <p:cNvPr id="74" name="圖片 73">
            <a:extLst>
              <a:ext uri="{FF2B5EF4-FFF2-40B4-BE49-F238E27FC236}">
                <a16:creationId xmlns:a16="http://schemas.microsoft.com/office/drawing/2014/main" id="{96D8886F-DC98-95CE-CDCC-6010D6A28692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34675" y="5148709"/>
            <a:ext cx="1379845" cy="718762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EB30A7B6-6D7F-51C6-F5DC-1ECC4E42848E}"/>
              </a:ext>
            </a:extLst>
          </p:cNvPr>
          <p:cNvSpPr txBox="1"/>
          <p:nvPr/>
        </p:nvSpPr>
        <p:spPr>
          <a:xfrm>
            <a:off x="8897873" y="1083702"/>
            <a:ext cx="25298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/>
              <a:t>(V2X) </a:t>
            </a:r>
            <a:r>
              <a:rPr lang="zh-TW" altLang="en-US" sz="1600"/>
              <a:t>感測器蒐集資訊共享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05BEDFBA-C204-34D4-8E61-970E63C9AF93}"/>
              </a:ext>
            </a:extLst>
          </p:cNvPr>
          <p:cNvSpPr txBox="1"/>
          <p:nvPr/>
        </p:nvSpPr>
        <p:spPr>
          <a:xfrm>
            <a:off x="8897873" y="241284"/>
            <a:ext cx="24689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/>
              <a:t>即時交通監看 </a:t>
            </a:r>
            <a:r>
              <a:rPr lang="en-US" altLang="zh-TW" sz="1600"/>
              <a:t>&amp;</a:t>
            </a:r>
            <a:r>
              <a:rPr lang="zh-TW" altLang="en-US" sz="1600"/>
              <a:t> 交通計數</a:t>
            </a:r>
            <a:endParaRPr lang="en-US" altLang="zh-TW" sz="160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E7FBD606-48D0-38B1-92DF-ED7A37E476C2}"/>
              </a:ext>
            </a:extLst>
          </p:cNvPr>
          <p:cNvSpPr txBox="1"/>
          <p:nvPr/>
        </p:nvSpPr>
        <p:spPr>
          <a:xfrm>
            <a:off x="8897873" y="1365387"/>
            <a:ext cx="23711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/>
              <a:t>(V2X) </a:t>
            </a:r>
            <a:r>
              <a:rPr lang="zh-TW" altLang="en-US" sz="1600"/>
              <a:t>即時號誌資訊播送 </a:t>
            </a:r>
          </a:p>
        </p:txBody>
      </p: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D53D9CA5-FAA9-2D4B-453F-337B5906E46A}"/>
              </a:ext>
            </a:extLst>
          </p:cNvPr>
          <p:cNvGrpSpPr/>
          <p:nvPr/>
        </p:nvGrpSpPr>
        <p:grpSpPr>
          <a:xfrm>
            <a:off x="8615882" y="241284"/>
            <a:ext cx="288862" cy="338554"/>
            <a:chOff x="8588742" y="211177"/>
            <a:chExt cx="383934" cy="464910"/>
          </a:xfrm>
        </p:grpSpPr>
        <p:sp>
          <p:nvSpPr>
            <p:cNvPr id="14" name="橢圓 13">
              <a:extLst>
                <a:ext uri="{FF2B5EF4-FFF2-40B4-BE49-F238E27FC236}">
                  <a16:creationId xmlns:a16="http://schemas.microsoft.com/office/drawing/2014/main" id="{AC156CF4-BCAE-1C78-8A15-9073E5B561B7}"/>
                </a:ext>
              </a:extLst>
            </p:cNvPr>
            <p:cNvSpPr/>
            <p:nvPr/>
          </p:nvSpPr>
          <p:spPr>
            <a:xfrm>
              <a:off x="8619651" y="274346"/>
              <a:ext cx="334940" cy="334940"/>
            </a:xfrm>
            <a:prstGeom prst="ellipse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/>
            </a:p>
          </p:txBody>
        </p:sp>
        <p:sp>
          <p:nvSpPr>
            <p:cNvPr id="22" name="文字方塊 21">
              <a:extLst>
                <a:ext uri="{FF2B5EF4-FFF2-40B4-BE49-F238E27FC236}">
                  <a16:creationId xmlns:a16="http://schemas.microsoft.com/office/drawing/2014/main" id="{FCD1EFD0-AABF-78AE-B9F2-2B0A9C0D6026}"/>
                </a:ext>
              </a:extLst>
            </p:cNvPr>
            <p:cNvSpPr txBox="1"/>
            <p:nvPr/>
          </p:nvSpPr>
          <p:spPr>
            <a:xfrm>
              <a:off x="8588742" y="211177"/>
              <a:ext cx="383934" cy="4649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zh-TW" sz="1600"/>
                <a:t>1</a:t>
              </a:r>
              <a:endParaRPr lang="zh-TW" altLang="en-US" sz="1600"/>
            </a:p>
          </p:txBody>
        </p:sp>
      </p:grpSp>
      <p:grpSp>
        <p:nvGrpSpPr>
          <p:cNvPr id="23" name="群組 22">
            <a:extLst>
              <a:ext uri="{FF2B5EF4-FFF2-40B4-BE49-F238E27FC236}">
                <a16:creationId xmlns:a16="http://schemas.microsoft.com/office/drawing/2014/main" id="{86A28E2E-AE2C-16D0-9457-CF1C9B8B655C}"/>
              </a:ext>
            </a:extLst>
          </p:cNvPr>
          <p:cNvGrpSpPr/>
          <p:nvPr/>
        </p:nvGrpSpPr>
        <p:grpSpPr>
          <a:xfrm>
            <a:off x="8615882" y="804654"/>
            <a:ext cx="288862" cy="338554"/>
            <a:chOff x="8588742" y="211635"/>
            <a:chExt cx="383934" cy="464910"/>
          </a:xfrm>
        </p:grpSpPr>
        <p:sp>
          <p:nvSpPr>
            <p:cNvPr id="25" name="橢圓 24">
              <a:extLst>
                <a:ext uri="{FF2B5EF4-FFF2-40B4-BE49-F238E27FC236}">
                  <a16:creationId xmlns:a16="http://schemas.microsoft.com/office/drawing/2014/main" id="{5D9BACFA-433C-402C-FD71-1248861507FB}"/>
                </a:ext>
              </a:extLst>
            </p:cNvPr>
            <p:cNvSpPr/>
            <p:nvPr/>
          </p:nvSpPr>
          <p:spPr>
            <a:xfrm>
              <a:off x="8619651" y="274346"/>
              <a:ext cx="334940" cy="334940"/>
            </a:xfrm>
            <a:prstGeom prst="ellipse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/>
            </a:p>
          </p:txBody>
        </p:sp>
        <p:sp>
          <p:nvSpPr>
            <p:cNvPr id="29" name="文字方塊 28">
              <a:extLst>
                <a:ext uri="{FF2B5EF4-FFF2-40B4-BE49-F238E27FC236}">
                  <a16:creationId xmlns:a16="http://schemas.microsoft.com/office/drawing/2014/main" id="{873FCCEF-E22B-99E4-9D18-BF1B08B2ECA7}"/>
                </a:ext>
              </a:extLst>
            </p:cNvPr>
            <p:cNvSpPr txBox="1"/>
            <p:nvPr/>
          </p:nvSpPr>
          <p:spPr>
            <a:xfrm>
              <a:off x="8588742" y="211635"/>
              <a:ext cx="383934" cy="4649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zh-TW" sz="1600"/>
                <a:t>3</a:t>
              </a:r>
              <a:endParaRPr lang="zh-TW" altLang="en-US" sz="1600"/>
            </a:p>
          </p:txBody>
        </p:sp>
      </p:grpSp>
      <p:grpSp>
        <p:nvGrpSpPr>
          <p:cNvPr id="31" name="群組 30">
            <a:extLst>
              <a:ext uri="{FF2B5EF4-FFF2-40B4-BE49-F238E27FC236}">
                <a16:creationId xmlns:a16="http://schemas.microsoft.com/office/drawing/2014/main" id="{5EF7B121-310F-2195-43BB-13C1E7D7153B}"/>
              </a:ext>
            </a:extLst>
          </p:cNvPr>
          <p:cNvGrpSpPr/>
          <p:nvPr/>
        </p:nvGrpSpPr>
        <p:grpSpPr>
          <a:xfrm>
            <a:off x="8615882" y="1086339"/>
            <a:ext cx="288862" cy="338554"/>
            <a:chOff x="8588742" y="209758"/>
            <a:chExt cx="383934" cy="464910"/>
          </a:xfrm>
        </p:grpSpPr>
        <p:sp>
          <p:nvSpPr>
            <p:cNvPr id="39" name="橢圓 38">
              <a:extLst>
                <a:ext uri="{FF2B5EF4-FFF2-40B4-BE49-F238E27FC236}">
                  <a16:creationId xmlns:a16="http://schemas.microsoft.com/office/drawing/2014/main" id="{96FE8C11-4EF8-EF25-8F01-519B95296DA6}"/>
                </a:ext>
              </a:extLst>
            </p:cNvPr>
            <p:cNvSpPr/>
            <p:nvPr/>
          </p:nvSpPr>
          <p:spPr>
            <a:xfrm>
              <a:off x="8619651" y="274346"/>
              <a:ext cx="334940" cy="334940"/>
            </a:xfrm>
            <a:prstGeom prst="ellipse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/>
            </a:p>
          </p:txBody>
        </p:sp>
        <p:sp>
          <p:nvSpPr>
            <p:cNvPr id="40" name="文字方塊 39">
              <a:extLst>
                <a:ext uri="{FF2B5EF4-FFF2-40B4-BE49-F238E27FC236}">
                  <a16:creationId xmlns:a16="http://schemas.microsoft.com/office/drawing/2014/main" id="{37B5B06B-3AE7-C13F-D8E2-E6ECA4D6031E}"/>
                </a:ext>
              </a:extLst>
            </p:cNvPr>
            <p:cNvSpPr txBox="1"/>
            <p:nvPr/>
          </p:nvSpPr>
          <p:spPr>
            <a:xfrm>
              <a:off x="8588742" y="209758"/>
              <a:ext cx="383934" cy="4649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zh-TW" sz="1600"/>
                <a:t>4</a:t>
              </a:r>
              <a:endParaRPr lang="zh-TW" altLang="en-US" sz="1600"/>
            </a:p>
          </p:txBody>
        </p:sp>
      </p:grp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483131F1-87B6-F138-E6AE-5F7B8F842D77}"/>
              </a:ext>
            </a:extLst>
          </p:cNvPr>
          <p:cNvSpPr txBox="1"/>
          <p:nvPr/>
        </p:nvSpPr>
        <p:spPr>
          <a:xfrm>
            <a:off x="8897871" y="802017"/>
            <a:ext cx="3240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600"/>
              <a:t>即時號控</a:t>
            </a:r>
            <a:endParaRPr lang="en-US" altLang="zh-TW" sz="1600"/>
          </a:p>
        </p:txBody>
      </p:sp>
      <p:grpSp>
        <p:nvGrpSpPr>
          <p:cNvPr id="45" name="群組 44">
            <a:extLst>
              <a:ext uri="{FF2B5EF4-FFF2-40B4-BE49-F238E27FC236}">
                <a16:creationId xmlns:a16="http://schemas.microsoft.com/office/drawing/2014/main" id="{507BCEF0-E989-6406-B53E-182E4BF09C22}"/>
              </a:ext>
            </a:extLst>
          </p:cNvPr>
          <p:cNvGrpSpPr/>
          <p:nvPr/>
        </p:nvGrpSpPr>
        <p:grpSpPr>
          <a:xfrm>
            <a:off x="8615882" y="522969"/>
            <a:ext cx="288862" cy="338554"/>
            <a:chOff x="8588742" y="192742"/>
            <a:chExt cx="383934" cy="464910"/>
          </a:xfrm>
        </p:grpSpPr>
        <p:sp>
          <p:nvSpPr>
            <p:cNvPr id="46" name="橢圓 45">
              <a:extLst>
                <a:ext uri="{FF2B5EF4-FFF2-40B4-BE49-F238E27FC236}">
                  <a16:creationId xmlns:a16="http://schemas.microsoft.com/office/drawing/2014/main" id="{93AE5E51-B9E3-9EC3-94AD-A0FEDBA7E669}"/>
                </a:ext>
              </a:extLst>
            </p:cNvPr>
            <p:cNvSpPr/>
            <p:nvPr/>
          </p:nvSpPr>
          <p:spPr>
            <a:xfrm>
              <a:off x="8619651" y="274346"/>
              <a:ext cx="334940" cy="334940"/>
            </a:xfrm>
            <a:prstGeom prst="ellipse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/>
            </a:p>
          </p:txBody>
        </p:sp>
        <p:sp>
          <p:nvSpPr>
            <p:cNvPr id="47" name="文字方塊 46">
              <a:extLst>
                <a:ext uri="{FF2B5EF4-FFF2-40B4-BE49-F238E27FC236}">
                  <a16:creationId xmlns:a16="http://schemas.microsoft.com/office/drawing/2014/main" id="{E90FDA45-D557-03E5-1E0B-2B4AC22FBD40}"/>
                </a:ext>
              </a:extLst>
            </p:cNvPr>
            <p:cNvSpPr txBox="1"/>
            <p:nvPr/>
          </p:nvSpPr>
          <p:spPr>
            <a:xfrm>
              <a:off x="8588742" y="192742"/>
              <a:ext cx="383934" cy="4649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zh-TW" sz="1600"/>
                <a:t>2</a:t>
              </a:r>
              <a:endParaRPr lang="zh-TW" altLang="en-US" sz="1600"/>
            </a:p>
          </p:txBody>
        </p:sp>
      </p:grp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4AD92DFB-8075-40A5-4829-8692721F0E59}"/>
              </a:ext>
            </a:extLst>
          </p:cNvPr>
          <p:cNvSpPr txBox="1"/>
          <p:nvPr/>
        </p:nvSpPr>
        <p:spPr>
          <a:xfrm>
            <a:off x="4202067" y="6288668"/>
            <a:ext cx="1107996" cy="461665"/>
          </a:xfrm>
          <a:prstGeom prst="rect">
            <a:avLst/>
          </a:prstGeom>
          <a:solidFill>
            <a:srgbClr val="FFFFFF">
              <a:alpha val="80000"/>
            </a:srgbClr>
          </a:solidFill>
        </p:spPr>
        <p:txBody>
          <a:bodyPr wrap="none" rtlCol="0" anchor="ctr">
            <a:spAutoFit/>
          </a:bodyPr>
          <a:lstStyle/>
          <a:p>
            <a:pPr algn="ctr"/>
            <a:r>
              <a:rPr lang="zh-TW" altLang="en-US" sz="2400" b="1"/>
              <a:t>號控器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497D98BE-CA2D-107C-C916-643CAA33DFB9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04610" y="2071615"/>
            <a:ext cx="1772337" cy="1513245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C7CE695B-19CE-2798-4963-4B8D2D740A7B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36" b="1036"/>
          <a:stretch/>
        </p:blipFill>
        <p:spPr>
          <a:xfrm>
            <a:off x="7023719" y="4248150"/>
            <a:ext cx="1103426" cy="2413200"/>
          </a:xfrm>
          <a:prstGeom prst="rect">
            <a:avLst/>
          </a:prstGeom>
        </p:spPr>
      </p:pic>
      <p:sp>
        <p:nvSpPr>
          <p:cNvPr id="26" name="文字方塊 25">
            <a:extLst>
              <a:ext uri="{FF2B5EF4-FFF2-40B4-BE49-F238E27FC236}">
                <a16:creationId xmlns:a16="http://schemas.microsoft.com/office/drawing/2014/main" id="{78932D08-EBE6-5B1D-EB6E-53A3F13AC9C0}"/>
              </a:ext>
            </a:extLst>
          </p:cNvPr>
          <p:cNvSpPr txBox="1"/>
          <p:nvPr/>
        </p:nvSpPr>
        <p:spPr>
          <a:xfrm>
            <a:off x="6797818" y="4513325"/>
            <a:ext cx="1555233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zh-TW" altLang="en-US" sz="1600"/>
              <a:t>資料接收</a:t>
            </a:r>
            <a:r>
              <a:rPr lang="en-US" altLang="zh-TW" sz="1600"/>
              <a:t>&amp;</a:t>
            </a:r>
            <a:r>
              <a:rPr lang="zh-TW" altLang="en-US" sz="1600"/>
              <a:t>播送</a:t>
            </a:r>
          </a:p>
        </p:txBody>
      </p:sp>
      <p:sp>
        <p:nvSpPr>
          <p:cNvPr id="94" name="文字方塊 93">
            <a:extLst>
              <a:ext uri="{FF2B5EF4-FFF2-40B4-BE49-F238E27FC236}">
                <a16:creationId xmlns:a16="http://schemas.microsoft.com/office/drawing/2014/main" id="{445F2469-1A6F-9A39-C057-8E355B01F0DC}"/>
              </a:ext>
            </a:extLst>
          </p:cNvPr>
          <p:cNvSpPr txBox="1"/>
          <p:nvPr/>
        </p:nvSpPr>
        <p:spPr>
          <a:xfrm>
            <a:off x="8897873" y="1642320"/>
            <a:ext cx="15039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/>
              <a:t>(V2X) </a:t>
            </a:r>
            <a:r>
              <a:rPr lang="zh-TW" altLang="en-US" sz="1600"/>
              <a:t>優先通行</a:t>
            </a:r>
          </a:p>
        </p:txBody>
      </p:sp>
      <p:grpSp>
        <p:nvGrpSpPr>
          <p:cNvPr id="95" name="群組 94">
            <a:extLst>
              <a:ext uri="{FF2B5EF4-FFF2-40B4-BE49-F238E27FC236}">
                <a16:creationId xmlns:a16="http://schemas.microsoft.com/office/drawing/2014/main" id="{99A90446-F87B-9F96-3D73-8F3F4FADC0A5}"/>
              </a:ext>
            </a:extLst>
          </p:cNvPr>
          <p:cNvGrpSpPr/>
          <p:nvPr/>
        </p:nvGrpSpPr>
        <p:grpSpPr>
          <a:xfrm>
            <a:off x="8615882" y="1363272"/>
            <a:ext cx="288862" cy="338554"/>
            <a:chOff x="8588742" y="209758"/>
            <a:chExt cx="383934" cy="464910"/>
          </a:xfrm>
        </p:grpSpPr>
        <p:sp>
          <p:nvSpPr>
            <p:cNvPr id="96" name="橢圓 95">
              <a:extLst>
                <a:ext uri="{FF2B5EF4-FFF2-40B4-BE49-F238E27FC236}">
                  <a16:creationId xmlns:a16="http://schemas.microsoft.com/office/drawing/2014/main" id="{A2B7394D-6C6C-83BF-B20F-32D82C42509D}"/>
                </a:ext>
              </a:extLst>
            </p:cNvPr>
            <p:cNvSpPr/>
            <p:nvPr/>
          </p:nvSpPr>
          <p:spPr>
            <a:xfrm>
              <a:off x="8619651" y="274346"/>
              <a:ext cx="334940" cy="334940"/>
            </a:xfrm>
            <a:prstGeom prst="ellipse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/>
            </a:p>
          </p:txBody>
        </p:sp>
        <p:sp>
          <p:nvSpPr>
            <p:cNvPr id="97" name="文字方塊 96">
              <a:extLst>
                <a:ext uri="{FF2B5EF4-FFF2-40B4-BE49-F238E27FC236}">
                  <a16:creationId xmlns:a16="http://schemas.microsoft.com/office/drawing/2014/main" id="{E317E0C8-A3DD-E572-5A73-A13A70B4A83D}"/>
                </a:ext>
              </a:extLst>
            </p:cNvPr>
            <p:cNvSpPr txBox="1"/>
            <p:nvPr/>
          </p:nvSpPr>
          <p:spPr>
            <a:xfrm>
              <a:off x="8588742" y="209758"/>
              <a:ext cx="383934" cy="4649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zh-TW" sz="1600"/>
                <a:t>5</a:t>
              </a:r>
              <a:endParaRPr lang="zh-TW" altLang="en-US" sz="1600"/>
            </a:p>
          </p:txBody>
        </p:sp>
      </p:grpSp>
      <p:grpSp>
        <p:nvGrpSpPr>
          <p:cNvPr id="108" name="群組 107">
            <a:extLst>
              <a:ext uri="{FF2B5EF4-FFF2-40B4-BE49-F238E27FC236}">
                <a16:creationId xmlns:a16="http://schemas.microsoft.com/office/drawing/2014/main" id="{BD9A148E-8ECF-9D05-94E2-C96238892D44}"/>
              </a:ext>
            </a:extLst>
          </p:cNvPr>
          <p:cNvGrpSpPr/>
          <p:nvPr/>
        </p:nvGrpSpPr>
        <p:grpSpPr>
          <a:xfrm>
            <a:off x="8615882" y="1642717"/>
            <a:ext cx="288862" cy="338554"/>
            <a:chOff x="8588742" y="209758"/>
            <a:chExt cx="383934" cy="464910"/>
          </a:xfrm>
        </p:grpSpPr>
        <p:sp>
          <p:nvSpPr>
            <p:cNvPr id="109" name="橢圓 108">
              <a:extLst>
                <a:ext uri="{FF2B5EF4-FFF2-40B4-BE49-F238E27FC236}">
                  <a16:creationId xmlns:a16="http://schemas.microsoft.com/office/drawing/2014/main" id="{C62ECD32-16A3-8223-35E4-5BADC1D265D8}"/>
                </a:ext>
              </a:extLst>
            </p:cNvPr>
            <p:cNvSpPr/>
            <p:nvPr/>
          </p:nvSpPr>
          <p:spPr>
            <a:xfrm>
              <a:off x="8619651" y="274346"/>
              <a:ext cx="334940" cy="334940"/>
            </a:xfrm>
            <a:prstGeom prst="ellipse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/>
            </a:p>
          </p:txBody>
        </p:sp>
        <p:sp>
          <p:nvSpPr>
            <p:cNvPr id="110" name="文字方塊 109">
              <a:extLst>
                <a:ext uri="{FF2B5EF4-FFF2-40B4-BE49-F238E27FC236}">
                  <a16:creationId xmlns:a16="http://schemas.microsoft.com/office/drawing/2014/main" id="{F36BFC21-04AD-B7D5-C4C7-DC73E5924376}"/>
                </a:ext>
              </a:extLst>
            </p:cNvPr>
            <p:cNvSpPr txBox="1"/>
            <p:nvPr/>
          </p:nvSpPr>
          <p:spPr>
            <a:xfrm>
              <a:off x="8588742" y="209758"/>
              <a:ext cx="383934" cy="4649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zh-TW" sz="1600"/>
                <a:t>6</a:t>
              </a:r>
              <a:endParaRPr lang="zh-TW" altLang="en-US" sz="1600"/>
            </a:p>
          </p:txBody>
        </p:sp>
      </p:grpSp>
      <p:sp>
        <p:nvSpPr>
          <p:cNvPr id="111" name="文字方塊 110">
            <a:extLst>
              <a:ext uri="{FF2B5EF4-FFF2-40B4-BE49-F238E27FC236}">
                <a16:creationId xmlns:a16="http://schemas.microsoft.com/office/drawing/2014/main" id="{3888A004-DBC8-10F1-E1E5-F94DE1D6E78A}"/>
              </a:ext>
            </a:extLst>
          </p:cNvPr>
          <p:cNvSpPr txBox="1"/>
          <p:nvPr/>
        </p:nvSpPr>
        <p:spPr>
          <a:xfrm>
            <a:off x="8897871" y="523545"/>
            <a:ext cx="3240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600"/>
              <a:t>自動化號誌績效評估</a:t>
            </a:r>
            <a:endParaRPr lang="en-US" altLang="zh-TW" sz="1600"/>
          </a:p>
        </p:txBody>
      </p:sp>
      <p:sp>
        <p:nvSpPr>
          <p:cNvPr id="112" name="箭號: 向右 111">
            <a:extLst>
              <a:ext uri="{FF2B5EF4-FFF2-40B4-BE49-F238E27FC236}">
                <a16:creationId xmlns:a16="http://schemas.microsoft.com/office/drawing/2014/main" id="{B738BABB-32EC-B0FE-B25F-60D544D741ED}"/>
              </a:ext>
            </a:extLst>
          </p:cNvPr>
          <p:cNvSpPr/>
          <p:nvPr/>
        </p:nvSpPr>
        <p:spPr>
          <a:xfrm>
            <a:off x="9277187" y="6189798"/>
            <a:ext cx="360000" cy="252000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3" name="文字方塊 112">
            <a:extLst>
              <a:ext uri="{FF2B5EF4-FFF2-40B4-BE49-F238E27FC236}">
                <a16:creationId xmlns:a16="http://schemas.microsoft.com/office/drawing/2014/main" id="{B09545F7-EC7F-F0BB-25E9-6B336D74CCA8}"/>
              </a:ext>
            </a:extLst>
          </p:cNvPr>
          <p:cNvSpPr txBox="1"/>
          <p:nvPr/>
        </p:nvSpPr>
        <p:spPr>
          <a:xfrm>
            <a:off x="9578248" y="6156977"/>
            <a:ext cx="1555234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zh-TW" altLang="en-US" sz="1600"/>
              <a:t>數據處理</a:t>
            </a:r>
            <a:r>
              <a:rPr lang="en-US" altLang="zh-TW" sz="1600"/>
              <a:t>&amp;</a:t>
            </a:r>
            <a:r>
              <a:rPr lang="zh-TW" altLang="en-US" sz="1600"/>
              <a:t>傳輸</a:t>
            </a:r>
          </a:p>
        </p:txBody>
      </p:sp>
      <p:sp>
        <p:nvSpPr>
          <p:cNvPr id="114" name="箭號: 向右 113">
            <a:extLst>
              <a:ext uri="{FF2B5EF4-FFF2-40B4-BE49-F238E27FC236}">
                <a16:creationId xmlns:a16="http://schemas.microsoft.com/office/drawing/2014/main" id="{1CDFA43A-603A-CA6D-F9F7-6AFFB3363B50}"/>
              </a:ext>
            </a:extLst>
          </p:cNvPr>
          <p:cNvSpPr/>
          <p:nvPr/>
        </p:nvSpPr>
        <p:spPr>
          <a:xfrm>
            <a:off x="9277187" y="6522945"/>
            <a:ext cx="360000" cy="252000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5" name="文字方塊 114">
            <a:extLst>
              <a:ext uri="{FF2B5EF4-FFF2-40B4-BE49-F238E27FC236}">
                <a16:creationId xmlns:a16="http://schemas.microsoft.com/office/drawing/2014/main" id="{DEE8B86A-5896-142E-D5B3-158E935946C5}"/>
              </a:ext>
            </a:extLst>
          </p:cNvPr>
          <p:cNvSpPr txBox="1"/>
          <p:nvPr/>
        </p:nvSpPr>
        <p:spPr>
          <a:xfrm>
            <a:off x="9578248" y="6490124"/>
            <a:ext cx="1005403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zh-TW" altLang="en-US" sz="1600"/>
              <a:t>指令下達</a:t>
            </a:r>
          </a:p>
        </p:txBody>
      </p:sp>
      <p:sp>
        <p:nvSpPr>
          <p:cNvPr id="55" name="箭號: 向右 54">
            <a:extLst>
              <a:ext uri="{FF2B5EF4-FFF2-40B4-BE49-F238E27FC236}">
                <a16:creationId xmlns:a16="http://schemas.microsoft.com/office/drawing/2014/main" id="{83ACD021-B3D8-AD6D-4429-66FDDD5745CE}"/>
              </a:ext>
            </a:extLst>
          </p:cNvPr>
          <p:cNvSpPr/>
          <p:nvPr/>
        </p:nvSpPr>
        <p:spPr>
          <a:xfrm>
            <a:off x="2910554" y="2637646"/>
            <a:ext cx="6081262" cy="702643"/>
          </a:xfrm>
          <a:custGeom>
            <a:avLst/>
            <a:gdLst>
              <a:gd name="connsiteX0" fmla="*/ 0 w 6081262"/>
              <a:gd name="connsiteY0" fmla="*/ 55008 h 220032"/>
              <a:gd name="connsiteX1" fmla="*/ 5971246 w 6081262"/>
              <a:gd name="connsiteY1" fmla="*/ 55008 h 220032"/>
              <a:gd name="connsiteX2" fmla="*/ 5971246 w 6081262"/>
              <a:gd name="connsiteY2" fmla="*/ 0 h 220032"/>
              <a:gd name="connsiteX3" fmla="*/ 6081262 w 6081262"/>
              <a:gd name="connsiteY3" fmla="*/ 110016 h 220032"/>
              <a:gd name="connsiteX4" fmla="*/ 5971246 w 6081262"/>
              <a:gd name="connsiteY4" fmla="*/ 220032 h 220032"/>
              <a:gd name="connsiteX5" fmla="*/ 5971246 w 6081262"/>
              <a:gd name="connsiteY5" fmla="*/ 165024 h 220032"/>
              <a:gd name="connsiteX6" fmla="*/ 0 w 6081262"/>
              <a:gd name="connsiteY6" fmla="*/ 165024 h 220032"/>
              <a:gd name="connsiteX7" fmla="*/ 0 w 6081262"/>
              <a:gd name="connsiteY7" fmla="*/ 55008 h 220032"/>
              <a:gd name="connsiteX0" fmla="*/ 0 w 6081262"/>
              <a:gd name="connsiteY0" fmla="*/ 55008 h 220032"/>
              <a:gd name="connsiteX1" fmla="*/ 708946 w 6081262"/>
              <a:gd name="connsiteY1" fmla="*/ 54257 h 220032"/>
              <a:gd name="connsiteX2" fmla="*/ 5971246 w 6081262"/>
              <a:gd name="connsiteY2" fmla="*/ 55008 h 220032"/>
              <a:gd name="connsiteX3" fmla="*/ 5971246 w 6081262"/>
              <a:gd name="connsiteY3" fmla="*/ 0 h 220032"/>
              <a:gd name="connsiteX4" fmla="*/ 6081262 w 6081262"/>
              <a:gd name="connsiteY4" fmla="*/ 110016 h 220032"/>
              <a:gd name="connsiteX5" fmla="*/ 5971246 w 6081262"/>
              <a:gd name="connsiteY5" fmla="*/ 220032 h 220032"/>
              <a:gd name="connsiteX6" fmla="*/ 5971246 w 6081262"/>
              <a:gd name="connsiteY6" fmla="*/ 165024 h 220032"/>
              <a:gd name="connsiteX7" fmla="*/ 0 w 6081262"/>
              <a:gd name="connsiteY7" fmla="*/ 165024 h 220032"/>
              <a:gd name="connsiteX8" fmla="*/ 0 w 6081262"/>
              <a:gd name="connsiteY8" fmla="*/ 55008 h 220032"/>
              <a:gd name="connsiteX0" fmla="*/ 0 w 6081262"/>
              <a:gd name="connsiteY0" fmla="*/ 55008 h 1006757"/>
              <a:gd name="connsiteX1" fmla="*/ 1592866 w 6081262"/>
              <a:gd name="connsiteY1" fmla="*/ 1006757 h 1006757"/>
              <a:gd name="connsiteX2" fmla="*/ 5971246 w 6081262"/>
              <a:gd name="connsiteY2" fmla="*/ 55008 h 1006757"/>
              <a:gd name="connsiteX3" fmla="*/ 5971246 w 6081262"/>
              <a:gd name="connsiteY3" fmla="*/ 0 h 1006757"/>
              <a:gd name="connsiteX4" fmla="*/ 6081262 w 6081262"/>
              <a:gd name="connsiteY4" fmla="*/ 110016 h 1006757"/>
              <a:gd name="connsiteX5" fmla="*/ 5971246 w 6081262"/>
              <a:gd name="connsiteY5" fmla="*/ 220032 h 1006757"/>
              <a:gd name="connsiteX6" fmla="*/ 5971246 w 6081262"/>
              <a:gd name="connsiteY6" fmla="*/ 165024 h 1006757"/>
              <a:gd name="connsiteX7" fmla="*/ 0 w 6081262"/>
              <a:gd name="connsiteY7" fmla="*/ 165024 h 1006757"/>
              <a:gd name="connsiteX8" fmla="*/ 0 w 6081262"/>
              <a:gd name="connsiteY8" fmla="*/ 55008 h 1006757"/>
              <a:gd name="connsiteX0" fmla="*/ 0 w 6081262"/>
              <a:gd name="connsiteY0" fmla="*/ 55008 h 1006757"/>
              <a:gd name="connsiteX1" fmla="*/ 1592866 w 6081262"/>
              <a:gd name="connsiteY1" fmla="*/ 1006757 h 1006757"/>
              <a:gd name="connsiteX2" fmla="*/ 5971246 w 6081262"/>
              <a:gd name="connsiteY2" fmla="*/ 55008 h 1006757"/>
              <a:gd name="connsiteX3" fmla="*/ 5971246 w 6081262"/>
              <a:gd name="connsiteY3" fmla="*/ 0 h 1006757"/>
              <a:gd name="connsiteX4" fmla="*/ 6081262 w 6081262"/>
              <a:gd name="connsiteY4" fmla="*/ 110016 h 1006757"/>
              <a:gd name="connsiteX5" fmla="*/ 5971246 w 6081262"/>
              <a:gd name="connsiteY5" fmla="*/ 220032 h 1006757"/>
              <a:gd name="connsiteX6" fmla="*/ 5971246 w 6081262"/>
              <a:gd name="connsiteY6" fmla="*/ 165024 h 1006757"/>
              <a:gd name="connsiteX7" fmla="*/ 91726 w 6081262"/>
              <a:gd name="connsiteY7" fmla="*/ 168557 h 1006757"/>
              <a:gd name="connsiteX8" fmla="*/ 0 w 6081262"/>
              <a:gd name="connsiteY8" fmla="*/ 165024 h 1006757"/>
              <a:gd name="connsiteX9" fmla="*/ 0 w 6081262"/>
              <a:gd name="connsiteY9" fmla="*/ 55008 h 1006757"/>
              <a:gd name="connsiteX0" fmla="*/ 0 w 6081262"/>
              <a:gd name="connsiteY0" fmla="*/ 55008 h 1128677"/>
              <a:gd name="connsiteX1" fmla="*/ 1592866 w 6081262"/>
              <a:gd name="connsiteY1" fmla="*/ 1006757 h 1128677"/>
              <a:gd name="connsiteX2" fmla="*/ 5971246 w 6081262"/>
              <a:gd name="connsiteY2" fmla="*/ 55008 h 1128677"/>
              <a:gd name="connsiteX3" fmla="*/ 5971246 w 6081262"/>
              <a:gd name="connsiteY3" fmla="*/ 0 h 1128677"/>
              <a:gd name="connsiteX4" fmla="*/ 6081262 w 6081262"/>
              <a:gd name="connsiteY4" fmla="*/ 110016 h 1128677"/>
              <a:gd name="connsiteX5" fmla="*/ 5971246 w 6081262"/>
              <a:gd name="connsiteY5" fmla="*/ 220032 h 1128677"/>
              <a:gd name="connsiteX6" fmla="*/ 5971246 w 6081262"/>
              <a:gd name="connsiteY6" fmla="*/ 165024 h 1128677"/>
              <a:gd name="connsiteX7" fmla="*/ 1592866 w 6081262"/>
              <a:gd name="connsiteY7" fmla="*/ 1128677 h 1128677"/>
              <a:gd name="connsiteX8" fmla="*/ 0 w 6081262"/>
              <a:gd name="connsiteY8" fmla="*/ 165024 h 1128677"/>
              <a:gd name="connsiteX9" fmla="*/ 0 w 6081262"/>
              <a:gd name="connsiteY9" fmla="*/ 55008 h 1128677"/>
              <a:gd name="connsiteX0" fmla="*/ 0 w 6081262"/>
              <a:gd name="connsiteY0" fmla="*/ 55008 h 1128677"/>
              <a:gd name="connsiteX1" fmla="*/ 1592866 w 6081262"/>
              <a:gd name="connsiteY1" fmla="*/ 1006757 h 1128677"/>
              <a:gd name="connsiteX2" fmla="*/ 5971246 w 6081262"/>
              <a:gd name="connsiteY2" fmla="*/ 55008 h 1128677"/>
              <a:gd name="connsiteX3" fmla="*/ 5971246 w 6081262"/>
              <a:gd name="connsiteY3" fmla="*/ 0 h 1128677"/>
              <a:gd name="connsiteX4" fmla="*/ 6081262 w 6081262"/>
              <a:gd name="connsiteY4" fmla="*/ 110016 h 1128677"/>
              <a:gd name="connsiteX5" fmla="*/ 5971246 w 6081262"/>
              <a:gd name="connsiteY5" fmla="*/ 220032 h 1128677"/>
              <a:gd name="connsiteX6" fmla="*/ 5971246 w 6081262"/>
              <a:gd name="connsiteY6" fmla="*/ 165024 h 1128677"/>
              <a:gd name="connsiteX7" fmla="*/ 1592866 w 6081262"/>
              <a:gd name="connsiteY7" fmla="*/ 1128677 h 1128677"/>
              <a:gd name="connsiteX8" fmla="*/ 0 w 6081262"/>
              <a:gd name="connsiteY8" fmla="*/ 165024 h 1128677"/>
              <a:gd name="connsiteX9" fmla="*/ 0 w 6081262"/>
              <a:gd name="connsiteY9" fmla="*/ 55008 h 1128677"/>
              <a:gd name="connsiteX0" fmla="*/ 0 w 6081262"/>
              <a:gd name="connsiteY0" fmla="*/ 55008 h 1128677"/>
              <a:gd name="connsiteX1" fmla="*/ 1592866 w 6081262"/>
              <a:gd name="connsiteY1" fmla="*/ 1006757 h 1128677"/>
              <a:gd name="connsiteX2" fmla="*/ 5971246 w 6081262"/>
              <a:gd name="connsiteY2" fmla="*/ 55008 h 1128677"/>
              <a:gd name="connsiteX3" fmla="*/ 5971246 w 6081262"/>
              <a:gd name="connsiteY3" fmla="*/ 0 h 1128677"/>
              <a:gd name="connsiteX4" fmla="*/ 6081262 w 6081262"/>
              <a:gd name="connsiteY4" fmla="*/ 110016 h 1128677"/>
              <a:gd name="connsiteX5" fmla="*/ 5971246 w 6081262"/>
              <a:gd name="connsiteY5" fmla="*/ 220032 h 1128677"/>
              <a:gd name="connsiteX6" fmla="*/ 5971246 w 6081262"/>
              <a:gd name="connsiteY6" fmla="*/ 165024 h 1128677"/>
              <a:gd name="connsiteX7" fmla="*/ 1592866 w 6081262"/>
              <a:gd name="connsiteY7" fmla="*/ 1128677 h 1128677"/>
              <a:gd name="connsiteX8" fmla="*/ 0 w 6081262"/>
              <a:gd name="connsiteY8" fmla="*/ 165024 h 1128677"/>
              <a:gd name="connsiteX9" fmla="*/ 0 w 6081262"/>
              <a:gd name="connsiteY9" fmla="*/ 55008 h 1128677"/>
              <a:gd name="connsiteX0" fmla="*/ 0 w 6081262"/>
              <a:gd name="connsiteY0" fmla="*/ 55008 h 1128677"/>
              <a:gd name="connsiteX1" fmla="*/ 1592866 w 6081262"/>
              <a:gd name="connsiteY1" fmla="*/ 1006757 h 1128677"/>
              <a:gd name="connsiteX2" fmla="*/ 3985546 w 6081262"/>
              <a:gd name="connsiteY2" fmla="*/ 557177 h 1128677"/>
              <a:gd name="connsiteX3" fmla="*/ 5971246 w 6081262"/>
              <a:gd name="connsiteY3" fmla="*/ 55008 h 1128677"/>
              <a:gd name="connsiteX4" fmla="*/ 5971246 w 6081262"/>
              <a:gd name="connsiteY4" fmla="*/ 0 h 1128677"/>
              <a:gd name="connsiteX5" fmla="*/ 6081262 w 6081262"/>
              <a:gd name="connsiteY5" fmla="*/ 110016 h 1128677"/>
              <a:gd name="connsiteX6" fmla="*/ 5971246 w 6081262"/>
              <a:gd name="connsiteY6" fmla="*/ 220032 h 1128677"/>
              <a:gd name="connsiteX7" fmla="*/ 5971246 w 6081262"/>
              <a:gd name="connsiteY7" fmla="*/ 165024 h 1128677"/>
              <a:gd name="connsiteX8" fmla="*/ 1592866 w 6081262"/>
              <a:gd name="connsiteY8" fmla="*/ 1128677 h 1128677"/>
              <a:gd name="connsiteX9" fmla="*/ 0 w 6081262"/>
              <a:gd name="connsiteY9" fmla="*/ 165024 h 1128677"/>
              <a:gd name="connsiteX10" fmla="*/ 0 w 6081262"/>
              <a:gd name="connsiteY10" fmla="*/ 55008 h 1128677"/>
              <a:gd name="connsiteX0" fmla="*/ 0 w 6081262"/>
              <a:gd name="connsiteY0" fmla="*/ 55008 h 1139749"/>
              <a:gd name="connsiteX1" fmla="*/ 1592866 w 6081262"/>
              <a:gd name="connsiteY1" fmla="*/ 1006757 h 1139749"/>
              <a:gd name="connsiteX2" fmla="*/ 3985546 w 6081262"/>
              <a:gd name="connsiteY2" fmla="*/ 557177 h 1139749"/>
              <a:gd name="connsiteX3" fmla="*/ 5971246 w 6081262"/>
              <a:gd name="connsiteY3" fmla="*/ 55008 h 1139749"/>
              <a:gd name="connsiteX4" fmla="*/ 5971246 w 6081262"/>
              <a:gd name="connsiteY4" fmla="*/ 0 h 1139749"/>
              <a:gd name="connsiteX5" fmla="*/ 6081262 w 6081262"/>
              <a:gd name="connsiteY5" fmla="*/ 110016 h 1139749"/>
              <a:gd name="connsiteX6" fmla="*/ 5971246 w 6081262"/>
              <a:gd name="connsiteY6" fmla="*/ 220032 h 1139749"/>
              <a:gd name="connsiteX7" fmla="*/ 5971246 w 6081262"/>
              <a:gd name="connsiteY7" fmla="*/ 165024 h 1139749"/>
              <a:gd name="connsiteX8" fmla="*/ 4000786 w 6081262"/>
              <a:gd name="connsiteY8" fmla="*/ 656237 h 1139749"/>
              <a:gd name="connsiteX9" fmla="*/ 1592866 w 6081262"/>
              <a:gd name="connsiteY9" fmla="*/ 1128677 h 1139749"/>
              <a:gd name="connsiteX10" fmla="*/ 0 w 6081262"/>
              <a:gd name="connsiteY10" fmla="*/ 165024 h 1139749"/>
              <a:gd name="connsiteX11" fmla="*/ 0 w 6081262"/>
              <a:gd name="connsiteY11" fmla="*/ 55008 h 1139749"/>
              <a:gd name="connsiteX0" fmla="*/ 0 w 6081262"/>
              <a:gd name="connsiteY0" fmla="*/ 55008 h 1139749"/>
              <a:gd name="connsiteX1" fmla="*/ 1592866 w 6081262"/>
              <a:gd name="connsiteY1" fmla="*/ 1006757 h 1139749"/>
              <a:gd name="connsiteX2" fmla="*/ 3970306 w 6081262"/>
              <a:gd name="connsiteY2" fmla="*/ 183797 h 1139749"/>
              <a:gd name="connsiteX3" fmla="*/ 5971246 w 6081262"/>
              <a:gd name="connsiteY3" fmla="*/ 55008 h 1139749"/>
              <a:gd name="connsiteX4" fmla="*/ 5971246 w 6081262"/>
              <a:gd name="connsiteY4" fmla="*/ 0 h 1139749"/>
              <a:gd name="connsiteX5" fmla="*/ 6081262 w 6081262"/>
              <a:gd name="connsiteY5" fmla="*/ 110016 h 1139749"/>
              <a:gd name="connsiteX6" fmla="*/ 5971246 w 6081262"/>
              <a:gd name="connsiteY6" fmla="*/ 220032 h 1139749"/>
              <a:gd name="connsiteX7" fmla="*/ 5971246 w 6081262"/>
              <a:gd name="connsiteY7" fmla="*/ 165024 h 1139749"/>
              <a:gd name="connsiteX8" fmla="*/ 4000786 w 6081262"/>
              <a:gd name="connsiteY8" fmla="*/ 656237 h 1139749"/>
              <a:gd name="connsiteX9" fmla="*/ 1592866 w 6081262"/>
              <a:gd name="connsiteY9" fmla="*/ 1128677 h 1139749"/>
              <a:gd name="connsiteX10" fmla="*/ 0 w 6081262"/>
              <a:gd name="connsiteY10" fmla="*/ 165024 h 1139749"/>
              <a:gd name="connsiteX11" fmla="*/ 0 w 6081262"/>
              <a:gd name="connsiteY11" fmla="*/ 55008 h 1139749"/>
              <a:gd name="connsiteX0" fmla="*/ 0 w 6081262"/>
              <a:gd name="connsiteY0" fmla="*/ 55008 h 1129334"/>
              <a:gd name="connsiteX1" fmla="*/ 1592866 w 6081262"/>
              <a:gd name="connsiteY1" fmla="*/ 1006757 h 1129334"/>
              <a:gd name="connsiteX2" fmla="*/ 3970306 w 6081262"/>
              <a:gd name="connsiteY2" fmla="*/ 183797 h 1129334"/>
              <a:gd name="connsiteX3" fmla="*/ 5971246 w 6081262"/>
              <a:gd name="connsiteY3" fmla="*/ 55008 h 1129334"/>
              <a:gd name="connsiteX4" fmla="*/ 5971246 w 6081262"/>
              <a:gd name="connsiteY4" fmla="*/ 0 h 1129334"/>
              <a:gd name="connsiteX5" fmla="*/ 6081262 w 6081262"/>
              <a:gd name="connsiteY5" fmla="*/ 110016 h 1129334"/>
              <a:gd name="connsiteX6" fmla="*/ 5971246 w 6081262"/>
              <a:gd name="connsiteY6" fmla="*/ 220032 h 1129334"/>
              <a:gd name="connsiteX7" fmla="*/ 5971246 w 6081262"/>
              <a:gd name="connsiteY7" fmla="*/ 165024 h 1129334"/>
              <a:gd name="connsiteX8" fmla="*/ 4000786 w 6081262"/>
              <a:gd name="connsiteY8" fmla="*/ 313337 h 1129334"/>
              <a:gd name="connsiteX9" fmla="*/ 1592866 w 6081262"/>
              <a:gd name="connsiteY9" fmla="*/ 1128677 h 1129334"/>
              <a:gd name="connsiteX10" fmla="*/ 0 w 6081262"/>
              <a:gd name="connsiteY10" fmla="*/ 165024 h 1129334"/>
              <a:gd name="connsiteX11" fmla="*/ 0 w 6081262"/>
              <a:gd name="connsiteY11" fmla="*/ 55008 h 1129334"/>
              <a:gd name="connsiteX0" fmla="*/ 0 w 6081262"/>
              <a:gd name="connsiteY0" fmla="*/ 55008 h 1129334"/>
              <a:gd name="connsiteX1" fmla="*/ 1592866 w 6081262"/>
              <a:gd name="connsiteY1" fmla="*/ 1006757 h 1129334"/>
              <a:gd name="connsiteX2" fmla="*/ 3970306 w 6081262"/>
              <a:gd name="connsiteY2" fmla="*/ 183797 h 1129334"/>
              <a:gd name="connsiteX3" fmla="*/ 5971246 w 6081262"/>
              <a:gd name="connsiteY3" fmla="*/ 55008 h 1129334"/>
              <a:gd name="connsiteX4" fmla="*/ 5971246 w 6081262"/>
              <a:gd name="connsiteY4" fmla="*/ 0 h 1129334"/>
              <a:gd name="connsiteX5" fmla="*/ 6081262 w 6081262"/>
              <a:gd name="connsiteY5" fmla="*/ 110016 h 1129334"/>
              <a:gd name="connsiteX6" fmla="*/ 5971246 w 6081262"/>
              <a:gd name="connsiteY6" fmla="*/ 220032 h 1129334"/>
              <a:gd name="connsiteX7" fmla="*/ 5971246 w 6081262"/>
              <a:gd name="connsiteY7" fmla="*/ 165024 h 1129334"/>
              <a:gd name="connsiteX8" fmla="*/ 4000786 w 6081262"/>
              <a:gd name="connsiteY8" fmla="*/ 313337 h 1129334"/>
              <a:gd name="connsiteX9" fmla="*/ 1592866 w 6081262"/>
              <a:gd name="connsiteY9" fmla="*/ 1128677 h 1129334"/>
              <a:gd name="connsiteX10" fmla="*/ 0 w 6081262"/>
              <a:gd name="connsiteY10" fmla="*/ 165024 h 1129334"/>
              <a:gd name="connsiteX11" fmla="*/ 0 w 6081262"/>
              <a:gd name="connsiteY11" fmla="*/ 55008 h 1129334"/>
              <a:gd name="connsiteX0" fmla="*/ 0 w 6081262"/>
              <a:gd name="connsiteY0" fmla="*/ 55008 h 1129334"/>
              <a:gd name="connsiteX1" fmla="*/ 1592866 w 6081262"/>
              <a:gd name="connsiteY1" fmla="*/ 1006757 h 1129334"/>
              <a:gd name="connsiteX2" fmla="*/ 3970306 w 6081262"/>
              <a:gd name="connsiteY2" fmla="*/ 183797 h 1129334"/>
              <a:gd name="connsiteX3" fmla="*/ 5971246 w 6081262"/>
              <a:gd name="connsiteY3" fmla="*/ 55008 h 1129334"/>
              <a:gd name="connsiteX4" fmla="*/ 5971246 w 6081262"/>
              <a:gd name="connsiteY4" fmla="*/ 0 h 1129334"/>
              <a:gd name="connsiteX5" fmla="*/ 6081262 w 6081262"/>
              <a:gd name="connsiteY5" fmla="*/ 110016 h 1129334"/>
              <a:gd name="connsiteX6" fmla="*/ 5971246 w 6081262"/>
              <a:gd name="connsiteY6" fmla="*/ 220032 h 1129334"/>
              <a:gd name="connsiteX7" fmla="*/ 5971246 w 6081262"/>
              <a:gd name="connsiteY7" fmla="*/ 165024 h 1129334"/>
              <a:gd name="connsiteX8" fmla="*/ 4000786 w 6081262"/>
              <a:gd name="connsiteY8" fmla="*/ 313337 h 1129334"/>
              <a:gd name="connsiteX9" fmla="*/ 1592866 w 6081262"/>
              <a:gd name="connsiteY9" fmla="*/ 1128677 h 1129334"/>
              <a:gd name="connsiteX10" fmla="*/ 0 w 6081262"/>
              <a:gd name="connsiteY10" fmla="*/ 165024 h 1129334"/>
              <a:gd name="connsiteX11" fmla="*/ 0 w 6081262"/>
              <a:gd name="connsiteY11" fmla="*/ 55008 h 1129334"/>
              <a:gd name="connsiteX0" fmla="*/ 0 w 6081262"/>
              <a:gd name="connsiteY0" fmla="*/ 55008 h 1129026"/>
              <a:gd name="connsiteX1" fmla="*/ 1592866 w 6081262"/>
              <a:gd name="connsiteY1" fmla="*/ 1006757 h 1129026"/>
              <a:gd name="connsiteX2" fmla="*/ 3970306 w 6081262"/>
              <a:gd name="connsiteY2" fmla="*/ 183797 h 1129026"/>
              <a:gd name="connsiteX3" fmla="*/ 5971246 w 6081262"/>
              <a:gd name="connsiteY3" fmla="*/ 55008 h 1129026"/>
              <a:gd name="connsiteX4" fmla="*/ 5971246 w 6081262"/>
              <a:gd name="connsiteY4" fmla="*/ 0 h 1129026"/>
              <a:gd name="connsiteX5" fmla="*/ 6081262 w 6081262"/>
              <a:gd name="connsiteY5" fmla="*/ 110016 h 1129026"/>
              <a:gd name="connsiteX6" fmla="*/ 5971246 w 6081262"/>
              <a:gd name="connsiteY6" fmla="*/ 220032 h 1129026"/>
              <a:gd name="connsiteX7" fmla="*/ 5971246 w 6081262"/>
              <a:gd name="connsiteY7" fmla="*/ 165024 h 1129026"/>
              <a:gd name="connsiteX8" fmla="*/ 4000786 w 6081262"/>
              <a:gd name="connsiteY8" fmla="*/ 275237 h 1129026"/>
              <a:gd name="connsiteX9" fmla="*/ 1592866 w 6081262"/>
              <a:gd name="connsiteY9" fmla="*/ 1128677 h 1129026"/>
              <a:gd name="connsiteX10" fmla="*/ 0 w 6081262"/>
              <a:gd name="connsiteY10" fmla="*/ 165024 h 1129026"/>
              <a:gd name="connsiteX11" fmla="*/ 0 w 6081262"/>
              <a:gd name="connsiteY11" fmla="*/ 55008 h 1129026"/>
              <a:gd name="connsiteX0" fmla="*/ 0 w 6081262"/>
              <a:gd name="connsiteY0" fmla="*/ 55008 h 1129026"/>
              <a:gd name="connsiteX1" fmla="*/ 1592866 w 6081262"/>
              <a:gd name="connsiteY1" fmla="*/ 1006757 h 1129026"/>
              <a:gd name="connsiteX2" fmla="*/ 3970306 w 6081262"/>
              <a:gd name="connsiteY2" fmla="*/ 183797 h 1129026"/>
              <a:gd name="connsiteX3" fmla="*/ 5971246 w 6081262"/>
              <a:gd name="connsiteY3" fmla="*/ 55008 h 1129026"/>
              <a:gd name="connsiteX4" fmla="*/ 5971246 w 6081262"/>
              <a:gd name="connsiteY4" fmla="*/ 0 h 1129026"/>
              <a:gd name="connsiteX5" fmla="*/ 6081262 w 6081262"/>
              <a:gd name="connsiteY5" fmla="*/ 110016 h 1129026"/>
              <a:gd name="connsiteX6" fmla="*/ 5971246 w 6081262"/>
              <a:gd name="connsiteY6" fmla="*/ 220032 h 1129026"/>
              <a:gd name="connsiteX7" fmla="*/ 5971246 w 6081262"/>
              <a:gd name="connsiteY7" fmla="*/ 165024 h 1129026"/>
              <a:gd name="connsiteX8" fmla="*/ 4000786 w 6081262"/>
              <a:gd name="connsiteY8" fmla="*/ 275237 h 1129026"/>
              <a:gd name="connsiteX9" fmla="*/ 1592866 w 6081262"/>
              <a:gd name="connsiteY9" fmla="*/ 1128677 h 1129026"/>
              <a:gd name="connsiteX10" fmla="*/ 0 w 6081262"/>
              <a:gd name="connsiteY10" fmla="*/ 165024 h 1129026"/>
              <a:gd name="connsiteX11" fmla="*/ 0 w 6081262"/>
              <a:gd name="connsiteY11" fmla="*/ 55008 h 1129026"/>
              <a:gd name="connsiteX0" fmla="*/ 0 w 6081262"/>
              <a:gd name="connsiteY0" fmla="*/ 55008 h 1129026"/>
              <a:gd name="connsiteX1" fmla="*/ 1608106 w 6081262"/>
              <a:gd name="connsiteY1" fmla="*/ 610517 h 1129026"/>
              <a:gd name="connsiteX2" fmla="*/ 3970306 w 6081262"/>
              <a:gd name="connsiteY2" fmla="*/ 183797 h 1129026"/>
              <a:gd name="connsiteX3" fmla="*/ 5971246 w 6081262"/>
              <a:gd name="connsiteY3" fmla="*/ 55008 h 1129026"/>
              <a:gd name="connsiteX4" fmla="*/ 5971246 w 6081262"/>
              <a:gd name="connsiteY4" fmla="*/ 0 h 1129026"/>
              <a:gd name="connsiteX5" fmla="*/ 6081262 w 6081262"/>
              <a:gd name="connsiteY5" fmla="*/ 110016 h 1129026"/>
              <a:gd name="connsiteX6" fmla="*/ 5971246 w 6081262"/>
              <a:gd name="connsiteY6" fmla="*/ 220032 h 1129026"/>
              <a:gd name="connsiteX7" fmla="*/ 5971246 w 6081262"/>
              <a:gd name="connsiteY7" fmla="*/ 165024 h 1129026"/>
              <a:gd name="connsiteX8" fmla="*/ 4000786 w 6081262"/>
              <a:gd name="connsiteY8" fmla="*/ 275237 h 1129026"/>
              <a:gd name="connsiteX9" fmla="*/ 1592866 w 6081262"/>
              <a:gd name="connsiteY9" fmla="*/ 1128677 h 1129026"/>
              <a:gd name="connsiteX10" fmla="*/ 0 w 6081262"/>
              <a:gd name="connsiteY10" fmla="*/ 165024 h 1129026"/>
              <a:gd name="connsiteX11" fmla="*/ 0 w 6081262"/>
              <a:gd name="connsiteY11" fmla="*/ 55008 h 1129026"/>
              <a:gd name="connsiteX0" fmla="*/ 0 w 6081262"/>
              <a:gd name="connsiteY0" fmla="*/ 55008 h 702643"/>
              <a:gd name="connsiteX1" fmla="*/ 1608106 w 6081262"/>
              <a:gd name="connsiteY1" fmla="*/ 610517 h 702643"/>
              <a:gd name="connsiteX2" fmla="*/ 3970306 w 6081262"/>
              <a:gd name="connsiteY2" fmla="*/ 183797 h 702643"/>
              <a:gd name="connsiteX3" fmla="*/ 5971246 w 6081262"/>
              <a:gd name="connsiteY3" fmla="*/ 55008 h 702643"/>
              <a:gd name="connsiteX4" fmla="*/ 5971246 w 6081262"/>
              <a:gd name="connsiteY4" fmla="*/ 0 h 702643"/>
              <a:gd name="connsiteX5" fmla="*/ 6081262 w 6081262"/>
              <a:gd name="connsiteY5" fmla="*/ 110016 h 702643"/>
              <a:gd name="connsiteX6" fmla="*/ 5971246 w 6081262"/>
              <a:gd name="connsiteY6" fmla="*/ 220032 h 702643"/>
              <a:gd name="connsiteX7" fmla="*/ 5971246 w 6081262"/>
              <a:gd name="connsiteY7" fmla="*/ 165024 h 702643"/>
              <a:gd name="connsiteX8" fmla="*/ 4000786 w 6081262"/>
              <a:gd name="connsiteY8" fmla="*/ 275237 h 702643"/>
              <a:gd name="connsiteX9" fmla="*/ 1585246 w 6081262"/>
              <a:gd name="connsiteY9" fmla="*/ 701957 h 702643"/>
              <a:gd name="connsiteX10" fmla="*/ 0 w 6081262"/>
              <a:gd name="connsiteY10" fmla="*/ 165024 h 702643"/>
              <a:gd name="connsiteX11" fmla="*/ 0 w 6081262"/>
              <a:gd name="connsiteY11" fmla="*/ 55008 h 702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081262" h="702643">
                <a:moveTo>
                  <a:pt x="0" y="55008"/>
                </a:moveTo>
                <a:cubicBezTo>
                  <a:pt x="265478" y="195297"/>
                  <a:pt x="946388" y="589052"/>
                  <a:pt x="1608106" y="610517"/>
                </a:cubicBezTo>
                <a:cubicBezTo>
                  <a:pt x="2269824" y="631982"/>
                  <a:pt x="3243116" y="276382"/>
                  <a:pt x="3970306" y="183797"/>
                </a:cubicBezTo>
                <a:cubicBezTo>
                  <a:pt x="4697496" y="91212"/>
                  <a:pt x="5625056" y="71671"/>
                  <a:pt x="5971246" y="55008"/>
                </a:cubicBezTo>
                <a:lnTo>
                  <a:pt x="5971246" y="0"/>
                </a:lnTo>
                <a:lnTo>
                  <a:pt x="6081262" y="110016"/>
                </a:lnTo>
                <a:lnTo>
                  <a:pt x="5971246" y="220032"/>
                </a:lnTo>
                <a:lnTo>
                  <a:pt x="5971246" y="165024"/>
                </a:lnTo>
                <a:cubicBezTo>
                  <a:pt x="5642836" y="180575"/>
                  <a:pt x="4731786" y="185748"/>
                  <a:pt x="4000786" y="275237"/>
                </a:cubicBezTo>
                <a:cubicBezTo>
                  <a:pt x="3269786" y="364726"/>
                  <a:pt x="2252044" y="720326"/>
                  <a:pt x="1585246" y="701957"/>
                </a:cubicBezTo>
                <a:cubicBezTo>
                  <a:pt x="918448" y="683588"/>
                  <a:pt x="265478" y="343969"/>
                  <a:pt x="0" y="165024"/>
                </a:cubicBezTo>
                <a:lnTo>
                  <a:pt x="0" y="5500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35" name="群組 34">
            <a:extLst>
              <a:ext uri="{FF2B5EF4-FFF2-40B4-BE49-F238E27FC236}">
                <a16:creationId xmlns:a16="http://schemas.microsoft.com/office/drawing/2014/main" id="{6A466046-3CD2-8DA1-A8A6-167A09178FB6}"/>
              </a:ext>
            </a:extLst>
          </p:cNvPr>
          <p:cNvGrpSpPr/>
          <p:nvPr/>
        </p:nvGrpSpPr>
        <p:grpSpPr>
          <a:xfrm>
            <a:off x="2957888" y="2670767"/>
            <a:ext cx="288862" cy="338554"/>
            <a:chOff x="8588742" y="211177"/>
            <a:chExt cx="383934" cy="464910"/>
          </a:xfrm>
        </p:grpSpPr>
        <p:sp>
          <p:nvSpPr>
            <p:cNvPr id="36" name="橢圓 35">
              <a:extLst>
                <a:ext uri="{FF2B5EF4-FFF2-40B4-BE49-F238E27FC236}">
                  <a16:creationId xmlns:a16="http://schemas.microsoft.com/office/drawing/2014/main" id="{BFA06347-115F-A884-468D-55AB44F734B8}"/>
                </a:ext>
              </a:extLst>
            </p:cNvPr>
            <p:cNvSpPr/>
            <p:nvPr/>
          </p:nvSpPr>
          <p:spPr>
            <a:xfrm>
              <a:off x="8619651" y="274346"/>
              <a:ext cx="334940" cy="334940"/>
            </a:xfrm>
            <a:prstGeom prst="ellipse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>
                <a:solidFill>
                  <a:schemeClr val="accent3"/>
                </a:solidFill>
              </a:endParaRPr>
            </a:p>
          </p:txBody>
        </p:sp>
        <p:sp>
          <p:nvSpPr>
            <p:cNvPr id="37" name="文字方塊 36">
              <a:extLst>
                <a:ext uri="{FF2B5EF4-FFF2-40B4-BE49-F238E27FC236}">
                  <a16:creationId xmlns:a16="http://schemas.microsoft.com/office/drawing/2014/main" id="{520BAB82-A8A4-B99A-AE4A-B81F93F12CAB}"/>
                </a:ext>
              </a:extLst>
            </p:cNvPr>
            <p:cNvSpPr txBox="1"/>
            <p:nvPr/>
          </p:nvSpPr>
          <p:spPr>
            <a:xfrm>
              <a:off x="8588742" y="211177"/>
              <a:ext cx="383934" cy="4649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zh-TW" sz="1600">
                  <a:solidFill>
                    <a:schemeClr val="accent3"/>
                  </a:solidFill>
                </a:rPr>
                <a:t>1</a:t>
              </a:r>
              <a:endParaRPr lang="zh-TW" altLang="en-US" sz="1600">
                <a:solidFill>
                  <a:schemeClr val="accent3"/>
                </a:solidFill>
              </a:endParaRPr>
            </a:p>
          </p:txBody>
        </p:sp>
      </p:grpSp>
      <p:sp>
        <p:nvSpPr>
          <p:cNvPr id="48" name="箭號: 向右 54">
            <a:extLst>
              <a:ext uri="{FF2B5EF4-FFF2-40B4-BE49-F238E27FC236}">
                <a16:creationId xmlns:a16="http://schemas.microsoft.com/office/drawing/2014/main" id="{F39410A8-8C71-36B5-9BAD-B21D4BA84738}"/>
              </a:ext>
            </a:extLst>
          </p:cNvPr>
          <p:cNvSpPr/>
          <p:nvPr/>
        </p:nvSpPr>
        <p:spPr>
          <a:xfrm>
            <a:off x="2893136" y="3177626"/>
            <a:ext cx="6098679" cy="2981154"/>
          </a:xfrm>
          <a:custGeom>
            <a:avLst/>
            <a:gdLst>
              <a:gd name="connsiteX0" fmla="*/ 0 w 6081262"/>
              <a:gd name="connsiteY0" fmla="*/ 55008 h 220032"/>
              <a:gd name="connsiteX1" fmla="*/ 5971246 w 6081262"/>
              <a:gd name="connsiteY1" fmla="*/ 55008 h 220032"/>
              <a:gd name="connsiteX2" fmla="*/ 5971246 w 6081262"/>
              <a:gd name="connsiteY2" fmla="*/ 0 h 220032"/>
              <a:gd name="connsiteX3" fmla="*/ 6081262 w 6081262"/>
              <a:gd name="connsiteY3" fmla="*/ 110016 h 220032"/>
              <a:gd name="connsiteX4" fmla="*/ 5971246 w 6081262"/>
              <a:gd name="connsiteY4" fmla="*/ 220032 h 220032"/>
              <a:gd name="connsiteX5" fmla="*/ 5971246 w 6081262"/>
              <a:gd name="connsiteY5" fmla="*/ 165024 h 220032"/>
              <a:gd name="connsiteX6" fmla="*/ 0 w 6081262"/>
              <a:gd name="connsiteY6" fmla="*/ 165024 h 220032"/>
              <a:gd name="connsiteX7" fmla="*/ 0 w 6081262"/>
              <a:gd name="connsiteY7" fmla="*/ 55008 h 220032"/>
              <a:gd name="connsiteX0" fmla="*/ 0 w 6081262"/>
              <a:gd name="connsiteY0" fmla="*/ 55008 h 220032"/>
              <a:gd name="connsiteX1" fmla="*/ 708946 w 6081262"/>
              <a:gd name="connsiteY1" fmla="*/ 54257 h 220032"/>
              <a:gd name="connsiteX2" fmla="*/ 5971246 w 6081262"/>
              <a:gd name="connsiteY2" fmla="*/ 55008 h 220032"/>
              <a:gd name="connsiteX3" fmla="*/ 5971246 w 6081262"/>
              <a:gd name="connsiteY3" fmla="*/ 0 h 220032"/>
              <a:gd name="connsiteX4" fmla="*/ 6081262 w 6081262"/>
              <a:gd name="connsiteY4" fmla="*/ 110016 h 220032"/>
              <a:gd name="connsiteX5" fmla="*/ 5971246 w 6081262"/>
              <a:gd name="connsiteY5" fmla="*/ 220032 h 220032"/>
              <a:gd name="connsiteX6" fmla="*/ 5971246 w 6081262"/>
              <a:gd name="connsiteY6" fmla="*/ 165024 h 220032"/>
              <a:gd name="connsiteX7" fmla="*/ 0 w 6081262"/>
              <a:gd name="connsiteY7" fmla="*/ 165024 h 220032"/>
              <a:gd name="connsiteX8" fmla="*/ 0 w 6081262"/>
              <a:gd name="connsiteY8" fmla="*/ 55008 h 220032"/>
              <a:gd name="connsiteX0" fmla="*/ 0 w 6081262"/>
              <a:gd name="connsiteY0" fmla="*/ 55008 h 1006757"/>
              <a:gd name="connsiteX1" fmla="*/ 1592866 w 6081262"/>
              <a:gd name="connsiteY1" fmla="*/ 1006757 h 1006757"/>
              <a:gd name="connsiteX2" fmla="*/ 5971246 w 6081262"/>
              <a:gd name="connsiteY2" fmla="*/ 55008 h 1006757"/>
              <a:gd name="connsiteX3" fmla="*/ 5971246 w 6081262"/>
              <a:gd name="connsiteY3" fmla="*/ 0 h 1006757"/>
              <a:gd name="connsiteX4" fmla="*/ 6081262 w 6081262"/>
              <a:gd name="connsiteY4" fmla="*/ 110016 h 1006757"/>
              <a:gd name="connsiteX5" fmla="*/ 5971246 w 6081262"/>
              <a:gd name="connsiteY5" fmla="*/ 220032 h 1006757"/>
              <a:gd name="connsiteX6" fmla="*/ 5971246 w 6081262"/>
              <a:gd name="connsiteY6" fmla="*/ 165024 h 1006757"/>
              <a:gd name="connsiteX7" fmla="*/ 0 w 6081262"/>
              <a:gd name="connsiteY7" fmla="*/ 165024 h 1006757"/>
              <a:gd name="connsiteX8" fmla="*/ 0 w 6081262"/>
              <a:gd name="connsiteY8" fmla="*/ 55008 h 1006757"/>
              <a:gd name="connsiteX0" fmla="*/ 0 w 6081262"/>
              <a:gd name="connsiteY0" fmla="*/ 55008 h 1006757"/>
              <a:gd name="connsiteX1" fmla="*/ 1592866 w 6081262"/>
              <a:gd name="connsiteY1" fmla="*/ 1006757 h 1006757"/>
              <a:gd name="connsiteX2" fmla="*/ 5971246 w 6081262"/>
              <a:gd name="connsiteY2" fmla="*/ 55008 h 1006757"/>
              <a:gd name="connsiteX3" fmla="*/ 5971246 w 6081262"/>
              <a:gd name="connsiteY3" fmla="*/ 0 h 1006757"/>
              <a:gd name="connsiteX4" fmla="*/ 6081262 w 6081262"/>
              <a:gd name="connsiteY4" fmla="*/ 110016 h 1006757"/>
              <a:gd name="connsiteX5" fmla="*/ 5971246 w 6081262"/>
              <a:gd name="connsiteY5" fmla="*/ 220032 h 1006757"/>
              <a:gd name="connsiteX6" fmla="*/ 5971246 w 6081262"/>
              <a:gd name="connsiteY6" fmla="*/ 165024 h 1006757"/>
              <a:gd name="connsiteX7" fmla="*/ 91726 w 6081262"/>
              <a:gd name="connsiteY7" fmla="*/ 168557 h 1006757"/>
              <a:gd name="connsiteX8" fmla="*/ 0 w 6081262"/>
              <a:gd name="connsiteY8" fmla="*/ 165024 h 1006757"/>
              <a:gd name="connsiteX9" fmla="*/ 0 w 6081262"/>
              <a:gd name="connsiteY9" fmla="*/ 55008 h 1006757"/>
              <a:gd name="connsiteX0" fmla="*/ 0 w 6081262"/>
              <a:gd name="connsiteY0" fmla="*/ 55008 h 1128677"/>
              <a:gd name="connsiteX1" fmla="*/ 1592866 w 6081262"/>
              <a:gd name="connsiteY1" fmla="*/ 1006757 h 1128677"/>
              <a:gd name="connsiteX2" fmla="*/ 5971246 w 6081262"/>
              <a:gd name="connsiteY2" fmla="*/ 55008 h 1128677"/>
              <a:gd name="connsiteX3" fmla="*/ 5971246 w 6081262"/>
              <a:gd name="connsiteY3" fmla="*/ 0 h 1128677"/>
              <a:gd name="connsiteX4" fmla="*/ 6081262 w 6081262"/>
              <a:gd name="connsiteY4" fmla="*/ 110016 h 1128677"/>
              <a:gd name="connsiteX5" fmla="*/ 5971246 w 6081262"/>
              <a:gd name="connsiteY5" fmla="*/ 220032 h 1128677"/>
              <a:gd name="connsiteX6" fmla="*/ 5971246 w 6081262"/>
              <a:gd name="connsiteY6" fmla="*/ 165024 h 1128677"/>
              <a:gd name="connsiteX7" fmla="*/ 1592866 w 6081262"/>
              <a:gd name="connsiteY7" fmla="*/ 1128677 h 1128677"/>
              <a:gd name="connsiteX8" fmla="*/ 0 w 6081262"/>
              <a:gd name="connsiteY8" fmla="*/ 165024 h 1128677"/>
              <a:gd name="connsiteX9" fmla="*/ 0 w 6081262"/>
              <a:gd name="connsiteY9" fmla="*/ 55008 h 1128677"/>
              <a:gd name="connsiteX0" fmla="*/ 0 w 6081262"/>
              <a:gd name="connsiteY0" fmla="*/ 55008 h 1128677"/>
              <a:gd name="connsiteX1" fmla="*/ 1592866 w 6081262"/>
              <a:gd name="connsiteY1" fmla="*/ 1006757 h 1128677"/>
              <a:gd name="connsiteX2" fmla="*/ 5971246 w 6081262"/>
              <a:gd name="connsiteY2" fmla="*/ 55008 h 1128677"/>
              <a:gd name="connsiteX3" fmla="*/ 5971246 w 6081262"/>
              <a:gd name="connsiteY3" fmla="*/ 0 h 1128677"/>
              <a:gd name="connsiteX4" fmla="*/ 6081262 w 6081262"/>
              <a:gd name="connsiteY4" fmla="*/ 110016 h 1128677"/>
              <a:gd name="connsiteX5" fmla="*/ 5971246 w 6081262"/>
              <a:gd name="connsiteY5" fmla="*/ 220032 h 1128677"/>
              <a:gd name="connsiteX6" fmla="*/ 5971246 w 6081262"/>
              <a:gd name="connsiteY6" fmla="*/ 165024 h 1128677"/>
              <a:gd name="connsiteX7" fmla="*/ 1592866 w 6081262"/>
              <a:gd name="connsiteY7" fmla="*/ 1128677 h 1128677"/>
              <a:gd name="connsiteX8" fmla="*/ 0 w 6081262"/>
              <a:gd name="connsiteY8" fmla="*/ 165024 h 1128677"/>
              <a:gd name="connsiteX9" fmla="*/ 0 w 6081262"/>
              <a:gd name="connsiteY9" fmla="*/ 55008 h 1128677"/>
              <a:gd name="connsiteX0" fmla="*/ 0 w 6081262"/>
              <a:gd name="connsiteY0" fmla="*/ 55008 h 1128677"/>
              <a:gd name="connsiteX1" fmla="*/ 1592866 w 6081262"/>
              <a:gd name="connsiteY1" fmla="*/ 1006757 h 1128677"/>
              <a:gd name="connsiteX2" fmla="*/ 5971246 w 6081262"/>
              <a:gd name="connsiteY2" fmla="*/ 55008 h 1128677"/>
              <a:gd name="connsiteX3" fmla="*/ 5971246 w 6081262"/>
              <a:gd name="connsiteY3" fmla="*/ 0 h 1128677"/>
              <a:gd name="connsiteX4" fmla="*/ 6081262 w 6081262"/>
              <a:gd name="connsiteY4" fmla="*/ 110016 h 1128677"/>
              <a:gd name="connsiteX5" fmla="*/ 5971246 w 6081262"/>
              <a:gd name="connsiteY5" fmla="*/ 220032 h 1128677"/>
              <a:gd name="connsiteX6" fmla="*/ 5971246 w 6081262"/>
              <a:gd name="connsiteY6" fmla="*/ 165024 h 1128677"/>
              <a:gd name="connsiteX7" fmla="*/ 1592866 w 6081262"/>
              <a:gd name="connsiteY7" fmla="*/ 1128677 h 1128677"/>
              <a:gd name="connsiteX8" fmla="*/ 0 w 6081262"/>
              <a:gd name="connsiteY8" fmla="*/ 165024 h 1128677"/>
              <a:gd name="connsiteX9" fmla="*/ 0 w 6081262"/>
              <a:gd name="connsiteY9" fmla="*/ 55008 h 1128677"/>
              <a:gd name="connsiteX0" fmla="*/ 0 w 6081262"/>
              <a:gd name="connsiteY0" fmla="*/ 55008 h 1128677"/>
              <a:gd name="connsiteX1" fmla="*/ 1592866 w 6081262"/>
              <a:gd name="connsiteY1" fmla="*/ 1006757 h 1128677"/>
              <a:gd name="connsiteX2" fmla="*/ 3985546 w 6081262"/>
              <a:gd name="connsiteY2" fmla="*/ 557177 h 1128677"/>
              <a:gd name="connsiteX3" fmla="*/ 5971246 w 6081262"/>
              <a:gd name="connsiteY3" fmla="*/ 55008 h 1128677"/>
              <a:gd name="connsiteX4" fmla="*/ 5971246 w 6081262"/>
              <a:gd name="connsiteY4" fmla="*/ 0 h 1128677"/>
              <a:gd name="connsiteX5" fmla="*/ 6081262 w 6081262"/>
              <a:gd name="connsiteY5" fmla="*/ 110016 h 1128677"/>
              <a:gd name="connsiteX6" fmla="*/ 5971246 w 6081262"/>
              <a:gd name="connsiteY6" fmla="*/ 220032 h 1128677"/>
              <a:gd name="connsiteX7" fmla="*/ 5971246 w 6081262"/>
              <a:gd name="connsiteY7" fmla="*/ 165024 h 1128677"/>
              <a:gd name="connsiteX8" fmla="*/ 1592866 w 6081262"/>
              <a:gd name="connsiteY8" fmla="*/ 1128677 h 1128677"/>
              <a:gd name="connsiteX9" fmla="*/ 0 w 6081262"/>
              <a:gd name="connsiteY9" fmla="*/ 165024 h 1128677"/>
              <a:gd name="connsiteX10" fmla="*/ 0 w 6081262"/>
              <a:gd name="connsiteY10" fmla="*/ 55008 h 1128677"/>
              <a:gd name="connsiteX0" fmla="*/ 0 w 6081262"/>
              <a:gd name="connsiteY0" fmla="*/ 55008 h 1139749"/>
              <a:gd name="connsiteX1" fmla="*/ 1592866 w 6081262"/>
              <a:gd name="connsiteY1" fmla="*/ 1006757 h 1139749"/>
              <a:gd name="connsiteX2" fmla="*/ 3985546 w 6081262"/>
              <a:gd name="connsiteY2" fmla="*/ 557177 h 1139749"/>
              <a:gd name="connsiteX3" fmla="*/ 5971246 w 6081262"/>
              <a:gd name="connsiteY3" fmla="*/ 55008 h 1139749"/>
              <a:gd name="connsiteX4" fmla="*/ 5971246 w 6081262"/>
              <a:gd name="connsiteY4" fmla="*/ 0 h 1139749"/>
              <a:gd name="connsiteX5" fmla="*/ 6081262 w 6081262"/>
              <a:gd name="connsiteY5" fmla="*/ 110016 h 1139749"/>
              <a:gd name="connsiteX6" fmla="*/ 5971246 w 6081262"/>
              <a:gd name="connsiteY6" fmla="*/ 220032 h 1139749"/>
              <a:gd name="connsiteX7" fmla="*/ 5971246 w 6081262"/>
              <a:gd name="connsiteY7" fmla="*/ 165024 h 1139749"/>
              <a:gd name="connsiteX8" fmla="*/ 4000786 w 6081262"/>
              <a:gd name="connsiteY8" fmla="*/ 656237 h 1139749"/>
              <a:gd name="connsiteX9" fmla="*/ 1592866 w 6081262"/>
              <a:gd name="connsiteY9" fmla="*/ 1128677 h 1139749"/>
              <a:gd name="connsiteX10" fmla="*/ 0 w 6081262"/>
              <a:gd name="connsiteY10" fmla="*/ 165024 h 1139749"/>
              <a:gd name="connsiteX11" fmla="*/ 0 w 6081262"/>
              <a:gd name="connsiteY11" fmla="*/ 55008 h 1139749"/>
              <a:gd name="connsiteX0" fmla="*/ 0 w 6081262"/>
              <a:gd name="connsiteY0" fmla="*/ 55008 h 1139749"/>
              <a:gd name="connsiteX1" fmla="*/ 1592866 w 6081262"/>
              <a:gd name="connsiteY1" fmla="*/ 1006757 h 1139749"/>
              <a:gd name="connsiteX2" fmla="*/ 3970306 w 6081262"/>
              <a:gd name="connsiteY2" fmla="*/ 183797 h 1139749"/>
              <a:gd name="connsiteX3" fmla="*/ 5971246 w 6081262"/>
              <a:gd name="connsiteY3" fmla="*/ 55008 h 1139749"/>
              <a:gd name="connsiteX4" fmla="*/ 5971246 w 6081262"/>
              <a:gd name="connsiteY4" fmla="*/ 0 h 1139749"/>
              <a:gd name="connsiteX5" fmla="*/ 6081262 w 6081262"/>
              <a:gd name="connsiteY5" fmla="*/ 110016 h 1139749"/>
              <a:gd name="connsiteX6" fmla="*/ 5971246 w 6081262"/>
              <a:gd name="connsiteY6" fmla="*/ 220032 h 1139749"/>
              <a:gd name="connsiteX7" fmla="*/ 5971246 w 6081262"/>
              <a:gd name="connsiteY7" fmla="*/ 165024 h 1139749"/>
              <a:gd name="connsiteX8" fmla="*/ 4000786 w 6081262"/>
              <a:gd name="connsiteY8" fmla="*/ 656237 h 1139749"/>
              <a:gd name="connsiteX9" fmla="*/ 1592866 w 6081262"/>
              <a:gd name="connsiteY9" fmla="*/ 1128677 h 1139749"/>
              <a:gd name="connsiteX10" fmla="*/ 0 w 6081262"/>
              <a:gd name="connsiteY10" fmla="*/ 165024 h 1139749"/>
              <a:gd name="connsiteX11" fmla="*/ 0 w 6081262"/>
              <a:gd name="connsiteY11" fmla="*/ 55008 h 1139749"/>
              <a:gd name="connsiteX0" fmla="*/ 0 w 6081262"/>
              <a:gd name="connsiteY0" fmla="*/ 55008 h 1129334"/>
              <a:gd name="connsiteX1" fmla="*/ 1592866 w 6081262"/>
              <a:gd name="connsiteY1" fmla="*/ 1006757 h 1129334"/>
              <a:gd name="connsiteX2" fmla="*/ 3970306 w 6081262"/>
              <a:gd name="connsiteY2" fmla="*/ 183797 h 1129334"/>
              <a:gd name="connsiteX3" fmla="*/ 5971246 w 6081262"/>
              <a:gd name="connsiteY3" fmla="*/ 55008 h 1129334"/>
              <a:gd name="connsiteX4" fmla="*/ 5971246 w 6081262"/>
              <a:gd name="connsiteY4" fmla="*/ 0 h 1129334"/>
              <a:gd name="connsiteX5" fmla="*/ 6081262 w 6081262"/>
              <a:gd name="connsiteY5" fmla="*/ 110016 h 1129334"/>
              <a:gd name="connsiteX6" fmla="*/ 5971246 w 6081262"/>
              <a:gd name="connsiteY6" fmla="*/ 220032 h 1129334"/>
              <a:gd name="connsiteX7" fmla="*/ 5971246 w 6081262"/>
              <a:gd name="connsiteY7" fmla="*/ 165024 h 1129334"/>
              <a:gd name="connsiteX8" fmla="*/ 4000786 w 6081262"/>
              <a:gd name="connsiteY8" fmla="*/ 313337 h 1129334"/>
              <a:gd name="connsiteX9" fmla="*/ 1592866 w 6081262"/>
              <a:gd name="connsiteY9" fmla="*/ 1128677 h 1129334"/>
              <a:gd name="connsiteX10" fmla="*/ 0 w 6081262"/>
              <a:gd name="connsiteY10" fmla="*/ 165024 h 1129334"/>
              <a:gd name="connsiteX11" fmla="*/ 0 w 6081262"/>
              <a:gd name="connsiteY11" fmla="*/ 55008 h 1129334"/>
              <a:gd name="connsiteX0" fmla="*/ 0 w 6081262"/>
              <a:gd name="connsiteY0" fmla="*/ 55008 h 1129334"/>
              <a:gd name="connsiteX1" fmla="*/ 1592866 w 6081262"/>
              <a:gd name="connsiteY1" fmla="*/ 1006757 h 1129334"/>
              <a:gd name="connsiteX2" fmla="*/ 3970306 w 6081262"/>
              <a:gd name="connsiteY2" fmla="*/ 183797 h 1129334"/>
              <a:gd name="connsiteX3" fmla="*/ 5971246 w 6081262"/>
              <a:gd name="connsiteY3" fmla="*/ 55008 h 1129334"/>
              <a:gd name="connsiteX4" fmla="*/ 5971246 w 6081262"/>
              <a:gd name="connsiteY4" fmla="*/ 0 h 1129334"/>
              <a:gd name="connsiteX5" fmla="*/ 6081262 w 6081262"/>
              <a:gd name="connsiteY5" fmla="*/ 110016 h 1129334"/>
              <a:gd name="connsiteX6" fmla="*/ 5971246 w 6081262"/>
              <a:gd name="connsiteY6" fmla="*/ 220032 h 1129334"/>
              <a:gd name="connsiteX7" fmla="*/ 5971246 w 6081262"/>
              <a:gd name="connsiteY7" fmla="*/ 165024 h 1129334"/>
              <a:gd name="connsiteX8" fmla="*/ 4000786 w 6081262"/>
              <a:gd name="connsiteY8" fmla="*/ 313337 h 1129334"/>
              <a:gd name="connsiteX9" fmla="*/ 1592866 w 6081262"/>
              <a:gd name="connsiteY9" fmla="*/ 1128677 h 1129334"/>
              <a:gd name="connsiteX10" fmla="*/ 0 w 6081262"/>
              <a:gd name="connsiteY10" fmla="*/ 165024 h 1129334"/>
              <a:gd name="connsiteX11" fmla="*/ 0 w 6081262"/>
              <a:gd name="connsiteY11" fmla="*/ 55008 h 1129334"/>
              <a:gd name="connsiteX0" fmla="*/ 0 w 6081262"/>
              <a:gd name="connsiteY0" fmla="*/ 55008 h 1129334"/>
              <a:gd name="connsiteX1" fmla="*/ 1592866 w 6081262"/>
              <a:gd name="connsiteY1" fmla="*/ 1006757 h 1129334"/>
              <a:gd name="connsiteX2" fmla="*/ 3970306 w 6081262"/>
              <a:gd name="connsiteY2" fmla="*/ 183797 h 1129334"/>
              <a:gd name="connsiteX3" fmla="*/ 5971246 w 6081262"/>
              <a:gd name="connsiteY3" fmla="*/ 55008 h 1129334"/>
              <a:gd name="connsiteX4" fmla="*/ 5971246 w 6081262"/>
              <a:gd name="connsiteY4" fmla="*/ 0 h 1129334"/>
              <a:gd name="connsiteX5" fmla="*/ 6081262 w 6081262"/>
              <a:gd name="connsiteY5" fmla="*/ 110016 h 1129334"/>
              <a:gd name="connsiteX6" fmla="*/ 5971246 w 6081262"/>
              <a:gd name="connsiteY6" fmla="*/ 220032 h 1129334"/>
              <a:gd name="connsiteX7" fmla="*/ 5971246 w 6081262"/>
              <a:gd name="connsiteY7" fmla="*/ 165024 h 1129334"/>
              <a:gd name="connsiteX8" fmla="*/ 4000786 w 6081262"/>
              <a:gd name="connsiteY8" fmla="*/ 313337 h 1129334"/>
              <a:gd name="connsiteX9" fmla="*/ 1592866 w 6081262"/>
              <a:gd name="connsiteY9" fmla="*/ 1128677 h 1129334"/>
              <a:gd name="connsiteX10" fmla="*/ 0 w 6081262"/>
              <a:gd name="connsiteY10" fmla="*/ 165024 h 1129334"/>
              <a:gd name="connsiteX11" fmla="*/ 0 w 6081262"/>
              <a:gd name="connsiteY11" fmla="*/ 55008 h 1129334"/>
              <a:gd name="connsiteX0" fmla="*/ 0 w 6081262"/>
              <a:gd name="connsiteY0" fmla="*/ 55008 h 1129026"/>
              <a:gd name="connsiteX1" fmla="*/ 1592866 w 6081262"/>
              <a:gd name="connsiteY1" fmla="*/ 1006757 h 1129026"/>
              <a:gd name="connsiteX2" fmla="*/ 3970306 w 6081262"/>
              <a:gd name="connsiteY2" fmla="*/ 183797 h 1129026"/>
              <a:gd name="connsiteX3" fmla="*/ 5971246 w 6081262"/>
              <a:gd name="connsiteY3" fmla="*/ 55008 h 1129026"/>
              <a:gd name="connsiteX4" fmla="*/ 5971246 w 6081262"/>
              <a:gd name="connsiteY4" fmla="*/ 0 h 1129026"/>
              <a:gd name="connsiteX5" fmla="*/ 6081262 w 6081262"/>
              <a:gd name="connsiteY5" fmla="*/ 110016 h 1129026"/>
              <a:gd name="connsiteX6" fmla="*/ 5971246 w 6081262"/>
              <a:gd name="connsiteY6" fmla="*/ 220032 h 1129026"/>
              <a:gd name="connsiteX7" fmla="*/ 5971246 w 6081262"/>
              <a:gd name="connsiteY7" fmla="*/ 165024 h 1129026"/>
              <a:gd name="connsiteX8" fmla="*/ 4000786 w 6081262"/>
              <a:gd name="connsiteY8" fmla="*/ 275237 h 1129026"/>
              <a:gd name="connsiteX9" fmla="*/ 1592866 w 6081262"/>
              <a:gd name="connsiteY9" fmla="*/ 1128677 h 1129026"/>
              <a:gd name="connsiteX10" fmla="*/ 0 w 6081262"/>
              <a:gd name="connsiteY10" fmla="*/ 165024 h 1129026"/>
              <a:gd name="connsiteX11" fmla="*/ 0 w 6081262"/>
              <a:gd name="connsiteY11" fmla="*/ 55008 h 1129026"/>
              <a:gd name="connsiteX0" fmla="*/ 0 w 6081262"/>
              <a:gd name="connsiteY0" fmla="*/ 55008 h 1129026"/>
              <a:gd name="connsiteX1" fmla="*/ 1592866 w 6081262"/>
              <a:gd name="connsiteY1" fmla="*/ 1006757 h 1129026"/>
              <a:gd name="connsiteX2" fmla="*/ 3970306 w 6081262"/>
              <a:gd name="connsiteY2" fmla="*/ 183797 h 1129026"/>
              <a:gd name="connsiteX3" fmla="*/ 5971246 w 6081262"/>
              <a:gd name="connsiteY3" fmla="*/ 55008 h 1129026"/>
              <a:gd name="connsiteX4" fmla="*/ 5971246 w 6081262"/>
              <a:gd name="connsiteY4" fmla="*/ 0 h 1129026"/>
              <a:gd name="connsiteX5" fmla="*/ 6081262 w 6081262"/>
              <a:gd name="connsiteY5" fmla="*/ 110016 h 1129026"/>
              <a:gd name="connsiteX6" fmla="*/ 5971246 w 6081262"/>
              <a:gd name="connsiteY6" fmla="*/ 220032 h 1129026"/>
              <a:gd name="connsiteX7" fmla="*/ 5971246 w 6081262"/>
              <a:gd name="connsiteY7" fmla="*/ 165024 h 1129026"/>
              <a:gd name="connsiteX8" fmla="*/ 4000786 w 6081262"/>
              <a:gd name="connsiteY8" fmla="*/ 275237 h 1129026"/>
              <a:gd name="connsiteX9" fmla="*/ 1592866 w 6081262"/>
              <a:gd name="connsiteY9" fmla="*/ 1128677 h 1129026"/>
              <a:gd name="connsiteX10" fmla="*/ 0 w 6081262"/>
              <a:gd name="connsiteY10" fmla="*/ 165024 h 1129026"/>
              <a:gd name="connsiteX11" fmla="*/ 0 w 6081262"/>
              <a:gd name="connsiteY11" fmla="*/ 55008 h 1129026"/>
              <a:gd name="connsiteX0" fmla="*/ 0 w 6081262"/>
              <a:gd name="connsiteY0" fmla="*/ 55008 h 1129026"/>
              <a:gd name="connsiteX1" fmla="*/ 1608106 w 6081262"/>
              <a:gd name="connsiteY1" fmla="*/ 610517 h 1129026"/>
              <a:gd name="connsiteX2" fmla="*/ 3970306 w 6081262"/>
              <a:gd name="connsiteY2" fmla="*/ 183797 h 1129026"/>
              <a:gd name="connsiteX3" fmla="*/ 5971246 w 6081262"/>
              <a:gd name="connsiteY3" fmla="*/ 55008 h 1129026"/>
              <a:gd name="connsiteX4" fmla="*/ 5971246 w 6081262"/>
              <a:gd name="connsiteY4" fmla="*/ 0 h 1129026"/>
              <a:gd name="connsiteX5" fmla="*/ 6081262 w 6081262"/>
              <a:gd name="connsiteY5" fmla="*/ 110016 h 1129026"/>
              <a:gd name="connsiteX6" fmla="*/ 5971246 w 6081262"/>
              <a:gd name="connsiteY6" fmla="*/ 220032 h 1129026"/>
              <a:gd name="connsiteX7" fmla="*/ 5971246 w 6081262"/>
              <a:gd name="connsiteY7" fmla="*/ 165024 h 1129026"/>
              <a:gd name="connsiteX8" fmla="*/ 4000786 w 6081262"/>
              <a:gd name="connsiteY8" fmla="*/ 275237 h 1129026"/>
              <a:gd name="connsiteX9" fmla="*/ 1592866 w 6081262"/>
              <a:gd name="connsiteY9" fmla="*/ 1128677 h 1129026"/>
              <a:gd name="connsiteX10" fmla="*/ 0 w 6081262"/>
              <a:gd name="connsiteY10" fmla="*/ 165024 h 1129026"/>
              <a:gd name="connsiteX11" fmla="*/ 0 w 6081262"/>
              <a:gd name="connsiteY11" fmla="*/ 55008 h 1129026"/>
              <a:gd name="connsiteX0" fmla="*/ 0 w 6081262"/>
              <a:gd name="connsiteY0" fmla="*/ 55008 h 702643"/>
              <a:gd name="connsiteX1" fmla="*/ 1608106 w 6081262"/>
              <a:gd name="connsiteY1" fmla="*/ 610517 h 702643"/>
              <a:gd name="connsiteX2" fmla="*/ 3970306 w 6081262"/>
              <a:gd name="connsiteY2" fmla="*/ 183797 h 702643"/>
              <a:gd name="connsiteX3" fmla="*/ 5971246 w 6081262"/>
              <a:gd name="connsiteY3" fmla="*/ 55008 h 702643"/>
              <a:gd name="connsiteX4" fmla="*/ 5971246 w 6081262"/>
              <a:gd name="connsiteY4" fmla="*/ 0 h 702643"/>
              <a:gd name="connsiteX5" fmla="*/ 6081262 w 6081262"/>
              <a:gd name="connsiteY5" fmla="*/ 110016 h 702643"/>
              <a:gd name="connsiteX6" fmla="*/ 5971246 w 6081262"/>
              <a:gd name="connsiteY6" fmla="*/ 220032 h 702643"/>
              <a:gd name="connsiteX7" fmla="*/ 5971246 w 6081262"/>
              <a:gd name="connsiteY7" fmla="*/ 165024 h 702643"/>
              <a:gd name="connsiteX8" fmla="*/ 4000786 w 6081262"/>
              <a:gd name="connsiteY8" fmla="*/ 275237 h 702643"/>
              <a:gd name="connsiteX9" fmla="*/ 1585246 w 6081262"/>
              <a:gd name="connsiteY9" fmla="*/ 701957 h 702643"/>
              <a:gd name="connsiteX10" fmla="*/ 0 w 6081262"/>
              <a:gd name="connsiteY10" fmla="*/ 165024 h 702643"/>
              <a:gd name="connsiteX11" fmla="*/ 0 w 6081262"/>
              <a:gd name="connsiteY11" fmla="*/ 55008 h 702643"/>
              <a:gd name="connsiteX0" fmla="*/ 0 w 6081262"/>
              <a:gd name="connsiteY0" fmla="*/ 55008 h 2226111"/>
              <a:gd name="connsiteX1" fmla="*/ 1608106 w 6081262"/>
              <a:gd name="connsiteY1" fmla="*/ 610517 h 2226111"/>
              <a:gd name="connsiteX2" fmla="*/ 3970306 w 6081262"/>
              <a:gd name="connsiteY2" fmla="*/ 183797 h 2226111"/>
              <a:gd name="connsiteX3" fmla="*/ 5971246 w 6081262"/>
              <a:gd name="connsiteY3" fmla="*/ 55008 h 2226111"/>
              <a:gd name="connsiteX4" fmla="*/ 5971246 w 6081262"/>
              <a:gd name="connsiteY4" fmla="*/ 0 h 2226111"/>
              <a:gd name="connsiteX5" fmla="*/ 6081262 w 6081262"/>
              <a:gd name="connsiteY5" fmla="*/ 110016 h 2226111"/>
              <a:gd name="connsiteX6" fmla="*/ 5971246 w 6081262"/>
              <a:gd name="connsiteY6" fmla="*/ 220032 h 2226111"/>
              <a:gd name="connsiteX7" fmla="*/ 5971246 w 6081262"/>
              <a:gd name="connsiteY7" fmla="*/ 165024 h 2226111"/>
              <a:gd name="connsiteX8" fmla="*/ 4000786 w 6081262"/>
              <a:gd name="connsiteY8" fmla="*/ 275237 h 2226111"/>
              <a:gd name="connsiteX9" fmla="*/ 1698458 w 6081262"/>
              <a:gd name="connsiteY9" fmla="*/ 2225957 h 2226111"/>
              <a:gd name="connsiteX10" fmla="*/ 0 w 6081262"/>
              <a:gd name="connsiteY10" fmla="*/ 165024 h 2226111"/>
              <a:gd name="connsiteX11" fmla="*/ 0 w 6081262"/>
              <a:gd name="connsiteY11" fmla="*/ 55008 h 2226111"/>
              <a:gd name="connsiteX0" fmla="*/ 0 w 6081262"/>
              <a:gd name="connsiteY0" fmla="*/ 60346 h 2231449"/>
              <a:gd name="connsiteX1" fmla="*/ 1651649 w 6081262"/>
              <a:gd name="connsiteY1" fmla="*/ 2113730 h 2231449"/>
              <a:gd name="connsiteX2" fmla="*/ 3970306 w 6081262"/>
              <a:gd name="connsiteY2" fmla="*/ 189135 h 2231449"/>
              <a:gd name="connsiteX3" fmla="*/ 5971246 w 6081262"/>
              <a:gd name="connsiteY3" fmla="*/ 60346 h 2231449"/>
              <a:gd name="connsiteX4" fmla="*/ 5971246 w 6081262"/>
              <a:gd name="connsiteY4" fmla="*/ 5338 h 2231449"/>
              <a:gd name="connsiteX5" fmla="*/ 6081262 w 6081262"/>
              <a:gd name="connsiteY5" fmla="*/ 115354 h 2231449"/>
              <a:gd name="connsiteX6" fmla="*/ 5971246 w 6081262"/>
              <a:gd name="connsiteY6" fmla="*/ 225370 h 2231449"/>
              <a:gd name="connsiteX7" fmla="*/ 5971246 w 6081262"/>
              <a:gd name="connsiteY7" fmla="*/ 170362 h 2231449"/>
              <a:gd name="connsiteX8" fmla="*/ 4000786 w 6081262"/>
              <a:gd name="connsiteY8" fmla="*/ 280575 h 2231449"/>
              <a:gd name="connsiteX9" fmla="*/ 1698458 w 6081262"/>
              <a:gd name="connsiteY9" fmla="*/ 2231295 h 2231449"/>
              <a:gd name="connsiteX10" fmla="*/ 0 w 6081262"/>
              <a:gd name="connsiteY10" fmla="*/ 170362 h 2231449"/>
              <a:gd name="connsiteX11" fmla="*/ 0 w 6081262"/>
              <a:gd name="connsiteY11" fmla="*/ 60346 h 2231449"/>
              <a:gd name="connsiteX0" fmla="*/ 0 w 6081262"/>
              <a:gd name="connsiteY0" fmla="*/ 60346 h 2692974"/>
              <a:gd name="connsiteX1" fmla="*/ 1651649 w 6081262"/>
              <a:gd name="connsiteY1" fmla="*/ 2113730 h 2692974"/>
              <a:gd name="connsiteX2" fmla="*/ 3970306 w 6081262"/>
              <a:gd name="connsiteY2" fmla="*/ 189135 h 2692974"/>
              <a:gd name="connsiteX3" fmla="*/ 5971246 w 6081262"/>
              <a:gd name="connsiteY3" fmla="*/ 60346 h 2692974"/>
              <a:gd name="connsiteX4" fmla="*/ 5971246 w 6081262"/>
              <a:gd name="connsiteY4" fmla="*/ 5338 h 2692974"/>
              <a:gd name="connsiteX5" fmla="*/ 6081262 w 6081262"/>
              <a:gd name="connsiteY5" fmla="*/ 115354 h 2692974"/>
              <a:gd name="connsiteX6" fmla="*/ 5971246 w 6081262"/>
              <a:gd name="connsiteY6" fmla="*/ 225370 h 2692974"/>
              <a:gd name="connsiteX7" fmla="*/ 5971246 w 6081262"/>
              <a:gd name="connsiteY7" fmla="*/ 170362 h 2692974"/>
              <a:gd name="connsiteX8" fmla="*/ 4000786 w 6081262"/>
              <a:gd name="connsiteY8" fmla="*/ 280575 h 2692974"/>
              <a:gd name="connsiteX9" fmla="*/ 2081635 w 6081262"/>
              <a:gd name="connsiteY9" fmla="*/ 2692849 h 2692974"/>
              <a:gd name="connsiteX10" fmla="*/ 0 w 6081262"/>
              <a:gd name="connsiteY10" fmla="*/ 170362 h 2692974"/>
              <a:gd name="connsiteX11" fmla="*/ 0 w 6081262"/>
              <a:gd name="connsiteY11" fmla="*/ 60346 h 2692974"/>
              <a:gd name="connsiteX0" fmla="*/ 0 w 6081262"/>
              <a:gd name="connsiteY0" fmla="*/ 93537 h 2726165"/>
              <a:gd name="connsiteX1" fmla="*/ 2087078 w 6081262"/>
              <a:gd name="connsiteY1" fmla="*/ 2617184 h 2726165"/>
              <a:gd name="connsiteX2" fmla="*/ 3970306 w 6081262"/>
              <a:gd name="connsiteY2" fmla="*/ 222326 h 2726165"/>
              <a:gd name="connsiteX3" fmla="*/ 5971246 w 6081262"/>
              <a:gd name="connsiteY3" fmla="*/ 93537 h 2726165"/>
              <a:gd name="connsiteX4" fmla="*/ 5971246 w 6081262"/>
              <a:gd name="connsiteY4" fmla="*/ 38529 h 2726165"/>
              <a:gd name="connsiteX5" fmla="*/ 6081262 w 6081262"/>
              <a:gd name="connsiteY5" fmla="*/ 148545 h 2726165"/>
              <a:gd name="connsiteX6" fmla="*/ 5971246 w 6081262"/>
              <a:gd name="connsiteY6" fmla="*/ 258561 h 2726165"/>
              <a:gd name="connsiteX7" fmla="*/ 5971246 w 6081262"/>
              <a:gd name="connsiteY7" fmla="*/ 203553 h 2726165"/>
              <a:gd name="connsiteX8" fmla="*/ 4000786 w 6081262"/>
              <a:gd name="connsiteY8" fmla="*/ 313766 h 2726165"/>
              <a:gd name="connsiteX9" fmla="*/ 2081635 w 6081262"/>
              <a:gd name="connsiteY9" fmla="*/ 2726040 h 2726165"/>
              <a:gd name="connsiteX10" fmla="*/ 0 w 6081262"/>
              <a:gd name="connsiteY10" fmla="*/ 203553 h 2726165"/>
              <a:gd name="connsiteX11" fmla="*/ 0 w 6081262"/>
              <a:gd name="connsiteY11" fmla="*/ 93537 h 2726165"/>
              <a:gd name="connsiteX0" fmla="*/ 0 w 6081262"/>
              <a:gd name="connsiteY0" fmla="*/ 93537 h 2726195"/>
              <a:gd name="connsiteX1" fmla="*/ 2087078 w 6081262"/>
              <a:gd name="connsiteY1" fmla="*/ 2617184 h 2726195"/>
              <a:gd name="connsiteX2" fmla="*/ 3970306 w 6081262"/>
              <a:gd name="connsiteY2" fmla="*/ 222326 h 2726195"/>
              <a:gd name="connsiteX3" fmla="*/ 5971246 w 6081262"/>
              <a:gd name="connsiteY3" fmla="*/ 93537 h 2726195"/>
              <a:gd name="connsiteX4" fmla="*/ 5971246 w 6081262"/>
              <a:gd name="connsiteY4" fmla="*/ 38529 h 2726195"/>
              <a:gd name="connsiteX5" fmla="*/ 6081262 w 6081262"/>
              <a:gd name="connsiteY5" fmla="*/ 148545 h 2726195"/>
              <a:gd name="connsiteX6" fmla="*/ 5971246 w 6081262"/>
              <a:gd name="connsiteY6" fmla="*/ 258561 h 2726195"/>
              <a:gd name="connsiteX7" fmla="*/ 5971246 w 6081262"/>
              <a:gd name="connsiteY7" fmla="*/ 203553 h 2726195"/>
              <a:gd name="connsiteX8" fmla="*/ 3965952 w 6081262"/>
              <a:gd name="connsiteY8" fmla="*/ 714360 h 2726195"/>
              <a:gd name="connsiteX9" fmla="*/ 2081635 w 6081262"/>
              <a:gd name="connsiteY9" fmla="*/ 2726040 h 2726195"/>
              <a:gd name="connsiteX10" fmla="*/ 0 w 6081262"/>
              <a:gd name="connsiteY10" fmla="*/ 203553 h 2726195"/>
              <a:gd name="connsiteX11" fmla="*/ 0 w 6081262"/>
              <a:gd name="connsiteY11" fmla="*/ 93537 h 2726195"/>
              <a:gd name="connsiteX0" fmla="*/ 0 w 6081262"/>
              <a:gd name="connsiteY0" fmla="*/ 55008 h 2687666"/>
              <a:gd name="connsiteX1" fmla="*/ 2087078 w 6081262"/>
              <a:gd name="connsiteY1" fmla="*/ 2578655 h 2687666"/>
              <a:gd name="connsiteX2" fmla="*/ 3891929 w 6081262"/>
              <a:gd name="connsiteY2" fmla="*/ 532140 h 2687666"/>
              <a:gd name="connsiteX3" fmla="*/ 5971246 w 6081262"/>
              <a:gd name="connsiteY3" fmla="*/ 55008 h 2687666"/>
              <a:gd name="connsiteX4" fmla="*/ 5971246 w 6081262"/>
              <a:gd name="connsiteY4" fmla="*/ 0 h 2687666"/>
              <a:gd name="connsiteX5" fmla="*/ 6081262 w 6081262"/>
              <a:gd name="connsiteY5" fmla="*/ 110016 h 2687666"/>
              <a:gd name="connsiteX6" fmla="*/ 5971246 w 6081262"/>
              <a:gd name="connsiteY6" fmla="*/ 220032 h 2687666"/>
              <a:gd name="connsiteX7" fmla="*/ 5971246 w 6081262"/>
              <a:gd name="connsiteY7" fmla="*/ 165024 h 2687666"/>
              <a:gd name="connsiteX8" fmla="*/ 3965952 w 6081262"/>
              <a:gd name="connsiteY8" fmla="*/ 675831 h 2687666"/>
              <a:gd name="connsiteX9" fmla="*/ 2081635 w 6081262"/>
              <a:gd name="connsiteY9" fmla="*/ 2687511 h 2687666"/>
              <a:gd name="connsiteX10" fmla="*/ 0 w 6081262"/>
              <a:gd name="connsiteY10" fmla="*/ 165024 h 2687666"/>
              <a:gd name="connsiteX11" fmla="*/ 0 w 6081262"/>
              <a:gd name="connsiteY11" fmla="*/ 55008 h 2687666"/>
              <a:gd name="connsiteX0" fmla="*/ 0 w 6081262"/>
              <a:gd name="connsiteY0" fmla="*/ 55008 h 2687666"/>
              <a:gd name="connsiteX1" fmla="*/ 2087078 w 6081262"/>
              <a:gd name="connsiteY1" fmla="*/ 2578655 h 2687666"/>
              <a:gd name="connsiteX2" fmla="*/ 3891929 w 6081262"/>
              <a:gd name="connsiteY2" fmla="*/ 619225 h 2687666"/>
              <a:gd name="connsiteX3" fmla="*/ 5971246 w 6081262"/>
              <a:gd name="connsiteY3" fmla="*/ 55008 h 2687666"/>
              <a:gd name="connsiteX4" fmla="*/ 5971246 w 6081262"/>
              <a:gd name="connsiteY4" fmla="*/ 0 h 2687666"/>
              <a:gd name="connsiteX5" fmla="*/ 6081262 w 6081262"/>
              <a:gd name="connsiteY5" fmla="*/ 110016 h 2687666"/>
              <a:gd name="connsiteX6" fmla="*/ 5971246 w 6081262"/>
              <a:gd name="connsiteY6" fmla="*/ 220032 h 2687666"/>
              <a:gd name="connsiteX7" fmla="*/ 5971246 w 6081262"/>
              <a:gd name="connsiteY7" fmla="*/ 165024 h 2687666"/>
              <a:gd name="connsiteX8" fmla="*/ 3965952 w 6081262"/>
              <a:gd name="connsiteY8" fmla="*/ 675831 h 2687666"/>
              <a:gd name="connsiteX9" fmla="*/ 2081635 w 6081262"/>
              <a:gd name="connsiteY9" fmla="*/ 2687511 h 2687666"/>
              <a:gd name="connsiteX10" fmla="*/ 0 w 6081262"/>
              <a:gd name="connsiteY10" fmla="*/ 165024 h 2687666"/>
              <a:gd name="connsiteX11" fmla="*/ 0 w 6081262"/>
              <a:gd name="connsiteY11" fmla="*/ 55008 h 2687666"/>
              <a:gd name="connsiteX0" fmla="*/ 0 w 6081262"/>
              <a:gd name="connsiteY0" fmla="*/ 55008 h 2687666"/>
              <a:gd name="connsiteX1" fmla="*/ 2087078 w 6081262"/>
              <a:gd name="connsiteY1" fmla="*/ 2578655 h 2687666"/>
              <a:gd name="connsiteX2" fmla="*/ 3891929 w 6081262"/>
              <a:gd name="connsiteY2" fmla="*/ 619225 h 2687666"/>
              <a:gd name="connsiteX3" fmla="*/ 5971246 w 6081262"/>
              <a:gd name="connsiteY3" fmla="*/ 55008 h 2687666"/>
              <a:gd name="connsiteX4" fmla="*/ 5971246 w 6081262"/>
              <a:gd name="connsiteY4" fmla="*/ 0 h 2687666"/>
              <a:gd name="connsiteX5" fmla="*/ 6081262 w 6081262"/>
              <a:gd name="connsiteY5" fmla="*/ 110016 h 2687666"/>
              <a:gd name="connsiteX6" fmla="*/ 5971246 w 6081262"/>
              <a:gd name="connsiteY6" fmla="*/ 220032 h 2687666"/>
              <a:gd name="connsiteX7" fmla="*/ 5971246 w 6081262"/>
              <a:gd name="connsiteY7" fmla="*/ 165024 h 2687666"/>
              <a:gd name="connsiteX8" fmla="*/ 3965952 w 6081262"/>
              <a:gd name="connsiteY8" fmla="*/ 675831 h 2687666"/>
              <a:gd name="connsiteX9" fmla="*/ 2081635 w 6081262"/>
              <a:gd name="connsiteY9" fmla="*/ 2687511 h 2687666"/>
              <a:gd name="connsiteX10" fmla="*/ 0 w 6081262"/>
              <a:gd name="connsiteY10" fmla="*/ 165024 h 2687666"/>
              <a:gd name="connsiteX11" fmla="*/ 0 w 6081262"/>
              <a:gd name="connsiteY11" fmla="*/ 55008 h 2687666"/>
              <a:gd name="connsiteX0" fmla="*/ 0 w 6098679"/>
              <a:gd name="connsiteY0" fmla="*/ 0 h 2981000"/>
              <a:gd name="connsiteX1" fmla="*/ 2104495 w 6098679"/>
              <a:gd name="connsiteY1" fmla="*/ 2871989 h 2981000"/>
              <a:gd name="connsiteX2" fmla="*/ 3909346 w 6098679"/>
              <a:gd name="connsiteY2" fmla="*/ 912559 h 2981000"/>
              <a:gd name="connsiteX3" fmla="*/ 5988663 w 6098679"/>
              <a:gd name="connsiteY3" fmla="*/ 348342 h 2981000"/>
              <a:gd name="connsiteX4" fmla="*/ 5988663 w 6098679"/>
              <a:gd name="connsiteY4" fmla="*/ 293334 h 2981000"/>
              <a:gd name="connsiteX5" fmla="*/ 6098679 w 6098679"/>
              <a:gd name="connsiteY5" fmla="*/ 403350 h 2981000"/>
              <a:gd name="connsiteX6" fmla="*/ 5988663 w 6098679"/>
              <a:gd name="connsiteY6" fmla="*/ 513366 h 2981000"/>
              <a:gd name="connsiteX7" fmla="*/ 5988663 w 6098679"/>
              <a:gd name="connsiteY7" fmla="*/ 458358 h 2981000"/>
              <a:gd name="connsiteX8" fmla="*/ 3983369 w 6098679"/>
              <a:gd name="connsiteY8" fmla="*/ 969165 h 2981000"/>
              <a:gd name="connsiteX9" fmla="*/ 2099052 w 6098679"/>
              <a:gd name="connsiteY9" fmla="*/ 2980845 h 2981000"/>
              <a:gd name="connsiteX10" fmla="*/ 17417 w 6098679"/>
              <a:gd name="connsiteY10" fmla="*/ 458358 h 2981000"/>
              <a:gd name="connsiteX11" fmla="*/ 0 w 6098679"/>
              <a:gd name="connsiteY11" fmla="*/ 0 h 2981000"/>
              <a:gd name="connsiteX0" fmla="*/ 0 w 6098679"/>
              <a:gd name="connsiteY0" fmla="*/ 0 h 2981000"/>
              <a:gd name="connsiteX1" fmla="*/ 2104495 w 6098679"/>
              <a:gd name="connsiteY1" fmla="*/ 2871989 h 2981000"/>
              <a:gd name="connsiteX2" fmla="*/ 3909346 w 6098679"/>
              <a:gd name="connsiteY2" fmla="*/ 912559 h 2981000"/>
              <a:gd name="connsiteX3" fmla="*/ 5988663 w 6098679"/>
              <a:gd name="connsiteY3" fmla="*/ 348342 h 2981000"/>
              <a:gd name="connsiteX4" fmla="*/ 5988663 w 6098679"/>
              <a:gd name="connsiteY4" fmla="*/ 293334 h 2981000"/>
              <a:gd name="connsiteX5" fmla="*/ 6098679 w 6098679"/>
              <a:gd name="connsiteY5" fmla="*/ 403350 h 2981000"/>
              <a:gd name="connsiteX6" fmla="*/ 5988663 w 6098679"/>
              <a:gd name="connsiteY6" fmla="*/ 513366 h 2981000"/>
              <a:gd name="connsiteX7" fmla="*/ 5988663 w 6098679"/>
              <a:gd name="connsiteY7" fmla="*/ 458358 h 2981000"/>
              <a:gd name="connsiteX8" fmla="*/ 3983369 w 6098679"/>
              <a:gd name="connsiteY8" fmla="*/ 969165 h 2981000"/>
              <a:gd name="connsiteX9" fmla="*/ 2099052 w 6098679"/>
              <a:gd name="connsiteY9" fmla="*/ 2980845 h 2981000"/>
              <a:gd name="connsiteX10" fmla="*/ 17417 w 6098679"/>
              <a:gd name="connsiteY10" fmla="*/ 162267 h 2981000"/>
              <a:gd name="connsiteX11" fmla="*/ 0 w 6098679"/>
              <a:gd name="connsiteY11" fmla="*/ 0 h 2981000"/>
              <a:gd name="connsiteX0" fmla="*/ 0 w 6098679"/>
              <a:gd name="connsiteY0" fmla="*/ 0 h 2981000"/>
              <a:gd name="connsiteX1" fmla="*/ 677378 w 6098679"/>
              <a:gd name="connsiteY1" fmla="*/ 1019905 h 2981000"/>
              <a:gd name="connsiteX2" fmla="*/ 2104495 w 6098679"/>
              <a:gd name="connsiteY2" fmla="*/ 2871989 h 2981000"/>
              <a:gd name="connsiteX3" fmla="*/ 3909346 w 6098679"/>
              <a:gd name="connsiteY3" fmla="*/ 912559 h 2981000"/>
              <a:gd name="connsiteX4" fmla="*/ 5988663 w 6098679"/>
              <a:gd name="connsiteY4" fmla="*/ 348342 h 2981000"/>
              <a:gd name="connsiteX5" fmla="*/ 5988663 w 6098679"/>
              <a:gd name="connsiteY5" fmla="*/ 293334 h 2981000"/>
              <a:gd name="connsiteX6" fmla="*/ 6098679 w 6098679"/>
              <a:gd name="connsiteY6" fmla="*/ 403350 h 2981000"/>
              <a:gd name="connsiteX7" fmla="*/ 5988663 w 6098679"/>
              <a:gd name="connsiteY7" fmla="*/ 513366 h 2981000"/>
              <a:gd name="connsiteX8" fmla="*/ 5988663 w 6098679"/>
              <a:gd name="connsiteY8" fmla="*/ 458358 h 2981000"/>
              <a:gd name="connsiteX9" fmla="*/ 3983369 w 6098679"/>
              <a:gd name="connsiteY9" fmla="*/ 969165 h 2981000"/>
              <a:gd name="connsiteX10" fmla="*/ 2099052 w 6098679"/>
              <a:gd name="connsiteY10" fmla="*/ 2980845 h 2981000"/>
              <a:gd name="connsiteX11" fmla="*/ 17417 w 6098679"/>
              <a:gd name="connsiteY11" fmla="*/ 162267 h 2981000"/>
              <a:gd name="connsiteX12" fmla="*/ 0 w 6098679"/>
              <a:gd name="connsiteY12" fmla="*/ 0 h 2981000"/>
              <a:gd name="connsiteX0" fmla="*/ 0 w 6098679"/>
              <a:gd name="connsiteY0" fmla="*/ 0 h 2981000"/>
              <a:gd name="connsiteX1" fmla="*/ 1043138 w 6098679"/>
              <a:gd name="connsiteY1" fmla="*/ 837025 h 2981000"/>
              <a:gd name="connsiteX2" fmla="*/ 2104495 w 6098679"/>
              <a:gd name="connsiteY2" fmla="*/ 2871989 h 2981000"/>
              <a:gd name="connsiteX3" fmla="*/ 3909346 w 6098679"/>
              <a:gd name="connsiteY3" fmla="*/ 912559 h 2981000"/>
              <a:gd name="connsiteX4" fmla="*/ 5988663 w 6098679"/>
              <a:gd name="connsiteY4" fmla="*/ 348342 h 2981000"/>
              <a:gd name="connsiteX5" fmla="*/ 5988663 w 6098679"/>
              <a:gd name="connsiteY5" fmla="*/ 293334 h 2981000"/>
              <a:gd name="connsiteX6" fmla="*/ 6098679 w 6098679"/>
              <a:gd name="connsiteY6" fmla="*/ 403350 h 2981000"/>
              <a:gd name="connsiteX7" fmla="*/ 5988663 w 6098679"/>
              <a:gd name="connsiteY7" fmla="*/ 513366 h 2981000"/>
              <a:gd name="connsiteX8" fmla="*/ 5988663 w 6098679"/>
              <a:gd name="connsiteY8" fmla="*/ 458358 h 2981000"/>
              <a:gd name="connsiteX9" fmla="*/ 3983369 w 6098679"/>
              <a:gd name="connsiteY9" fmla="*/ 969165 h 2981000"/>
              <a:gd name="connsiteX10" fmla="*/ 2099052 w 6098679"/>
              <a:gd name="connsiteY10" fmla="*/ 2980845 h 2981000"/>
              <a:gd name="connsiteX11" fmla="*/ 17417 w 6098679"/>
              <a:gd name="connsiteY11" fmla="*/ 162267 h 2981000"/>
              <a:gd name="connsiteX12" fmla="*/ 0 w 6098679"/>
              <a:gd name="connsiteY12" fmla="*/ 0 h 2981000"/>
              <a:gd name="connsiteX0" fmla="*/ 0 w 6098679"/>
              <a:gd name="connsiteY0" fmla="*/ 0 h 2981195"/>
              <a:gd name="connsiteX1" fmla="*/ 1043138 w 6098679"/>
              <a:gd name="connsiteY1" fmla="*/ 837025 h 2981195"/>
              <a:gd name="connsiteX2" fmla="*/ 2104495 w 6098679"/>
              <a:gd name="connsiteY2" fmla="*/ 2871989 h 2981195"/>
              <a:gd name="connsiteX3" fmla="*/ 3909346 w 6098679"/>
              <a:gd name="connsiteY3" fmla="*/ 912559 h 2981195"/>
              <a:gd name="connsiteX4" fmla="*/ 5988663 w 6098679"/>
              <a:gd name="connsiteY4" fmla="*/ 348342 h 2981195"/>
              <a:gd name="connsiteX5" fmla="*/ 5988663 w 6098679"/>
              <a:gd name="connsiteY5" fmla="*/ 293334 h 2981195"/>
              <a:gd name="connsiteX6" fmla="*/ 6098679 w 6098679"/>
              <a:gd name="connsiteY6" fmla="*/ 403350 h 2981195"/>
              <a:gd name="connsiteX7" fmla="*/ 5988663 w 6098679"/>
              <a:gd name="connsiteY7" fmla="*/ 513366 h 2981195"/>
              <a:gd name="connsiteX8" fmla="*/ 5988663 w 6098679"/>
              <a:gd name="connsiteY8" fmla="*/ 458358 h 2981195"/>
              <a:gd name="connsiteX9" fmla="*/ 3983369 w 6098679"/>
              <a:gd name="connsiteY9" fmla="*/ 969165 h 2981195"/>
              <a:gd name="connsiteX10" fmla="*/ 2099052 w 6098679"/>
              <a:gd name="connsiteY10" fmla="*/ 2980845 h 2981195"/>
              <a:gd name="connsiteX11" fmla="*/ 607710 w 6098679"/>
              <a:gd name="connsiteY11" fmla="*/ 1124408 h 2981195"/>
              <a:gd name="connsiteX12" fmla="*/ 17417 w 6098679"/>
              <a:gd name="connsiteY12" fmla="*/ 162267 h 2981195"/>
              <a:gd name="connsiteX13" fmla="*/ 0 w 6098679"/>
              <a:gd name="connsiteY13" fmla="*/ 0 h 2981195"/>
              <a:gd name="connsiteX0" fmla="*/ 0 w 6098679"/>
              <a:gd name="connsiteY0" fmla="*/ 0 h 2981154"/>
              <a:gd name="connsiteX1" fmla="*/ 1043138 w 6098679"/>
              <a:gd name="connsiteY1" fmla="*/ 837025 h 2981154"/>
              <a:gd name="connsiteX2" fmla="*/ 2104495 w 6098679"/>
              <a:gd name="connsiteY2" fmla="*/ 2871989 h 2981154"/>
              <a:gd name="connsiteX3" fmla="*/ 3909346 w 6098679"/>
              <a:gd name="connsiteY3" fmla="*/ 912559 h 2981154"/>
              <a:gd name="connsiteX4" fmla="*/ 5988663 w 6098679"/>
              <a:gd name="connsiteY4" fmla="*/ 348342 h 2981154"/>
              <a:gd name="connsiteX5" fmla="*/ 5988663 w 6098679"/>
              <a:gd name="connsiteY5" fmla="*/ 293334 h 2981154"/>
              <a:gd name="connsiteX6" fmla="*/ 6098679 w 6098679"/>
              <a:gd name="connsiteY6" fmla="*/ 403350 h 2981154"/>
              <a:gd name="connsiteX7" fmla="*/ 5988663 w 6098679"/>
              <a:gd name="connsiteY7" fmla="*/ 513366 h 2981154"/>
              <a:gd name="connsiteX8" fmla="*/ 5988663 w 6098679"/>
              <a:gd name="connsiteY8" fmla="*/ 458358 h 2981154"/>
              <a:gd name="connsiteX9" fmla="*/ 3983369 w 6098679"/>
              <a:gd name="connsiteY9" fmla="*/ 969165 h 2981154"/>
              <a:gd name="connsiteX10" fmla="*/ 2099052 w 6098679"/>
              <a:gd name="connsiteY10" fmla="*/ 2980845 h 2981154"/>
              <a:gd name="connsiteX11" fmla="*/ 982178 w 6098679"/>
              <a:gd name="connsiteY11" fmla="*/ 932820 h 2981154"/>
              <a:gd name="connsiteX12" fmla="*/ 17417 w 6098679"/>
              <a:gd name="connsiteY12" fmla="*/ 162267 h 2981154"/>
              <a:gd name="connsiteX13" fmla="*/ 0 w 6098679"/>
              <a:gd name="connsiteY13" fmla="*/ 0 h 2981154"/>
              <a:gd name="connsiteX0" fmla="*/ 0 w 6098679"/>
              <a:gd name="connsiteY0" fmla="*/ 0 h 2981154"/>
              <a:gd name="connsiteX1" fmla="*/ 1043138 w 6098679"/>
              <a:gd name="connsiteY1" fmla="*/ 837025 h 2981154"/>
              <a:gd name="connsiteX2" fmla="*/ 2104495 w 6098679"/>
              <a:gd name="connsiteY2" fmla="*/ 2871989 h 2981154"/>
              <a:gd name="connsiteX3" fmla="*/ 3909346 w 6098679"/>
              <a:gd name="connsiteY3" fmla="*/ 912559 h 2981154"/>
              <a:gd name="connsiteX4" fmla="*/ 5988663 w 6098679"/>
              <a:gd name="connsiteY4" fmla="*/ 348342 h 2981154"/>
              <a:gd name="connsiteX5" fmla="*/ 5988663 w 6098679"/>
              <a:gd name="connsiteY5" fmla="*/ 293334 h 2981154"/>
              <a:gd name="connsiteX6" fmla="*/ 6098679 w 6098679"/>
              <a:gd name="connsiteY6" fmla="*/ 403350 h 2981154"/>
              <a:gd name="connsiteX7" fmla="*/ 5988663 w 6098679"/>
              <a:gd name="connsiteY7" fmla="*/ 513366 h 2981154"/>
              <a:gd name="connsiteX8" fmla="*/ 5988663 w 6098679"/>
              <a:gd name="connsiteY8" fmla="*/ 458358 h 2981154"/>
              <a:gd name="connsiteX9" fmla="*/ 3983369 w 6098679"/>
              <a:gd name="connsiteY9" fmla="*/ 969165 h 2981154"/>
              <a:gd name="connsiteX10" fmla="*/ 2099052 w 6098679"/>
              <a:gd name="connsiteY10" fmla="*/ 2980845 h 2981154"/>
              <a:gd name="connsiteX11" fmla="*/ 982178 w 6098679"/>
              <a:gd name="connsiteY11" fmla="*/ 932820 h 2981154"/>
              <a:gd name="connsiteX12" fmla="*/ 17417 w 6098679"/>
              <a:gd name="connsiteY12" fmla="*/ 162267 h 2981154"/>
              <a:gd name="connsiteX13" fmla="*/ 0 w 6098679"/>
              <a:gd name="connsiteY13" fmla="*/ 0 h 2981154"/>
              <a:gd name="connsiteX0" fmla="*/ 0 w 6098679"/>
              <a:gd name="connsiteY0" fmla="*/ 0 h 2981154"/>
              <a:gd name="connsiteX1" fmla="*/ 1043138 w 6098679"/>
              <a:gd name="connsiteY1" fmla="*/ 837025 h 2981154"/>
              <a:gd name="connsiteX2" fmla="*/ 2104495 w 6098679"/>
              <a:gd name="connsiteY2" fmla="*/ 2871989 h 2981154"/>
              <a:gd name="connsiteX3" fmla="*/ 3909346 w 6098679"/>
              <a:gd name="connsiteY3" fmla="*/ 912559 h 2981154"/>
              <a:gd name="connsiteX4" fmla="*/ 5988663 w 6098679"/>
              <a:gd name="connsiteY4" fmla="*/ 348342 h 2981154"/>
              <a:gd name="connsiteX5" fmla="*/ 5988663 w 6098679"/>
              <a:gd name="connsiteY5" fmla="*/ 293334 h 2981154"/>
              <a:gd name="connsiteX6" fmla="*/ 6098679 w 6098679"/>
              <a:gd name="connsiteY6" fmla="*/ 403350 h 2981154"/>
              <a:gd name="connsiteX7" fmla="*/ 5988663 w 6098679"/>
              <a:gd name="connsiteY7" fmla="*/ 513366 h 2981154"/>
              <a:gd name="connsiteX8" fmla="*/ 5988663 w 6098679"/>
              <a:gd name="connsiteY8" fmla="*/ 458358 h 2981154"/>
              <a:gd name="connsiteX9" fmla="*/ 3983369 w 6098679"/>
              <a:gd name="connsiteY9" fmla="*/ 969165 h 2981154"/>
              <a:gd name="connsiteX10" fmla="*/ 2099052 w 6098679"/>
              <a:gd name="connsiteY10" fmla="*/ 2980845 h 2981154"/>
              <a:gd name="connsiteX11" fmla="*/ 982178 w 6098679"/>
              <a:gd name="connsiteY11" fmla="*/ 932820 h 2981154"/>
              <a:gd name="connsiteX12" fmla="*/ 17417 w 6098679"/>
              <a:gd name="connsiteY12" fmla="*/ 162267 h 2981154"/>
              <a:gd name="connsiteX13" fmla="*/ 0 w 6098679"/>
              <a:gd name="connsiteY13" fmla="*/ 0 h 29811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6098679" h="2981154">
                <a:moveTo>
                  <a:pt x="0" y="0"/>
                </a:moveTo>
                <a:cubicBezTo>
                  <a:pt x="153535" y="99397"/>
                  <a:pt x="692389" y="358360"/>
                  <a:pt x="1043138" y="837025"/>
                </a:cubicBezTo>
                <a:cubicBezTo>
                  <a:pt x="1393887" y="1315690"/>
                  <a:pt x="1626794" y="2859400"/>
                  <a:pt x="2104495" y="2871989"/>
                </a:cubicBezTo>
                <a:cubicBezTo>
                  <a:pt x="2582196" y="2884578"/>
                  <a:pt x="3261985" y="1333167"/>
                  <a:pt x="3909346" y="912559"/>
                </a:cubicBezTo>
                <a:cubicBezTo>
                  <a:pt x="4556707" y="491951"/>
                  <a:pt x="5642473" y="365005"/>
                  <a:pt x="5988663" y="348342"/>
                </a:cubicBezTo>
                <a:lnTo>
                  <a:pt x="5988663" y="293334"/>
                </a:lnTo>
                <a:lnTo>
                  <a:pt x="6098679" y="403350"/>
                </a:lnTo>
                <a:lnTo>
                  <a:pt x="5988663" y="513366"/>
                </a:lnTo>
                <a:lnTo>
                  <a:pt x="5988663" y="458358"/>
                </a:lnTo>
                <a:cubicBezTo>
                  <a:pt x="5660253" y="473909"/>
                  <a:pt x="4631638" y="548750"/>
                  <a:pt x="3983369" y="969165"/>
                </a:cubicBezTo>
                <a:cubicBezTo>
                  <a:pt x="3335101" y="1389580"/>
                  <a:pt x="2661662" y="2954971"/>
                  <a:pt x="2099052" y="2980845"/>
                </a:cubicBezTo>
                <a:cubicBezTo>
                  <a:pt x="1536442" y="3006719"/>
                  <a:pt x="1329117" y="1402583"/>
                  <a:pt x="982178" y="932820"/>
                </a:cubicBezTo>
                <a:cubicBezTo>
                  <a:pt x="635239" y="463057"/>
                  <a:pt x="205787" y="245165"/>
                  <a:pt x="17417" y="162267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0" name="箭號: 向右 78">
            <a:extLst>
              <a:ext uri="{FF2B5EF4-FFF2-40B4-BE49-F238E27FC236}">
                <a16:creationId xmlns:a16="http://schemas.microsoft.com/office/drawing/2014/main" id="{90112D17-092B-BE25-E051-91B79000223F}"/>
              </a:ext>
            </a:extLst>
          </p:cNvPr>
          <p:cNvSpPr/>
          <p:nvPr/>
        </p:nvSpPr>
        <p:spPr>
          <a:xfrm rot="19263162" flipV="1">
            <a:off x="4320779" y="3275128"/>
            <a:ext cx="1231405" cy="1728958"/>
          </a:xfrm>
          <a:custGeom>
            <a:avLst/>
            <a:gdLst>
              <a:gd name="connsiteX0" fmla="*/ 0 w 1589256"/>
              <a:gd name="connsiteY0" fmla="*/ 75557 h 302226"/>
              <a:gd name="connsiteX1" fmla="*/ 1438143 w 1589256"/>
              <a:gd name="connsiteY1" fmla="*/ 75557 h 302226"/>
              <a:gd name="connsiteX2" fmla="*/ 1438143 w 1589256"/>
              <a:gd name="connsiteY2" fmla="*/ 0 h 302226"/>
              <a:gd name="connsiteX3" fmla="*/ 1589256 w 1589256"/>
              <a:gd name="connsiteY3" fmla="*/ 151113 h 302226"/>
              <a:gd name="connsiteX4" fmla="*/ 1438143 w 1589256"/>
              <a:gd name="connsiteY4" fmla="*/ 302226 h 302226"/>
              <a:gd name="connsiteX5" fmla="*/ 1438143 w 1589256"/>
              <a:gd name="connsiteY5" fmla="*/ 226670 h 302226"/>
              <a:gd name="connsiteX6" fmla="*/ 0 w 1589256"/>
              <a:gd name="connsiteY6" fmla="*/ 226670 h 302226"/>
              <a:gd name="connsiteX7" fmla="*/ 0 w 1589256"/>
              <a:gd name="connsiteY7" fmla="*/ 75557 h 302226"/>
              <a:gd name="connsiteX0" fmla="*/ 433695 w 1589256"/>
              <a:gd name="connsiteY0" fmla="*/ 0 h 1250808"/>
              <a:gd name="connsiteX1" fmla="*/ 1438143 w 1589256"/>
              <a:gd name="connsiteY1" fmla="*/ 1024139 h 1250808"/>
              <a:gd name="connsiteX2" fmla="*/ 1438143 w 1589256"/>
              <a:gd name="connsiteY2" fmla="*/ 948582 h 1250808"/>
              <a:gd name="connsiteX3" fmla="*/ 1589256 w 1589256"/>
              <a:gd name="connsiteY3" fmla="*/ 1099695 h 1250808"/>
              <a:gd name="connsiteX4" fmla="*/ 1438143 w 1589256"/>
              <a:gd name="connsiteY4" fmla="*/ 1250808 h 1250808"/>
              <a:gd name="connsiteX5" fmla="*/ 1438143 w 1589256"/>
              <a:gd name="connsiteY5" fmla="*/ 1175252 h 1250808"/>
              <a:gd name="connsiteX6" fmla="*/ 0 w 1589256"/>
              <a:gd name="connsiteY6" fmla="*/ 1175252 h 1250808"/>
              <a:gd name="connsiteX7" fmla="*/ 433695 w 1589256"/>
              <a:gd name="connsiteY7" fmla="*/ 0 h 1250808"/>
              <a:gd name="connsiteX0" fmla="*/ 102595 w 1258156"/>
              <a:gd name="connsiteY0" fmla="*/ 0 h 1250808"/>
              <a:gd name="connsiteX1" fmla="*/ 1107043 w 1258156"/>
              <a:gd name="connsiteY1" fmla="*/ 1024139 h 1250808"/>
              <a:gd name="connsiteX2" fmla="*/ 1107043 w 1258156"/>
              <a:gd name="connsiteY2" fmla="*/ 948582 h 1250808"/>
              <a:gd name="connsiteX3" fmla="*/ 1258156 w 1258156"/>
              <a:gd name="connsiteY3" fmla="*/ 1099695 h 1250808"/>
              <a:gd name="connsiteX4" fmla="*/ 1107043 w 1258156"/>
              <a:gd name="connsiteY4" fmla="*/ 1250808 h 1250808"/>
              <a:gd name="connsiteX5" fmla="*/ 1107043 w 1258156"/>
              <a:gd name="connsiteY5" fmla="*/ 1175252 h 1250808"/>
              <a:gd name="connsiteX6" fmla="*/ 0 w 1258156"/>
              <a:gd name="connsiteY6" fmla="*/ 160553 h 1250808"/>
              <a:gd name="connsiteX7" fmla="*/ 102595 w 1258156"/>
              <a:gd name="connsiteY7" fmla="*/ 0 h 1250808"/>
              <a:gd name="connsiteX0" fmla="*/ 131112 w 1258156"/>
              <a:gd name="connsiteY0" fmla="*/ 0 h 1200373"/>
              <a:gd name="connsiteX1" fmla="*/ 1107043 w 1258156"/>
              <a:gd name="connsiteY1" fmla="*/ 973704 h 1200373"/>
              <a:gd name="connsiteX2" fmla="*/ 1107043 w 1258156"/>
              <a:gd name="connsiteY2" fmla="*/ 898147 h 1200373"/>
              <a:gd name="connsiteX3" fmla="*/ 1258156 w 1258156"/>
              <a:gd name="connsiteY3" fmla="*/ 1049260 h 1200373"/>
              <a:gd name="connsiteX4" fmla="*/ 1107043 w 1258156"/>
              <a:gd name="connsiteY4" fmla="*/ 1200373 h 1200373"/>
              <a:gd name="connsiteX5" fmla="*/ 1107043 w 1258156"/>
              <a:gd name="connsiteY5" fmla="*/ 1124817 h 1200373"/>
              <a:gd name="connsiteX6" fmla="*/ 0 w 1258156"/>
              <a:gd name="connsiteY6" fmla="*/ 110118 h 1200373"/>
              <a:gd name="connsiteX7" fmla="*/ 131112 w 1258156"/>
              <a:gd name="connsiteY7" fmla="*/ 0 h 1200373"/>
              <a:gd name="connsiteX0" fmla="*/ 113455 w 1240499"/>
              <a:gd name="connsiteY0" fmla="*/ 0 h 1200373"/>
              <a:gd name="connsiteX1" fmla="*/ 1089386 w 1240499"/>
              <a:gd name="connsiteY1" fmla="*/ 973704 h 1200373"/>
              <a:gd name="connsiteX2" fmla="*/ 1089386 w 1240499"/>
              <a:gd name="connsiteY2" fmla="*/ 898147 h 1200373"/>
              <a:gd name="connsiteX3" fmla="*/ 1240499 w 1240499"/>
              <a:gd name="connsiteY3" fmla="*/ 1049260 h 1200373"/>
              <a:gd name="connsiteX4" fmla="*/ 1089386 w 1240499"/>
              <a:gd name="connsiteY4" fmla="*/ 1200373 h 1200373"/>
              <a:gd name="connsiteX5" fmla="*/ 1089386 w 1240499"/>
              <a:gd name="connsiteY5" fmla="*/ 1124817 h 1200373"/>
              <a:gd name="connsiteX6" fmla="*/ 0 w 1240499"/>
              <a:gd name="connsiteY6" fmla="*/ 71352 h 1200373"/>
              <a:gd name="connsiteX7" fmla="*/ 113455 w 1240499"/>
              <a:gd name="connsiteY7" fmla="*/ 0 h 1200373"/>
              <a:gd name="connsiteX0" fmla="*/ 89149 w 1240499"/>
              <a:gd name="connsiteY0" fmla="*/ 0 h 1226655"/>
              <a:gd name="connsiteX1" fmla="*/ 1089386 w 1240499"/>
              <a:gd name="connsiteY1" fmla="*/ 999986 h 1226655"/>
              <a:gd name="connsiteX2" fmla="*/ 1089386 w 1240499"/>
              <a:gd name="connsiteY2" fmla="*/ 924429 h 1226655"/>
              <a:gd name="connsiteX3" fmla="*/ 1240499 w 1240499"/>
              <a:gd name="connsiteY3" fmla="*/ 1075542 h 1226655"/>
              <a:gd name="connsiteX4" fmla="*/ 1089386 w 1240499"/>
              <a:gd name="connsiteY4" fmla="*/ 1226655 h 1226655"/>
              <a:gd name="connsiteX5" fmla="*/ 1089386 w 1240499"/>
              <a:gd name="connsiteY5" fmla="*/ 1151099 h 1226655"/>
              <a:gd name="connsiteX6" fmla="*/ 0 w 1240499"/>
              <a:gd name="connsiteY6" fmla="*/ 97634 h 1226655"/>
              <a:gd name="connsiteX7" fmla="*/ 89149 w 1240499"/>
              <a:gd name="connsiteY7" fmla="*/ 0 h 1226655"/>
              <a:gd name="connsiteX0" fmla="*/ 97775 w 1249125"/>
              <a:gd name="connsiteY0" fmla="*/ 0 h 1226655"/>
              <a:gd name="connsiteX1" fmla="*/ 1098012 w 1249125"/>
              <a:gd name="connsiteY1" fmla="*/ 999986 h 1226655"/>
              <a:gd name="connsiteX2" fmla="*/ 1098012 w 1249125"/>
              <a:gd name="connsiteY2" fmla="*/ 924429 h 1226655"/>
              <a:gd name="connsiteX3" fmla="*/ 1249125 w 1249125"/>
              <a:gd name="connsiteY3" fmla="*/ 1075542 h 1226655"/>
              <a:gd name="connsiteX4" fmla="*/ 1098012 w 1249125"/>
              <a:gd name="connsiteY4" fmla="*/ 1226655 h 1226655"/>
              <a:gd name="connsiteX5" fmla="*/ 1098012 w 1249125"/>
              <a:gd name="connsiteY5" fmla="*/ 1151099 h 1226655"/>
              <a:gd name="connsiteX6" fmla="*/ 0 w 1249125"/>
              <a:gd name="connsiteY6" fmla="*/ 83173 h 1226655"/>
              <a:gd name="connsiteX7" fmla="*/ 97775 w 1249125"/>
              <a:gd name="connsiteY7" fmla="*/ 0 h 1226655"/>
              <a:gd name="connsiteX0" fmla="*/ 97775 w 1249125"/>
              <a:gd name="connsiteY0" fmla="*/ 0 h 1226655"/>
              <a:gd name="connsiteX1" fmla="*/ 1098012 w 1249125"/>
              <a:gd name="connsiteY1" fmla="*/ 999986 h 1226655"/>
              <a:gd name="connsiteX2" fmla="*/ 1098012 w 1249125"/>
              <a:gd name="connsiteY2" fmla="*/ 924429 h 1226655"/>
              <a:gd name="connsiteX3" fmla="*/ 1249125 w 1249125"/>
              <a:gd name="connsiteY3" fmla="*/ 1075542 h 1226655"/>
              <a:gd name="connsiteX4" fmla="*/ 1098012 w 1249125"/>
              <a:gd name="connsiteY4" fmla="*/ 1226655 h 1226655"/>
              <a:gd name="connsiteX5" fmla="*/ 1098012 w 1249125"/>
              <a:gd name="connsiteY5" fmla="*/ 1151099 h 1226655"/>
              <a:gd name="connsiteX6" fmla="*/ 674518 w 1249125"/>
              <a:gd name="connsiteY6" fmla="*/ 741355 h 1226655"/>
              <a:gd name="connsiteX7" fmla="*/ 0 w 1249125"/>
              <a:gd name="connsiteY7" fmla="*/ 83173 h 1226655"/>
              <a:gd name="connsiteX8" fmla="*/ 97775 w 1249125"/>
              <a:gd name="connsiteY8" fmla="*/ 0 h 1226655"/>
              <a:gd name="connsiteX0" fmla="*/ 97775 w 1249125"/>
              <a:gd name="connsiteY0" fmla="*/ 0 h 1226655"/>
              <a:gd name="connsiteX1" fmla="*/ 756283 w 1249125"/>
              <a:gd name="connsiteY1" fmla="*/ 656898 h 1226655"/>
              <a:gd name="connsiteX2" fmla="*/ 1098012 w 1249125"/>
              <a:gd name="connsiteY2" fmla="*/ 999986 h 1226655"/>
              <a:gd name="connsiteX3" fmla="*/ 1098012 w 1249125"/>
              <a:gd name="connsiteY3" fmla="*/ 924429 h 1226655"/>
              <a:gd name="connsiteX4" fmla="*/ 1249125 w 1249125"/>
              <a:gd name="connsiteY4" fmla="*/ 1075542 h 1226655"/>
              <a:gd name="connsiteX5" fmla="*/ 1098012 w 1249125"/>
              <a:gd name="connsiteY5" fmla="*/ 1226655 h 1226655"/>
              <a:gd name="connsiteX6" fmla="*/ 1098012 w 1249125"/>
              <a:gd name="connsiteY6" fmla="*/ 1151099 h 1226655"/>
              <a:gd name="connsiteX7" fmla="*/ 674518 w 1249125"/>
              <a:gd name="connsiteY7" fmla="*/ 741355 h 1226655"/>
              <a:gd name="connsiteX8" fmla="*/ 0 w 1249125"/>
              <a:gd name="connsiteY8" fmla="*/ 83173 h 1226655"/>
              <a:gd name="connsiteX9" fmla="*/ 97775 w 1249125"/>
              <a:gd name="connsiteY9" fmla="*/ 0 h 1226655"/>
              <a:gd name="connsiteX0" fmla="*/ 97775 w 1249125"/>
              <a:gd name="connsiteY0" fmla="*/ 0 h 1226655"/>
              <a:gd name="connsiteX1" fmla="*/ 756283 w 1249125"/>
              <a:gd name="connsiteY1" fmla="*/ 656898 h 1226655"/>
              <a:gd name="connsiteX2" fmla="*/ 1098012 w 1249125"/>
              <a:gd name="connsiteY2" fmla="*/ 999986 h 1226655"/>
              <a:gd name="connsiteX3" fmla="*/ 1098012 w 1249125"/>
              <a:gd name="connsiteY3" fmla="*/ 924429 h 1226655"/>
              <a:gd name="connsiteX4" fmla="*/ 1249125 w 1249125"/>
              <a:gd name="connsiteY4" fmla="*/ 1075542 h 1226655"/>
              <a:gd name="connsiteX5" fmla="*/ 1098012 w 1249125"/>
              <a:gd name="connsiteY5" fmla="*/ 1226655 h 1226655"/>
              <a:gd name="connsiteX6" fmla="*/ 1098012 w 1249125"/>
              <a:gd name="connsiteY6" fmla="*/ 1151099 h 1226655"/>
              <a:gd name="connsiteX7" fmla="*/ 630459 w 1249125"/>
              <a:gd name="connsiteY7" fmla="*/ 1077023 h 1226655"/>
              <a:gd name="connsiteX8" fmla="*/ 0 w 1249125"/>
              <a:gd name="connsiteY8" fmla="*/ 83173 h 1226655"/>
              <a:gd name="connsiteX9" fmla="*/ 97775 w 1249125"/>
              <a:gd name="connsiteY9" fmla="*/ 0 h 1226655"/>
              <a:gd name="connsiteX0" fmla="*/ 97775 w 1249125"/>
              <a:gd name="connsiteY0" fmla="*/ 0 h 1226655"/>
              <a:gd name="connsiteX1" fmla="*/ 756283 w 1249125"/>
              <a:gd name="connsiteY1" fmla="*/ 656898 h 1226655"/>
              <a:gd name="connsiteX2" fmla="*/ 1098012 w 1249125"/>
              <a:gd name="connsiteY2" fmla="*/ 999986 h 1226655"/>
              <a:gd name="connsiteX3" fmla="*/ 1098012 w 1249125"/>
              <a:gd name="connsiteY3" fmla="*/ 924429 h 1226655"/>
              <a:gd name="connsiteX4" fmla="*/ 1249125 w 1249125"/>
              <a:gd name="connsiteY4" fmla="*/ 1075542 h 1226655"/>
              <a:gd name="connsiteX5" fmla="*/ 1098012 w 1249125"/>
              <a:gd name="connsiteY5" fmla="*/ 1226655 h 1226655"/>
              <a:gd name="connsiteX6" fmla="*/ 1098012 w 1249125"/>
              <a:gd name="connsiteY6" fmla="*/ 1151099 h 1226655"/>
              <a:gd name="connsiteX7" fmla="*/ 630459 w 1249125"/>
              <a:gd name="connsiteY7" fmla="*/ 1077023 h 1226655"/>
              <a:gd name="connsiteX8" fmla="*/ 0 w 1249125"/>
              <a:gd name="connsiteY8" fmla="*/ 83173 h 1226655"/>
              <a:gd name="connsiteX9" fmla="*/ 97775 w 1249125"/>
              <a:gd name="connsiteY9" fmla="*/ 0 h 1226655"/>
              <a:gd name="connsiteX0" fmla="*/ 97775 w 1249125"/>
              <a:gd name="connsiteY0" fmla="*/ 0 h 1226655"/>
              <a:gd name="connsiteX1" fmla="*/ 655802 w 1249125"/>
              <a:gd name="connsiteY1" fmla="*/ 1013676 h 1226655"/>
              <a:gd name="connsiteX2" fmla="*/ 1098012 w 1249125"/>
              <a:gd name="connsiteY2" fmla="*/ 999986 h 1226655"/>
              <a:gd name="connsiteX3" fmla="*/ 1098012 w 1249125"/>
              <a:gd name="connsiteY3" fmla="*/ 924429 h 1226655"/>
              <a:gd name="connsiteX4" fmla="*/ 1249125 w 1249125"/>
              <a:gd name="connsiteY4" fmla="*/ 1075542 h 1226655"/>
              <a:gd name="connsiteX5" fmla="*/ 1098012 w 1249125"/>
              <a:gd name="connsiteY5" fmla="*/ 1226655 h 1226655"/>
              <a:gd name="connsiteX6" fmla="*/ 1098012 w 1249125"/>
              <a:gd name="connsiteY6" fmla="*/ 1151099 h 1226655"/>
              <a:gd name="connsiteX7" fmla="*/ 630459 w 1249125"/>
              <a:gd name="connsiteY7" fmla="*/ 1077023 h 1226655"/>
              <a:gd name="connsiteX8" fmla="*/ 0 w 1249125"/>
              <a:gd name="connsiteY8" fmla="*/ 83173 h 1226655"/>
              <a:gd name="connsiteX9" fmla="*/ 97775 w 1249125"/>
              <a:gd name="connsiteY9" fmla="*/ 0 h 1226655"/>
              <a:gd name="connsiteX0" fmla="*/ 97775 w 1249125"/>
              <a:gd name="connsiteY0" fmla="*/ 0 h 1226655"/>
              <a:gd name="connsiteX1" fmla="*/ 655802 w 1249125"/>
              <a:gd name="connsiteY1" fmla="*/ 1013676 h 1226655"/>
              <a:gd name="connsiteX2" fmla="*/ 1098012 w 1249125"/>
              <a:gd name="connsiteY2" fmla="*/ 999986 h 1226655"/>
              <a:gd name="connsiteX3" fmla="*/ 1098012 w 1249125"/>
              <a:gd name="connsiteY3" fmla="*/ 924429 h 1226655"/>
              <a:gd name="connsiteX4" fmla="*/ 1249125 w 1249125"/>
              <a:gd name="connsiteY4" fmla="*/ 1075542 h 1226655"/>
              <a:gd name="connsiteX5" fmla="*/ 1098012 w 1249125"/>
              <a:gd name="connsiteY5" fmla="*/ 1226655 h 1226655"/>
              <a:gd name="connsiteX6" fmla="*/ 1098012 w 1249125"/>
              <a:gd name="connsiteY6" fmla="*/ 1151099 h 1226655"/>
              <a:gd name="connsiteX7" fmla="*/ 630459 w 1249125"/>
              <a:gd name="connsiteY7" fmla="*/ 1077023 h 1226655"/>
              <a:gd name="connsiteX8" fmla="*/ 0 w 1249125"/>
              <a:gd name="connsiteY8" fmla="*/ 83173 h 1226655"/>
              <a:gd name="connsiteX9" fmla="*/ 97775 w 1249125"/>
              <a:gd name="connsiteY9" fmla="*/ 0 h 1226655"/>
              <a:gd name="connsiteX0" fmla="*/ 97775 w 1249125"/>
              <a:gd name="connsiteY0" fmla="*/ 0 h 1226655"/>
              <a:gd name="connsiteX1" fmla="*/ 655802 w 1249125"/>
              <a:gd name="connsiteY1" fmla="*/ 1013676 h 1226655"/>
              <a:gd name="connsiteX2" fmla="*/ 1098012 w 1249125"/>
              <a:gd name="connsiteY2" fmla="*/ 999986 h 1226655"/>
              <a:gd name="connsiteX3" fmla="*/ 1098012 w 1249125"/>
              <a:gd name="connsiteY3" fmla="*/ 924429 h 1226655"/>
              <a:gd name="connsiteX4" fmla="*/ 1249125 w 1249125"/>
              <a:gd name="connsiteY4" fmla="*/ 1075542 h 1226655"/>
              <a:gd name="connsiteX5" fmla="*/ 1098012 w 1249125"/>
              <a:gd name="connsiteY5" fmla="*/ 1226655 h 1226655"/>
              <a:gd name="connsiteX6" fmla="*/ 1098012 w 1249125"/>
              <a:gd name="connsiteY6" fmla="*/ 1151099 h 1226655"/>
              <a:gd name="connsiteX7" fmla="*/ 518604 w 1249125"/>
              <a:gd name="connsiteY7" fmla="*/ 1093947 h 1226655"/>
              <a:gd name="connsiteX8" fmla="*/ 0 w 1249125"/>
              <a:gd name="connsiteY8" fmla="*/ 83173 h 1226655"/>
              <a:gd name="connsiteX9" fmla="*/ 97775 w 1249125"/>
              <a:gd name="connsiteY9" fmla="*/ 0 h 1226655"/>
              <a:gd name="connsiteX0" fmla="*/ 97775 w 1249125"/>
              <a:gd name="connsiteY0" fmla="*/ 0 h 1226655"/>
              <a:gd name="connsiteX1" fmla="*/ 655802 w 1249125"/>
              <a:gd name="connsiteY1" fmla="*/ 1013676 h 1226655"/>
              <a:gd name="connsiteX2" fmla="*/ 1098012 w 1249125"/>
              <a:gd name="connsiteY2" fmla="*/ 999986 h 1226655"/>
              <a:gd name="connsiteX3" fmla="*/ 1098012 w 1249125"/>
              <a:gd name="connsiteY3" fmla="*/ 924429 h 1226655"/>
              <a:gd name="connsiteX4" fmla="*/ 1249125 w 1249125"/>
              <a:gd name="connsiteY4" fmla="*/ 1075542 h 1226655"/>
              <a:gd name="connsiteX5" fmla="*/ 1098012 w 1249125"/>
              <a:gd name="connsiteY5" fmla="*/ 1226655 h 1226655"/>
              <a:gd name="connsiteX6" fmla="*/ 1098012 w 1249125"/>
              <a:gd name="connsiteY6" fmla="*/ 1151099 h 1226655"/>
              <a:gd name="connsiteX7" fmla="*/ 518604 w 1249125"/>
              <a:gd name="connsiteY7" fmla="*/ 1093947 h 1226655"/>
              <a:gd name="connsiteX8" fmla="*/ 153085 w 1249125"/>
              <a:gd name="connsiteY8" fmla="*/ 437159 h 1226655"/>
              <a:gd name="connsiteX9" fmla="*/ 0 w 1249125"/>
              <a:gd name="connsiteY9" fmla="*/ 83173 h 1226655"/>
              <a:gd name="connsiteX10" fmla="*/ 97775 w 1249125"/>
              <a:gd name="connsiteY10" fmla="*/ 0 h 1226655"/>
              <a:gd name="connsiteX0" fmla="*/ 97775 w 1249125"/>
              <a:gd name="connsiteY0" fmla="*/ 0 h 1226655"/>
              <a:gd name="connsiteX1" fmla="*/ 655802 w 1249125"/>
              <a:gd name="connsiteY1" fmla="*/ 1013676 h 1226655"/>
              <a:gd name="connsiteX2" fmla="*/ 1098012 w 1249125"/>
              <a:gd name="connsiteY2" fmla="*/ 999986 h 1226655"/>
              <a:gd name="connsiteX3" fmla="*/ 1098012 w 1249125"/>
              <a:gd name="connsiteY3" fmla="*/ 924429 h 1226655"/>
              <a:gd name="connsiteX4" fmla="*/ 1249125 w 1249125"/>
              <a:gd name="connsiteY4" fmla="*/ 1075542 h 1226655"/>
              <a:gd name="connsiteX5" fmla="*/ 1098012 w 1249125"/>
              <a:gd name="connsiteY5" fmla="*/ 1226655 h 1226655"/>
              <a:gd name="connsiteX6" fmla="*/ 1098012 w 1249125"/>
              <a:gd name="connsiteY6" fmla="*/ 1151099 h 1226655"/>
              <a:gd name="connsiteX7" fmla="*/ 518604 w 1249125"/>
              <a:gd name="connsiteY7" fmla="*/ 1093947 h 1226655"/>
              <a:gd name="connsiteX8" fmla="*/ 216407 w 1249125"/>
              <a:gd name="connsiteY8" fmla="*/ 382916 h 1226655"/>
              <a:gd name="connsiteX9" fmla="*/ 0 w 1249125"/>
              <a:gd name="connsiteY9" fmla="*/ 83173 h 1226655"/>
              <a:gd name="connsiteX10" fmla="*/ 97775 w 1249125"/>
              <a:gd name="connsiteY10" fmla="*/ 0 h 1226655"/>
              <a:gd name="connsiteX0" fmla="*/ 97775 w 1249125"/>
              <a:gd name="connsiteY0" fmla="*/ 0 h 1226655"/>
              <a:gd name="connsiteX1" fmla="*/ 655802 w 1249125"/>
              <a:gd name="connsiteY1" fmla="*/ 1013676 h 1226655"/>
              <a:gd name="connsiteX2" fmla="*/ 1098012 w 1249125"/>
              <a:gd name="connsiteY2" fmla="*/ 999986 h 1226655"/>
              <a:gd name="connsiteX3" fmla="*/ 1098012 w 1249125"/>
              <a:gd name="connsiteY3" fmla="*/ 924429 h 1226655"/>
              <a:gd name="connsiteX4" fmla="*/ 1249125 w 1249125"/>
              <a:gd name="connsiteY4" fmla="*/ 1075542 h 1226655"/>
              <a:gd name="connsiteX5" fmla="*/ 1098012 w 1249125"/>
              <a:gd name="connsiteY5" fmla="*/ 1226655 h 1226655"/>
              <a:gd name="connsiteX6" fmla="*/ 1098012 w 1249125"/>
              <a:gd name="connsiteY6" fmla="*/ 1151099 h 1226655"/>
              <a:gd name="connsiteX7" fmla="*/ 518604 w 1249125"/>
              <a:gd name="connsiteY7" fmla="*/ 1093947 h 1226655"/>
              <a:gd name="connsiteX8" fmla="*/ 216407 w 1249125"/>
              <a:gd name="connsiteY8" fmla="*/ 382916 h 1226655"/>
              <a:gd name="connsiteX9" fmla="*/ 0 w 1249125"/>
              <a:gd name="connsiteY9" fmla="*/ 83173 h 1226655"/>
              <a:gd name="connsiteX10" fmla="*/ 97775 w 1249125"/>
              <a:gd name="connsiteY10" fmla="*/ 0 h 1226655"/>
              <a:gd name="connsiteX0" fmla="*/ 97775 w 1249125"/>
              <a:gd name="connsiteY0" fmla="*/ 0 h 1226655"/>
              <a:gd name="connsiteX1" fmla="*/ 279526 w 1249125"/>
              <a:gd name="connsiteY1" fmla="*/ 362518 h 1226655"/>
              <a:gd name="connsiteX2" fmla="*/ 655802 w 1249125"/>
              <a:gd name="connsiteY2" fmla="*/ 1013676 h 1226655"/>
              <a:gd name="connsiteX3" fmla="*/ 1098012 w 1249125"/>
              <a:gd name="connsiteY3" fmla="*/ 999986 h 1226655"/>
              <a:gd name="connsiteX4" fmla="*/ 1098012 w 1249125"/>
              <a:gd name="connsiteY4" fmla="*/ 924429 h 1226655"/>
              <a:gd name="connsiteX5" fmla="*/ 1249125 w 1249125"/>
              <a:gd name="connsiteY5" fmla="*/ 1075542 h 1226655"/>
              <a:gd name="connsiteX6" fmla="*/ 1098012 w 1249125"/>
              <a:gd name="connsiteY6" fmla="*/ 1226655 h 1226655"/>
              <a:gd name="connsiteX7" fmla="*/ 1098012 w 1249125"/>
              <a:gd name="connsiteY7" fmla="*/ 1151099 h 1226655"/>
              <a:gd name="connsiteX8" fmla="*/ 518604 w 1249125"/>
              <a:gd name="connsiteY8" fmla="*/ 1093947 h 1226655"/>
              <a:gd name="connsiteX9" fmla="*/ 216407 w 1249125"/>
              <a:gd name="connsiteY9" fmla="*/ 382916 h 1226655"/>
              <a:gd name="connsiteX10" fmla="*/ 0 w 1249125"/>
              <a:gd name="connsiteY10" fmla="*/ 83173 h 1226655"/>
              <a:gd name="connsiteX11" fmla="*/ 97775 w 1249125"/>
              <a:gd name="connsiteY11" fmla="*/ 0 h 1226655"/>
              <a:gd name="connsiteX0" fmla="*/ 97775 w 1249125"/>
              <a:gd name="connsiteY0" fmla="*/ 0 h 1226655"/>
              <a:gd name="connsiteX1" fmla="*/ 279526 w 1249125"/>
              <a:gd name="connsiteY1" fmla="*/ 362518 h 1226655"/>
              <a:gd name="connsiteX2" fmla="*/ 655802 w 1249125"/>
              <a:gd name="connsiteY2" fmla="*/ 1013676 h 1226655"/>
              <a:gd name="connsiteX3" fmla="*/ 1098012 w 1249125"/>
              <a:gd name="connsiteY3" fmla="*/ 999986 h 1226655"/>
              <a:gd name="connsiteX4" fmla="*/ 1098012 w 1249125"/>
              <a:gd name="connsiteY4" fmla="*/ 924429 h 1226655"/>
              <a:gd name="connsiteX5" fmla="*/ 1249125 w 1249125"/>
              <a:gd name="connsiteY5" fmla="*/ 1075542 h 1226655"/>
              <a:gd name="connsiteX6" fmla="*/ 1098012 w 1249125"/>
              <a:gd name="connsiteY6" fmla="*/ 1226655 h 1226655"/>
              <a:gd name="connsiteX7" fmla="*/ 1098012 w 1249125"/>
              <a:gd name="connsiteY7" fmla="*/ 1151099 h 1226655"/>
              <a:gd name="connsiteX8" fmla="*/ 518604 w 1249125"/>
              <a:gd name="connsiteY8" fmla="*/ 1093947 h 1226655"/>
              <a:gd name="connsiteX9" fmla="*/ 216407 w 1249125"/>
              <a:gd name="connsiteY9" fmla="*/ 382916 h 1226655"/>
              <a:gd name="connsiteX10" fmla="*/ 0 w 1249125"/>
              <a:gd name="connsiteY10" fmla="*/ 83173 h 1226655"/>
              <a:gd name="connsiteX11" fmla="*/ 97775 w 1249125"/>
              <a:gd name="connsiteY11" fmla="*/ 0 h 1226655"/>
              <a:gd name="connsiteX0" fmla="*/ 97775 w 1249125"/>
              <a:gd name="connsiteY0" fmla="*/ 0 h 1226655"/>
              <a:gd name="connsiteX1" fmla="*/ 317630 w 1249125"/>
              <a:gd name="connsiteY1" fmla="*/ 322534 h 1226655"/>
              <a:gd name="connsiteX2" fmla="*/ 655802 w 1249125"/>
              <a:gd name="connsiteY2" fmla="*/ 1013676 h 1226655"/>
              <a:gd name="connsiteX3" fmla="*/ 1098012 w 1249125"/>
              <a:gd name="connsiteY3" fmla="*/ 999986 h 1226655"/>
              <a:gd name="connsiteX4" fmla="*/ 1098012 w 1249125"/>
              <a:gd name="connsiteY4" fmla="*/ 924429 h 1226655"/>
              <a:gd name="connsiteX5" fmla="*/ 1249125 w 1249125"/>
              <a:gd name="connsiteY5" fmla="*/ 1075542 h 1226655"/>
              <a:gd name="connsiteX6" fmla="*/ 1098012 w 1249125"/>
              <a:gd name="connsiteY6" fmla="*/ 1226655 h 1226655"/>
              <a:gd name="connsiteX7" fmla="*/ 1098012 w 1249125"/>
              <a:gd name="connsiteY7" fmla="*/ 1151099 h 1226655"/>
              <a:gd name="connsiteX8" fmla="*/ 518604 w 1249125"/>
              <a:gd name="connsiteY8" fmla="*/ 1093947 h 1226655"/>
              <a:gd name="connsiteX9" fmla="*/ 216407 w 1249125"/>
              <a:gd name="connsiteY9" fmla="*/ 382916 h 1226655"/>
              <a:gd name="connsiteX10" fmla="*/ 0 w 1249125"/>
              <a:gd name="connsiteY10" fmla="*/ 83173 h 1226655"/>
              <a:gd name="connsiteX11" fmla="*/ 97775 w 1249125"/>
              <a:gd name="connsiteY11" fmla="*/ 0 h 1226655"/>
              <a:gd name="connsiteX0" fmla="*/ 97775 w 1249125"/>
              <a:gd name="connsiteY0" fmla="*/ 0 h 1226655"/>
              <a:gd name="connsiteX1" fmla="*/ 317630 w 1249125"/>
              <a:gd name="connsiteY1" fmla="*/ 322534 h 1226655"/>
              <a:gd name="connsiteX2" fmla="*/ 655802 w 1249125"/>
              <a:gd name="connsiteY2" fmla="*/ 1013676 h 1226655"/>
              <a:gd name="connsiteX3" fmla="*/ 1098012 w 1249125"/>
              <a:gd name="connsiteY3" fmla="*/ 999986 h 1226655"/>
              <a:gd name="connsiteX4" fmla="*/ 1098012 w 1249125"/>
              <a:gd name="connsiteY4" fmla="*/ 924429 h 1226655"/>
              <a:gd name="connsiteX5" fmla="*/ 1249125 w 1249125"/>
              <a:gd name="connsiteY5" fmla="*/ 1075542 h 1226655"/>
              <a:gd name="connsiteX6" fmla="*/ 1098012 w 1249125"/>
              <a:gd name="connsiteY6" fmla="*/ 1226655 h 1226655"/>
              <a:gd name="connsiteX7" fmla="*/ 1098012 w 1249125"/>
              <a:gd name="connsiteY7" fmla="*/ 1151099 h 1226655"/>
              <a:gd name="connsiteX8" fmla="*/ 518604 w 1249125"/>
              <a:gd name="connsiteY8" fmla="*/ 1093947 h 1226655"/>
              <a:gd name="connsiteX9" fmla="*/ 216407 w 1249125"/>
              <a:gd name="connsiteY9" fmla="*/ 382916 h 1226655"/>
              <a:gd name="connsiteX10" fmla="*/ 0 w 1249125"/>
              <a:gd name="connsiteY10" fmla="*/ 83173 h 1226655"/>
              <a:gd name="connsiteX11" fmla="*/ 97775 w 1249125"/>
              <a:gd name="connsiteY11" fmla="*/ 0 h 1226655"/>
              <a:gd name="connsiteX0" fmla="*/ 97775 w 1249125"/>
              <a:gd name="connsiteY0" fmla="*/ 0 h 1226655"/>
              <a:gd name="connsiteX1" fmla="*/ 317630 w 1249125"/>
              <a:gd name="connsiteY1" fmla="*/ 322534 h 1226655"/>
              <a:gd name="connsiteX2" fmla="*/ 655802 w 1249125"/>
              <a:gd name="connsiteY2" fmla="*/ 1013676 h 1226655"/>
              <a:gd name="connsiteX3" fmla="*/ 1098012 w 1249125"/>
              <a:gd name="connsiteY3" fmla="*/ 999986 h 1226655"/>
              <a:gd name="connsiteX4" fmla="*/ 1098012 w 1249125"/>
              <a:gd name="connsiteY4" fmla="*/ 924429 h 1226655"/>
              <a:gd name="connsiteX5" fmla="*/ 1249125 w 1249125"/>
              <a:gd name="connsiteY5" fmla="*/ 1075542 h 1226655"/>
              <a:gd name="connsiteX6" fmla="*/ 1098012 w 1249125"/>
              <a:gd name="connsiteY6" fmla="*/ 1226655 h 1226655"/>
              <a:gd name="connsiteX7" fmla="*/ 1098012 w 1249125"/>
              <a:gd name="connsiteY7" fmla="*/ 1151099 h 1226655"/>
              <a:gd name="connsiteX8" fmla="*/ 518604 w 1249125"/>
              <a:gd name="connsiteY8" fmla="*/ 1093947 h 1226655"/>
              <a:gd name="connsiteX9" fmla="*/ 216407 w 1249125"/>
              <a:gd name="connsiteY9" fmla="*/ 382916 h 1226655"/>
              <a:gd name="connsiteX10" fmla="*/ 0 w 1249125"/>
              <a:gd name="connsiteY10" fmla="*/ 83173 h 1226655"/>
              <a:gd name="connsiteX11" fmla="*/ 97775 w 1249125"/>
              <a:gd name="connsiteY11" fmla="*/ 0 h 1226655"/>
              <a:gd name="connsiteX0" fmla="*/ 97775 w 1249125"/>
              <a:gd name="connsiteY0" fmla="*/ 0 h 1226655"/>
              <a:gd name="connsiteX1" fmla="*/ 317630 w 1249125"/>
              <a:gd name="connsiteY1" fmla="*/ 322534 h 1226655"/>
              <a:gd name="connsiteX2" fmla="*/ 655802 w 1249125"/>
              <a:gd name="connsiteY2" fmla="*/ 1013676 h 1226655"/>
              <a:gd name="connsiteX3" fmla="*/ 1098012 w 1249125"/>
              <a:gd name="connsiteY3" fmla="*/ 999986 h 1226655"/>
              <a:gd name="connsiteX4" fmla="*/ 1098012 w 1249125"/>
              <a:gd name="connsiteY4" fmla="*/ 924429 h 1226655"/>
              <a:gd name="connsiteX5" fmla="*/ 1249125 w 1249125"/>
              <a:gd name="connsiteY5" fmla="*/ 1075542 h 1226655"/>
              <a:gd name="connsiteX6" fmla="*/ 1098012 w 1249125"/>
              <a:gd name="connsiteY6" fmla="*/ 1226655 h 1226655"/>
              <a:gd name="connsiteX7" fmla="*/ 1098012 w 1249125"/>
              <a:gd name="connsiteY7" fmla="*/ 1151099 h 1226655"/>
              <a:gd name="connsiteX8" fmla="*/ 629066 w 1249125"/>
              <a:gd name="connsiteY8" fmla="*/ 1170003 h 1226655"/>
              <a:gd name="connsiteX9" fmla="*/ 216407 w 1249125"/>
              <a:gd name="connsiteY9" fmla="*/ 382916 h 1226655"/>
              <a:gd name="connsiteX10" fmla="*/ 0 w 1249125"/>
              <a:gd name="connsiteY10" fmla="*/ 83173 h 1226655"/>
              <a:gd name="connsiteX11" fmla="*/ 97775 w 1249125"/>
              <a:gd name="connsiteY11" fmla="*/ 0 h 1226655"/>
              <a:gd name="connsiteX0" fmla="*/ 97775 w 1249125"/>
              <a:gd name="connsiteY0" fmla="*/ 0 h 1226655"/>
              <a:gd name="connsiteX1" fmla="*/ 317630 w 1249125"/>
              <a:gd name="connsiteY1" fmla="*/ 322534 h 1226655"/>
              <a:gd name="connsiteX2" fmla="*/ 711033 w 1249125"/>
              <a:gd name="connsiteY2" fmla="*/ 1051704 h 1226655"/>
              <a:gd name="connsiteX3" fmla="*/ 1098012 w 1249125"/>
              <a:gd name="connsiteY3" fmla="*/ 999986 h 1226655"/>
              <a:gd name="connsiteX4" fmla="*/ 1098012 w 1249125"/>
              <a:gd name="connsiteY4" fmla="*/ 924429 h 1226655"/>
              <a:gd name="connsiteX5" fmla="*/ 1249125 w 1249125"/>
              <a:gd name="connsiteY5" fmla="*/ 1075542 h 1226655"/>
              <a:gd name="connsiteX6" fmla="*/ 1098012 w 1249125"/>
              <a:gd name="connsiteY6" fmla="*/ 1226655 h 1226655"/>
              <a:gd name="connsiteX7" fmla="*/ 1098012 w 1249125"/>
              <a:gd name="connsiteY7" fmla="*/ 1151099 h 1226655"/>
              <a:gd name="connsiteX8" fmla="*/ 629066 w 1249125"/>
              <a:gd name="connsiteY8" fmla="*/ 1170003 h 1226655"/>
              <a:gd name="connsiteX9" fmla="*/ 216407 w 1249125"/>
              <a:gd name="connsiteY9" fmla="*/ 382916 h 1226655"/>
              <a:gd name="connsiteX10" fmla="*/ 0 w 1249125"/>
              <a:gd name="connsiteY10" fmla="*/ 83173 h 1226655"/>
              <a:gd name="connsiteX11" fmla="*/ 97775 w 1249125"/>
              <a:gd name="connsiteY11" fmla="*/ 0 h 1226655"/>
              <a:gd name="connsiteX0" fmla="*/ 97775 w 1249125"/>
              <a:gd name="connsiteY0" fmla="*/ 0 h 1226655"/>
              <a:gd name="connsiteX1" fmla="*/ 317630 w 1249125"/>
              <a:gd name="connsiteY1" fmla="*/ 322534 h 1226655"/>
              <a:gd name="connsiteX2" fmla="*/ 687035 w 1249125"/>
              <a:gd name="connsiteY2" fmla="*/ 1086410 h 1226655"/>
              <a:gd name="connsiteX3" fmla="*/ 1098012 w 1249125"/>
              <a:gd name="connsiteY3" fmla="*/ 999986 h 1226655"/>
              <a:gd name="connsiteX4" fmla="*/ 1098012 w 1249125"/>
              <a:gd name="connsiteY4" fmla="*/ 924429 h 1226655"/>
              <a:gd name="connsiteX5" fmla="*/ 1249125 w 1249125"/>
              <a:gd name="connsiteY5" fmla="*/ 1075542 h 1226655"/>
              <a:gd name="connsiteX6" fmla="*/ 1098012 w 1249125"/>
              <a:gd name="connsiteY6" fmla="*/ 1226655 h 1226655"/>
              <a:gd name="connsiteX7" fmla="*/ 1098012 w 1249125"/>
              <a:gd name="connsiteY7" fmla="*/ 1151099 h 1226655"/>
              <a:gd name="connsiteX8" fmla="*/ 629066 w 1249125"/>
              <a:gd name="connsiteY8" fmla="*/ 1170003 h 1226655"/>
              <a:gd name="connsiteX9" fmla="*/ 216407 w 1249125"/>
              <a:gd name="connsiteY9" fmla="*/ 382916 h 1226655"/>
              <a:gd name="connsiteX10" fmla="*/ 0 w 1249125"/>
              <a:gd name="connsiteY10" fmla="*/ 83173 h 1226655"/>
              <a:gd name="connsiteX11" fmla="*/ 97775 w 1249125"/>
              <a:gd name="connsiteY11" fmla="*/ 0 h 1226655"/>
              <a:gd name="connsiteX0" fmla="*/ 97775 w 1249125"/>
              <a:gd name="connsiteY0" fmla="*/ 0 h 1226655"/>
              <a:gd name="connsiteX1" fmla="*/ 317630 w 1249125"/>
              <a:gd name="connsiteY1" fmla="*/ 322534 h 1226655"/>
              <a:gd name="connsiteX2" fmla="*/ 687035 w 1249125"/>
              <a:gd name="connsiteY2" fmla="*/ 1086410 h 1226655"/>
              <a:gd name="connsiteX3" fmla="*/ 1098012 w 1249125"/>
              <a:gd name="connsiteY3" fmla="*/ 999986 h 1226655"/>
              <a:gd name="connsiteX4" fmla="*/ 1098012 w 1249125"/>
              <a:gd name="connsiteY4" fmla="*/ 924429 h 1226655"/>
              <a:gd name="connsiteX5" fmla="*/ 1249125 w 1249125"/>
              <a:gd name="connsiteY5" fmla="*/ 1075542 h 1226655"/>
              <a:gd name="connsiteX6" fmla="*/ 1098012 w 1249125"/>
              <a:gd name="connsiteY6" fmla="*/ 1226655 h 1226655"/>
              <a:gd name="connsiteX7" fmla="*/ 1098012 w 1249125"/>
              <a:gd name="connsiteY7" fmla="*/ 1151099 h 1226655"/>
              <a:gd name="connsiteX8" fmla="*/ 629066 w 1249125"/>
              <a:gd name="connsiteY8" fmla="*/ 1170003 h 1226655"/>
              <a:gd name="connsiteX9" fmla="*/ 216407 w 1249125"/>
              <a:gd name="connsiteY9" fmla="*/ 382916 h 1226655"/>
              <a:gd name="connsiteX10" fmla="*/ 0 w 1249125"/>
              <a:gd name="connsiteY10" fmla="*/ 83173 h 1226655"/>
              <a:gd name="connsiteX11" fmla="*/ 97775 w 1249125"/>
              <a:gd name="connsiteY11" fmla="*/ 0 h 1226655"/>
              <a:gd name="connsiteX0" fmla="*/ 97775 w 1249125"/>
              <a:gd name="connsiteY0" fmla="*/ 0 h 1226655"/>
              <a:gd name="connsiteX1" fmla="*/ 317630 w 1249125"/>
              <a:gd name="connsiteY1" fmla="*/ 322534 h 1226655"/>
              <a:gd name="connsiteX2" fmla="*/ 687035 w 1249125"/>
              <a:gd name="connsiteY2" fmla="*/ 1086410 h 1226655"/>
              <a:gd name="connsiteX3" fmla="*/ 1098012 w 1249125"/>
              <a:gd name="connsiteY3" fmla="*/ 999986 h 1226655"/>
              <a:gd name="connsiteX4" fmla="*/ 1098012 w 1249125"/>
              <a:gd name="connsiteY4" fmla="*/ 924429 h 1226655"/>
              <a:gd name="connsiteX5" fmla="*/ 1249125 w 1249125"/>
              <a:gd name="connsiteY5" fmla="*/ 1075542 h 1226655"/>
              <a:gd name="connsiteX6" fmla="*/ 1098012 w 1249125"/>
              <a:gd name="connsiteY6" fmla="*/ 1226655 h 1226655"/>
              <a:gd name="connsiteX7" fmla="*/ 1098012 w 1249125"/>
              <a:gd name="connsiteY7" fmla="*/ 1151099 h 1226655"/>
              <a:gd name="connsiteX8" fmla="*/ 629066 w 1249125"/>
              <a:gd name="connsiteY8" fmla="*/ 1170003 h 1226655"/>
              <a:gd name="connsiteX9" fmla="*/ 216407 w 1249125"/>
              <a:gd name="connsiteY9" fmla="*/ 382916 h 1226655"/>
              <a:gd name="connsiteX10" fmla="*/ 0 w 1249125"/>
              <a:gd name="connsiteY10" fmla="*/ 83173 h 1226655"/>
              <a:gd name="connsiteX11" fmla="*/ 97775 w 1249125"/>
              <a:gd name="connsiteY11" fmla="*/ 0 h 1226655"/>
              <a:gd name="connsiteX0" fmla="*/ 97775 w 1249125"/>
              <a:gd name="connsiteY0" fmla="*/ 0 h 1226655"/>
              <a:gd name="connsiteX1" fmla="*/ 317630 w 1249125"/>
              <a:gd name="connsiteY1" fmla="*/ 322534 h 1226655"/>
              <a:gd name="connsiteX2" fmla="*/ 687035 w 1249125"/>
              <a:gd name="connsiteY2" fmla="*/ 1086410 h 1226655"/>
              <a:gd name="connsiteX3" fmla="*/ 1114158 w 1249125"/>
              <a:gd name="connsiteY3" fmla="*/ 1043308 h 1226655"/>
              <a:gd name="connsiteX4" fmla="*/ 1098012 w 1249125"/>
              <a:gd name="connsiteY4" fmla="*/ 924429 h 1226655"/>
              <a:gd name="connsiteX5" fmla="*/ 1249125 w 1249125"/>
              <a:gd name="connsiteY5" fmla="*/ 1075542 h 1226655"/>
              <a:gd name="connsiteX6" fmla="*/ 1098012 w 1249125"/>
              <a:gd name="connsiteY6" fmla="*/ 1226655 h 1226655"/>
              <a:gd name="connsiteX7" fmla="*/ 1098012 w 1249125"/>
              <a:gd name="connsiteY7" fmla="*/ 1151099 h 1226655"/>
              <a:gd name="connsiteX8" fmla="*/ 629066 w 1249125"/>
              <a:gd name="connsiteY8" fmla="*/ 1170003 h 1226655"/>
              <a:gd name="connsiteX9" fmla="*/ 216407 w 1249125"/>
              <a:gd name="connsiteY9" fmla="*/ 382916 h 1226655"/>
              <a:gd name="connsiteX10" fmla="*/ 0 w 1249125"/>
              <a:gd name="connsiteY10" fmla="*/ 83173 h 1226655"/>
              <a:gd name="connsiteX11" fmla="*/ 97775 w 1249125"/>
              <a:gd name="connsiteY11" fmla="*/ 0 h 1226655"/>
              <a:gd name="connsiteX0" fmla="*/ 97775 w 1249125"/>
              <a:gd name="connsiteY0" fmla="*/ 0 h 1226655"/>
              <a:gd name="connsiteX1" fmla="*/ 317630 w 1249125"/>
              <a:gd name="connsiteY1" fmla="*/ 322534 h 1226655"/>
              <a:gd name="connsiteX2" fmla="*/ 687035 w 1249125"/>
              <a:gd name="connsiteY2" fmla="*/ 1086410 h 1226655"/>
              <a:gd name="connsiteX3" fmla="*/ 1114158 w 1249125"/>
              <a:gd name="connsiteY3" fmla="*/ 1043308 h 1226655"/>
              <a:gd name="connsiteX4" fmla="*/ 1069679 w 1249125"/>
              <a:gd name="connsiteY4" fmla="*/ 947416 h 1226655"/>
              <a:gd name="connsiteX5" fmla="*/ 1249125 w 1249125"/>
              <a:gd name="connsiteY5" fmla="*/ 1075542 h 1226655"/>
              <a:gd name="connsiteX6" fmla="*/ 1098012 w 1249125"/>
              <a:gd name="connsiteY6" fmla="*/ 1226655 h 1226655"/>
              <a:gd name="connsiteX7" fmla="*/ 1098012 w 1249125"/>
              <a:gd name="connsiteY7" fmla="*/ 1151099 h 1226655"/>
              <a:gd name="connsiteX8" fmla="*/ 629066 w 1249125"/>
              <a:gd name="connsiteY8" fmla="*/ 1170003 h 1226655"/>
              <a:gd name="connsiteX9" fmla="*/ 216407 w 1249125"/>
              <a:gd name="connsiteY9" fmla="*/ 382916 h 1226655"/>
              <a:gd name="connsiteX10" fmla="*/ 0 w 1249125"/>
              <a:gd name="connsiteY10" fmla="*/ 83173 h 1226655"/>
              <a:gd name="connsiteX11" fmla="*/ 97775 w 1249125"/>
              <a:gd name="connsiteY11" fmla="*/ 0 h 1226655"/>
              <a:gd name="connsiteX0" fmla="*/ 97775 w 1244310"/>
              <a:gd name="connsiteY0" fmla="*/ 0 h 1226655"/>
              <a:gd name="connsiteX1" fmla="*/ 317630 w 1244310"/>
              <a:gd name="connsiteY1" fmla="*/ 322534 h 1226655"/>
              <a:gd name="connsiteX2" fmla="*/ 687035 w 1244310"/>
              <a:gd name="connsiteY2" fmla="*/ 1086410 h 1226655"/>
              <a:gd name="connsiteX3" fmla="*/ 1114158 w 1244310"/>
              <a:gd name="connsiteY3" fmla="*/ 1043308 h 1226655"/>
              <a:gd name="connsiteX4" fmla="*/ 1069679 w 1244310"/>
              <a:gd name="connsiteY4" fmla="*/ 947416 h 1226655"/>
              <a:gd name="connsiteX5" fmla="*/ 1244310 w 1244310"/>
              <a:gd name="connsiteY5" fmla="*/ 1023028 h 1226655"/>
              <a:gd name="connsiteX6" fmla="*/ 1098012 w 1244310"/>
              <a:gd name="connsiteY6" fmla="*/ 1226655 h 1226655"/>
              <a:gd name="connsiteX7" fmla="*/ 1098012 w 1244310"/>
              <a:gd name="connsiteY7" fmla="*/ 1151099 h 1226655"/>
              <a:gd name="connsiteX8" fmla="*/ 629066 w 1244310"/>
              <a:gd name="connsiteY8" fmla="*/ 1170003 h 1226655"/>
              <a:gd name="connsiteX9" fmla="*/ 216407 w 1244310"/>
              <a:gd name="connsiteY9" fmla="*/ 382916 h 1226655"/>
              <a:gd name="connsiteX10" fmla="*/ 0 w 1244310"/>
              <a:gd name="connsiteY10" fmla="*/ 83173 h 1226655"/>
              <a:gd name="connsiteX11" fmla="*/ 97775 w 1244310"/>
              <a:gd name="connsiteY11" fmla="*/ 0 h 1226655"/>
              <a:gd name="connsiteX0" fmla="*/ 97775 w 1244310"/>
              <a:gd name="connsiteY0" fmla="*/ 0 h 1204536"/>
              <a:gd name="connsiteX1" fmla="*/ 317630 w 1244310"/>
              <a:gd name="connsiteY1" fmla="*/ 322534 h 1204536"/>
              <a:gd name="connsiteX2" fmla="*/ 687035 w 1244310"/>
              <a:gd name="connsiteY2" fmla="*/ 1086410 h 1204536"/>
              <a:gd name="connsiteX3" fmla="*/ 1114158 w 1244310"/>
              <a:gd name="connsiteY3" fmla="*/ 1043308 h 1204536"/>
              <a:gd name="connsiteX4" fmla="*/ 1069679 w 1244310"/>
              <a:gd name="connsiteY4" fmla="*/ 947416 h 1204536"/>
              <a:gd name="connsiteX5" fmla="*/ 1244310 w 1244310"/>
              <a:gd name="connsiteY5" fmla="*/ 1023028 h 1204536"/>
              <a:gd name="connsiteX6" fmla="*/ 1137678 w 1244310"/>
              <a:gd name="connsiteY6" fmla="*/ 1194474 h 1204536"/>
              <a:gd name="connsiteX7" fmla="*/ 1098012 w 1244310"/>
              <a:gd name="connsiteY7" fmla="*/ 1151099 h 1204536"/>
              <a:gd name="connsiteX8" fmla="*/ 629066 w 1244310"/>
              <a:gd name="connsiteY8" fmla="*/ 1170003 h 1204536"/>
              <a:gd name="connsiteX9" fmla="*/ 216407 w 1244310"/>
              <a:gd name="connsiteY9" fmla="*/ 382916 h 1204536"/>
              <a:gd name="connsiteX10" fmla="*/ 0 w 1244310"/>
              <a:gd name="connsiteY10" fmla="*/ 83173 h 1204536"/>
              <a:gd name="connsiteX11" fmla="*/ 97775 w 1244310"/>
              <a:gd name="connsiteY11" fmla="*/ 0 h 1204536"/>
              <a:gd name="connsiteX0" fmla="*/ 97775 w 1244310"/>
              <a:gd name="connsiteY0" fmla="*/ 0 h 1208905"/>
              <a:gd name="connsiteX1" fmla="*/ 317630 w 1244310"/>
              <a:gd name="connsiteY1" fmla="*/ 322534 h 1208905"/>
              <a:gd name="connsiteX2" fmla="*/ 687035 w 1244310"/>
              <a:gd name="connsiteY2" fmla="*/ 1086410 h 1208905"/>
              <a:gd name="connsiteX3" fmla="*/ 1114158 w 1244310"/>
              <a:gd name="connsiteY3" fmla="*/ 1043308 h 1208905"/>
              <a:gd name="connsiteX4" fmla="*/ 1069679 w 1244310"/>
              <a:gd name="connsiteY4" fmla="*/ 947416 h 1208905"/>
              <a:gd name="connsiteX5" fmla="*/ 1244310 w 1244310"/>
              <a:gd name="connsiteY5" fmla="*/ 1023028 h 1208905"/>
              <a:gd name="connsiteX6" fmla="*/ 1137678 w 1244310"/>
              <a:gd name="connsiteY6" fmla="*/ 1194474 h 1208905"/>
              <a:gd name="connsiteX7" fmla="*/ 1122851 w 1244310"/>
              <a:gd name="connsiteY7" fmla="*/ 1112139 h 1208905"/>
              <a:gd name="connsiteX8" fmla="*/ 629066 w 1244310"/>
              <a:gd name="connsiteY8" fmla="*/ 1170003 h 1208905"/>
              <a:gd name="connsiteX9" fmla="*/ 216407 w 1244310"/>
              <a:gd name="connsiteY9" fmla="*/ 382916 h 1208905"/>
              <a:gd name="connsiteX10" fmla="*/ 0 w 1244310"/>
              <a:gd name="connsiteY10" fmla="*/ 83173 h 1208905"/>
              <a:gd name="connsiteX11" fmla="*/ 97775 w 1244310"/>
              <a:gd name="connsiteY11" fmla="*/ 0 h 1208905"/>
              <a:gd name="connsiteX0" fmla="*/ 77581 w 1244310"/>
              <a:gd name="connsiteY0" fmla="*/ 0 h 1606277"/>
              <a:gd name="connsiteX1" fmla="*/ 317630 w 1244310"/>
              <a:gd name="connsiteY1" fmla="*/ 719906 h 1606277"/>
              <a:gd name="connsiteX2" fmla="*/ 687035 w 1244310"/>
              <a:gd name="connsiteY2" fmla="*/ 1483782 h 1606277"/>
              <a:gd name="connsiteX3" fmla="*/ 1114158 w 1244310"/>
              <a:gd name="connsiteY3" fmla="*/ 1440680 h 1606277"/>
              <a:gd name="connsiteX4" fmla="*/ 1069679 w 1244310"/>
              <a:gd name="connsiteY4" fmla="*/ 1344788 h 1606277"/>
              <a:gd name="connsiteX5" fmla="*/ 1244310 w 1244310"/>
              <a:gd name="connsiteY5" fmla="*/ 1420400 h 1606277"/>
              <a:gd name="connsiteX6" fmla="*/ 1137678 w 1244310"/>
              <a:gd name="connsiteY6" fmla="*/ 1591846 h 1606277"/>
              <a:gd name="connsiteX7" fmla="*/ 1122851 w 1244310"/>
              <a:gd name="connsiteY7" fmla="*/ 1509511 h 1606277"/>
              <a:gd name="connsiteX8" fmla="*/ 629066 w 1244310"/>
              <a:gd name="connsiteY8" fmla="*/ 1567375 h 1606277"/>
              <a:gd name="connsiteX9" fmla="*/ 216407 w 1244310"/>
              <a:gd name="connsiteY9" fmla="*/ 780288 h 1606277"/>
              <a:gd name="connsiteX10" fmla="*/ 0 w 1244310"/>
              <a:gd name="connsiteY10" fmla="*/ 480545 h 1606277"/>
              <a:gd name="connsiteX11" fmla="*/ 77581 w 1244310"/>
              <a:gd name="connsiteY11" fmla="*/ 0 h 1606277"/>
              <a:gd name="connsiteX0" fmla="*/ 92107 w 1258836"/>
              <a:gd name="connsiteY0" fmla="*/ 0 h 1606277"/>
              <a:gd name="connsiteX1" fmla="*/ 332156 w 1258836"/>
              <a:gd name="connsiteY1" fmla="*/ 719906 h 1606277"/>
              <a:gd name="connsiteX2" fmla="*/ 701561 w 1258836"/>
              <a:gd name="connsiteY2" fmla="*/ 1483782 h 1606277"/>
              <a:gd name="connsiteX3" fmla="*/ 1128684 w 1258836"/>
              <a:gd name="connsiteY3" fmla="*/ 1440680 h 1606277"/>
              <a:gd name="connsiteX4" fmla="*/ 1084205 w 1258836"/>
              <a:gd name="connsiteY4" fmla="*/ 1344788 h 1606277"/>
              <a:gd name="connsiteX5" fmla="*/ 1258836 w 1258836"/>
              <a:gd name="connsiteY5" fmla="*/ 1420400 h 1606277"/>
              <a:gd name="connsiteX6" fmla="*/ 1152204 w 1258836"/>
              <a:gd name="connsiteY6" fmla="*/ 1591846 h 1606277"/>
              <a:gd name="connsiteX7" fmla="*/ 1137377 w 1258836"/>
              <a:gd name="connsiteY7" fmla="*/ 1509511 h 1606277"/>
              <a:gd name="connsiteX8" fmla="*/ 643592 w 1258836"/>
              <a:gd name="connsiteY8" fmla="*/ 1567375 h 1606277"/>
              <a:gd name="connsiteX9" fmla="*/ 230933 w 1258836"/>
              <a:gd name="connsiteY9" fmla="*/ 780288 h 1606277"/>
              <a:gd name="connsiteX10" fmla="*/ 0 w 1258836"/>
              <a:gd name="connsiteY10" fmla="*/ 78575 h 1606277"/>
              <a:gd name="connsiteX11" fmla="*/ 92107 w 1258836"/>
              <a:gd name="connsiteY11" fmla="*/ 0 h 1606277"/>
              <a:gd name="connsiteX0" fmla="*/ 92107 w 1258836"/>
              <a:gd name="connsiteY0" fmla="*/ 0 h 1606277"/>
              <a:gd name="connsiteX1" fmla="*/ 463576 w 1258836"/>
              <a:gd name="connsiteY1" fmla="*/ 603885 h 1606277"/>
              <a:gd name="connsiteX2" fmla="*/ 701561 w 1258836"/>
              <a:gd name="connsiteY2" fmla="*/ 1483782 h 1606277"/>
              <a:gd name="connsiteX3" fmla="*/ 1128684 w 1258836"/>
              <a:gd name="connsiteY3" fmla="*/ 1440680 h 1606277"/>
              <a:gd name="connsiteX4" fmla="*/ 1084205 w 1258836"/>
              <a:gd name="connsiteY4" fmla="*/ 1344788 h 1606277"/>
              <a:gd name="connsiteX5" fmla="*/ 1258836 w 1258836"/>
              <a:gd name="connsiteY5" fmla="*/ 1420400 h 1606277"/>
              <a:gd name="connsiteX6" fmla="*/ 1152204 w 1258836"/>
              <a:gd name="connsiteY6" fmla="*/ 1591846 h 1606277"/>
              <a:gd name="connsiteX7" fmla="*/ 1137377 w 1258836"/>
              <a:gd name="connsiteY7" fmla="*/ 1509511 h 1606277"/>
              <a:gd name="connsiteX8" fmla="*/ 643592 w 1258836"/>
              <a:gd name="connsiteY8" fmla="*/ 1567375 h 1606277"/>
              <a:gd name="connsiteX9" fmla="*/ 230933 w 1258836"/>
              <a:gd name="connsiteY9" fmla="*/ 780288 h 1606277"/>
              <a:gd name="connsiteX10" fmla="*/ 0 w 1258836"/>
              <a:gd name="connsiteY10" fmla="*/ 78575 h 1606277"/>
              <a:gd name="connsiteX11" fmla="*/ 92107 w 1258836"/>
              <a:gd name="connsiteY11" fmla="*/ 0 h 1606277"/>
              <a:gd name="connsiteX0" fmla="*/ 92107 w 1258836"/>
              <a:gd name="connsiteY0" fmla="*/ 0 h 1615969"/>
              <a:gd name="connsiteX1" fmla="*/ 463576 w 1258836"/>
              <a:gd name="connsiteY1" fmla="*/ 603885 h 1615969"/>
              <a:gd name="connsiteX2" fmla="*/ 701561 w 1258836"/>
              <a:gd name="connsiteY2" fmla="*/ 1483782 h 1615969"/>
              <a:gd name="connsiteX3" fmla="*/ 1128684 w 1258836"/>
              <a:gd name="connsiteY3" fmla="*/ 1440680 h 1615969"/>
              <a:gd name="connsiteX4" fmla="*/ 1084205 w 1258836"/>
              <a:gd name="connsiteY4" fmla="*/ 1344788 h 1615969"/>
              <a:gd name="connsiteX5" fmla="*/ 1258836 w 1258836"/>
              <a:gd name="connsiteY5" fmla="*/ 1420400 h 1615969"/>
              <a:gd name="connsiteX6" fmla="*/ 1152204 w 1258836"/>
              <a:gd name="connsiteY6" fmla="*/ 1591846 h 1615969"/>
              <a:gd name="connsiteX7" fmla="*/ 1137377 w 1258836"/>
              <a:gd name="connsiteY7" fmla="*/ 1509511 h 1615969"/>
              <a:gd name="connsiteX8" fmla="*/ 643592 w 1258836"/>
              <a:gd name="connsiteY8" fmla="*/ 1567375 h 1615969"/>
              <a:gd name="connsiteX9" fmla="*/ 380439 w 1258836"/>
              <a:gd name="connsiteY9" fmla="*/ 640191 h 1615969"/>
              <a:gd name="connsiteX10" fmla="*/ 0 w 1258836"/>
              <a:gd name="connsiteY10" fmla="*/ 78575 h 1615969"/>
              <a:gd name="connsiteX11" fmla="*/ 92107 w 1258836"/>
              <a:gd name="connsiteY11" fmla="*/ 0 h 1615969"/>
              <a:gd name="connsiteX0" fmla="*/ 92107 w 1258836"/>
              <a:gd name="connsiteY0" fmla="*/ 0 h 1615969"/>
              <a:gd name="connsiteX1" fmla="*/ 463576 w 1258836"/>
              <a:gd name="connsiteY1" fmla="*/ 603885 h 1615969"/>
              <a:gd name="connsiteX2" fmla="*/ 809462 w 1258836"/>
              <a:gd name="connsiteY2" fmla="*/ 1443262 h 1615969"/>
              <a:gd name="connsiteX3" fmla="*/ 1128684 w 1258836"/>
              <a:gd name="connsiteY3" fmla="*/ 1440680 h 1615969"/>
              <a:gd name="connsiteX4" fmla="*/ 1084205 w 1258836"/>
              <a:gd name="connsiteY4" fmla="*/ 1344788 h 1615969"/>
              <a:gd name="connsiteX5" fmla="*/ 1258836 w 1258836"/>
              <a:gd name="connsiteY5" fmla="*/ 1420400 h 1615969"/>
              <a:gd name="connsiteX6" fmla="*/ 1152204 w 1258836"/>
              <a:gd name="connsiteY6" fmla="*/ 1591846 h 1615969"/>
              <a:gd name="connsiteX7" fmla="*/ 1137377 w 1258836"/>
              <a:gd name="connsiteY7" fmla="*/ 1509511 h 1615969"/>
              <a:gd name="connsiteX8" fmla="*/ 643592 w 1258836"/>
              <a:gd name="connsiteY8" fmla="*/ 1567375 h 1615969"/>
              <a:gd name="connsiteX9" fmla="*/ 380439 w 1258836"/>
              <a:gd name="connsiteY9" fmla="*/ 640191 h 1615969"/>
              <a:gd name="connsiteX10" fmla="*/ 0 w 1258836"/>
              <a:gd name="connsiteY10" fmla="*/ 78575 h 1615969"/>
              <a:gd name="connsiteX11" fmla="*/ 92107 w 1258836"/>
              <a:gd name="connsiteY11" fmla="*/ 0 h 1615969"/>
              <a:gd name="connsiteX0" fmla="*/ 92107 w 1258836"/>
              <a:gd name="connsiteY0" fmla="*/ 0 h 1591846"/>
              <a:gd name="connsiteX1" fmla="*/ 463576 w 1258836"/>
              <a:gd name="connsiteY1" fmla="*/ 603885 h 1591846"/>
              <a:gd name="connsiteX2" fmla="*/ 809462 w 1258836"/>
              <a:gd name="connsiteY2" fmla="*/ 1443262 h 1591846"/>
              <a:gd name="connsiteX3" fmla="*/ 1128684 w 1258836"/>
              <a:gd name="connsiteY3" fmla="*/ 1440680 h 1591846"/>
              <a:gd name="connsiteX4" fmla="*/ 1084205 w 1258836"/>
              <a:gd name="connsiteY4" fmla="*/ 1344788 h 1591846"/>
              <a:gd name="connsiteX5" fmla="*/ 1258836 w 1258836"/>
              <a:gd name="connsiteY5" fmla="*/ 1420400 h 1591846"/>
              <a:gd name="connsiteX6" fmla="*/ 1152204 w 1258836"/>
              <a:gd name="connsiteY6" fmla="*/ 1591846 h 1591846"/>
              <a:gd name="connsiteX7" fmla="*/ 1137377 w 1258836"/>
              <a:gd name="connsiteY7" fmla="*/ 1509511 h 1591846"/>
              <a:gd name="connsiteX8" fmla="*/ 771986 w 1258836"/>
              <a:gd name="connsiteY8" fmla="*/ 1529038 h 1591846"/>
              <a:gd name="connsiteX9" fmla="*/ 380439 w 1258836"/>
              <a:gd name="connsiteY9" fmla="*/ 640191 h 1591846"/>
              <a:gd name="connsiteX10" fmla="*/ 0 w 1258836"/>
              <a:gd name="connsiteY10" fmla="*/ 78575 h 1591846"/>
              <a:gd name="connsiteX11" fmla="*/ 92107 w 1258836"/>
              <a:gd name="connsiteY11" fmla="*/ 0 h 1591846"/>
              <a:gd name="connsiteX0" fmla="*/ 92107 w 1258836"/>
              <a:gd name="connsiteY0" fmla="*/ 0 h 1595011"/>
              <a:gd name="connsiteX1" fmla="*/ 463576 w 1258836"/>
              <a:gd name="connsiteY1" fmla="*/ 603885 h 1595011"/>
              <a:gd name="connsiteX2" fmla="*/ 809462 w 1258836"/>
              <a:gd name="connsiteY2" fmla="*/ 1443262 h 1595011"/>
              <a:gd name="connsiteX3" fmla="*/ 1128684 w 1258836"/>
              <a:gd name="connsiteY3" fmla="*/ 1440680 h 1595011"/>
              <a:gd name="connsiteX4" fmla="*/ 1084205 w 1258836"/>
              <a:gd name="connsiteY4" fmla="*/ 1344788 h 1595011"/>
              <a:gd name="connsiteX5" fmla="*/ 1258836 w 1258836"/>
              <a:gd name="connsiteY5" fmla="*/ 1420400 h 1595011"/>
              <a:gd name="connsiteX6" fmla="*/ 1152204 w 1258836"/>
              <a:gd name="connsiteY6" fmla="*/ 1591846 h 1595011"/>
              <a:gd name="connsiteX7" fmla="*/ 1138698 w 1258836"/>
              <a:gd name="connsiteY7" fmla="*/ 1546054 h 1595011"/>
              <a:gd name="connsiteX8" fmla="*/ 771986 w 1258836"/>
              <a:gd name="connsiteY8" fmla="*/ 1529038 h 1595011"/>
              <a:gd name="connsiteX9" fmla="*/ 380439 w 1258836"/>
              <a:gd name="connsiteY9" fmla="*/ 640191 h 1595011"/>
              <a:gd name="connsiteX10" fmla="*/ 0 w 1258836"/>
              <a:gd name="connsiteY10" fmla="*/ 78575 h 1595011"/>
              <a:gd name="connsiteX11" fmla="*/ 92107 w 1258836"/>
              <a:gd name="connsiteY11" fmla="*/ 0 h 1595011"/>
              <a:gd name="connsiteX0" fmla="*/ 92107 w 1258836"/>
              <a:gd name="connsiteY0" fmla="*/ 0 h 1595011"/>
              <a:gd name="connsiteX1" fmla="*/ 463576 w 1258836"/>
              <a:gd name="connsiteY1" fmla="*/ 603885 h 1595011"/>
              <a:gd name="connsiteX2" fmla="*/ 809462 w 1258836"/>
              <a:gd name="connsiteY2" fmla="*/ 1443262 h 1595011"/>
              <a:gd name="connsiteX3" fmla="*/ 1093364 w 1258836"/>
              <a:gd name="connsiteY3" fmla="*/ 1431720 h 1595011"/>
              <a:gd name="connsiteX4" fmla="*/ 1084205 w 1258836"/>
              <a:gd name="connsiteY4" fmla="*/ 1344788 h 1595011"/>
              <a:gd name="connsiteX5" fmla="*/ 1258836 w 1258836"/>
              <a:gd name="connsiteY5" fmla="*/ 1420400 h 1595011"/>
              <a:gd name="connsiteX6" fmla="*/ 1152204 w 1258836"/>
              <a:gd name="connsiteY6" fmla="*/ 1591846 h 1595011"/>
              <a:gd name="connsiteX7" fmla="*/ 1138698 w 1258836"/>
              <a:gd name="connsiteY7" fmla="*/ 1546054 h 1595011"/>
              <a:gd name="connsiteX8" fmla="*/ 771986 w 1258836"/>
              <a:gd name="connsiteY8" fmla="*/ 1529038 h 1595011"/>
              <a:gd name="connsiteX9" fmla="*/ 380439 w 1258836"/>
              <a:gd name="connsiteY9" fmla="*/ 640191 h 1595011"/>
              <a:gd name="connsiteX10" fmla="*/ 0 w 1258836"/>
              <a:gd name="connsiteY10" fmla="*/ 78575 h 1595011"/>
              <a:gd name="connsiteX11" fmla="*/ 92107 w 1258836"/>
              <a:gd name="connsiteY11" fmla="*/ 0 h 1595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58836" h="1595011">
                <a:moveTo>
                  <a:pt x="92107" y="0"/>
                </a:moveTo>
                <a:cubicBezTo>
                  <a:pt x="134637" y="52899"/>
                  <a:pt x="344017" y="363341"/>
                  <a:pt x="463576" y="603885"/>
                </a:cubicBezTo>
                <a:cubicBezTo>
                  <a:pt x="583135" y="844429"/>
                  <a:pt x="704497" y="1305290"/>
                  <a:pt x="809462" y="1443262"/>
                </a:cubicBezTo>
                <a:cubicBezTo>
                  <a:pt x="914427" y="1581235"/>
                  <a:pt x="1019662" y="1446595"/>
                  <a:pt x="1093364" y="1431720"/>
                </a:cubicBezTo>
                <a:lnTo>
                  <a:pt x="1084205" y="1344788"/>
                </a:lnTo>
                <a:lnTo>
                  <a:pt x="1258836" y="1420400"/>
                </a:lnTo>
                <a:lnTo>
                  <a:pt x="1152204" y="1591846"/>
                </a:lnTo>
                <a:lnTo>
                  <a:pt x="1138698" y="1546054"/>
                </a:lnTo>
                <a:cubicBezTo>
                  <a:pt x="1060773" y="1521115"/>
                  <a:pt x="898362" y="1680015"/>
                  <a:pt x="771986" y="1529038"/>
                </a:cubicBezTo>
                <a:cubicBezTo>
                  <a:pt x="645610" y="1378061"/>
                  <a:pt x="509103" y="881935"/>
                  <a:pt x="380439" y="640191"/>
                </a:cubicBezTo>
                <a:cubicBezTo>
                  <a:pt x="251775" y="398447"/>
                  <a:pt x="46689" y="133396"/>
                  <a:pt x="0" y="78575"/>
                </a:cubicBezTo>
                <a:lnTo>
                  <a:pt x="92107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53" name="群組 52">
            <a:extLst>
              <a:ext uri="{FF2B5EF4-FFF2-40B4-BE49-F238E27FC236}">
                <a16:creationId xmlns:a16="http://schemas.microsoft.com/office/drawing/2014/main" id="{748F3728-D98B-B4D3-349A-FDD7E25679AD}"/>
              </a:ext>
            </a:extLst>
          </p:cNvPr>
          <p:cNvGrpSpPr/>
          <p:nvPr/>
        </p:nvGrpSpPr>
        <p:grpSpPr>
          <a:xfrm>
            <a:off x="3131237" y="2813618"/>
            <a:ext cx="421910" cy="307777"/>
            <a:chOff x="8514042" y="226218"/>
            <a:chExt cx="560771" cy="422646"/>
          </a:xfrm>
        </p:grpSpPr>
        <p:sp>
          <p:nvSpPr>
            <p:cNvPr id="54" name="橢圓 53">
              <a:extLst>
                <a:ext uri="{FF2B5EF4-FFF2-40B4-BE49-F238E27FC236}">
                  <a16:creationId xmlns:a16="http://schemas.microsoft.com/office/drawing/2014/main" id="{02FD5BD6-79E6-051F-5F05-51C5FB9004C9}"/>
                </a:ext>
              </a:extLst>
            </p:cNvPr>
            <p:cNvSpPr/>
            <p:nvPr/>
          </p:nvSpPr>
          <p:spPr>
            <a:xfrm>
              <a:off x="8619651" y="274346"/>
              <a:ext cx="334940" cy="334940"/>
            </a:xfrm>
            <a:prstGeom prst="ellipse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>
                <a:solidFill>
                  <a:schemeClr val="accent3"/>
                </a:solidFill>
              </a:endParaRPr>
            </a:p>
          </p:txBody>
        </p:sp>
        <p:sp>
          <p:nvSpPr>
            <p:cNvPr id="56" name="文字方塊 55">
              <a:extLst>
                <a:ext uri="{FF2B5EF4-FFF2-40B4-BE49-F238E27FC236}">
                  <a16:creationId xmlns:a16="http://schemas.microsoft.com/office/drawing/2014/main" id="{8167A2FE-8428-352E-B9C1-8B0CDBBB0A12}"/>
                </a:ext>
              </a:extLst>
            </p:cNvPr>
            <p:cNvSpPr txBox="1"/>
            <p:nvPr/>
          </p:nvSpPr>
          <p:spPr>
            <a:xfrm>
              <a:off x="8514042" y="226218"/>
              <a:ext cx="560771" cy="422646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zh-TW" sz="1400">
                  <a:solidFill>
                    <a:schemeClr val="accent3"/>
                  </a:solidFill>
                </a:rPr>
                <a:t>2-1</a:t>
              </a:r>
              <a:endParaRPr lang="zh-TW" altLang="en-US" sz="1400">
                <a:solidFill>
                  <a:schemeClr val="accent3"/>
                </a:solidFill>
              </a:endParaRPr>
            </a:p>
          </p:txBody>
        </p:sp>
      </p:grpSp>
      <p:grpSp>
        <p:nvGrpSpPr>
          <p:cNvPr id="57" name="群組 56">
            <a:extLst>
              <a:ext uri="{FF2B5EF4-FFF2-40B4-BE49-F238E27FC236}">
                <a16:creationId xmlns:a16="http://schemas.microsoft.com/office/drawing/2014/main" id="{CC5CA52F-DABB-2D4E-D586-281066F7BBF6}"/>
              </a:ext>
            </a:extLst>
          </p:cNvPr>
          <p:cNvGrpSpPr/>
          <p:nvPr/>
        </p:nvGrpSpPr>
        <p:grpSpPr>
          <a:xfrm>
            <a:off x="2900545" y="3189592"/>
            <a:ext cx="421910" cy="307777"/>
            <a:chOff x="8512519" y="219591"/>
            <a:chExt cx="560771" cy="422646"/>
          </a:xfrm>
        </p:grpSpPr>
        <p:sp>
          <p:nvSpPr>
            <p:cNvPr id="58" name="橢圓 57">
              <a:extLst>
                <a:ext uri="{FF2B5EF4-FFF2-40B4-BE49-F238E27FC236}">
                  <a16:creationId xmlns:a16="http://schemas.microsoft.com/office/drawing/2014/main" id="{E0A2E8DB-297E-CB23-9906-8F1DBDFE1611}"/>
                </a:ext>
              </a:extLst>
            </p:cNvPr>
            <p:cNvSpPr/>
            <p:nvPr/>
          </p:nvSpPr>
          <p:spPr>
            <a:xfrm>
              <a:off x="8619651" y="274346"/>
              <a:ext cx="334940" cy="334940"/>
            </a:xfrm>
            <a:prstGeom prst="ellipse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>
                <a:solidFill>
                  <a:schemeClr val="accent3"/>
                </a:solidFill>
              </a:endParaRPr>
            </a:p>
          </p:txBody>
        </p:sp>
        <p:sp>
          <p:nvSpPr>
            <p:cNvPr id="59" name="文字方塊 58">
              <a:extLst>
                <a:ext uri="{FF2B5EF4-FFF2-40B4-BE49-F238E27FC236}">
                  <a16:creationId xmlns:a16="http://schemas.microsoft.com/office/drawing/2014/main" id="{020FE444-1A7F-71A4-9737-41EA81DCF1FB}"/>
                </a:ext>
              </a:extLst>
            </p:cNvPr>
            <p:cNvSpPr txBox="1"/>
            <p:nvPr/>
          </p:nvSpPr>
          <p:spPr>
            <a:xfrm>
              <a:off x="8512519" y="219591"/>
              <a:ext cx="560771" cy="422646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zh-TW" sz="1400">
                  <a:solidFill>
                    <a:schemeClr val="accent3"/>
                  </a:solidFill>
                </a:rPr>
                <a:t>2-2</a:t>
              </a:r>
              <a:endParaRPr lang="zh-TW" altLang="en-US" sz="1400">
                <a:solidFill>
                  <a:schemeClr val="accent3"/>
                </a:solidFill>
              </a:endParaRPr>
            </a:p>
          </p:txBody>
        </p:sp>
      </p:grpSp>
      <p:grpSp>
        <p:nvGrpSpPr>
          <p:cNvPr id="60" name="群組 59">
            <a:extLst>
              <a:ext uri="{FF2B5EF4-FFF2-40B4-BE49-F238E27FC236}">
                <a16:creationId xmlns:a16="http://schemas.microsoft.com/office/drawing/2014/main" id="{4A82FF1F-61EC-2298-2FC5-E590687B4D2D}"/>
              </a:ext>
            </a:extLst>
          </p:cNvPr>
          <p:cNvGrpSpPr/>
          <p:nvPr/>
        </p:nvGrpSpPr>
        <p:grpSpPr>
          <a:xfrm>
            <a:off x="4777981" y="4756779"/>
            <a:ext cx="421910" cy="307777"/>
            <a:chOff x="8506735" y="224272"/>
            <a:chExt cx="560771" cy="422646"/>
          </a:xfrm>
        </p:grpSpPr>
        <p:sp>
          <p:nvSpPr>
            <p:cNvPr id="61" name="橢圓 60">
              <a:extLst>
                <a:ext uri="{FF2B5EF4-FFF2-40B4-BE49-F238E27FC236}">
                  <a16:creationId xmlns:a16="http://schemas.microsoft.com/office/drawing/2014/main" id="{F6C15F5A-F42B-FB35-3C06-88A3C3234990}"/>
                </a:ext>
              </a:extLst>
            </p:cNvPr>
            <p:cNvSpPr/>
            <p:nvPr/>
          </p:nvSpPr>
          <p:spPr>
            <a:xfrm>
              <a:off x="8619651" y="274346"/>
              <a:ext cx="334940" cy="334940"/>
            </a:xfrm>
            <a:prstGeom prst="ellipse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>
                <a:solidFill>
                  <a:schemeClr val="accent3"/>
                </a:solidFill>
              </a:endParaRPr>
            </a:p>
          </p:txBody>
        </p:sp>
        <p:sp>
          <p:nvSpPr>
            <p:cNvPr id="62" name="文字方塊 61">
              <a:extLst>
                <a:ext uri="{FF2B5EF4-FFF2-40B4-BE49-F238E27FC236}">
                  <a16:creationId xmlns:a16="http://schemas.microsoft.com/office/drawing/2014/main" id="{C67ABFCA-1C3F-B86A-A008-746F7CB1520A}"/>
                </a:ext>
              </a:extLst>
            </p:cNvPr>
            <p:cNvSpPr txBox="1"/>
            <p:nvPr/>
          </p:nvSpPr>
          <p:spPr>
            <a:xfrm>
              <a:off x="8506735" y="224272"/>
              <a:ext cx="560771" cy="422646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zh-TW" sz="1400">
                  <a:solidFill>
                    <a:schemeClr val="accent3"/>
                  </a:solidFill>
                </a:rPr>
                <a:t>2-1</a:t>
              </a:r>
              <a:endParaRPr lang="zh-TW" altLang="en-US" sz="1400">
                <a:solidFill>
                  <a:schemeClr val="accent3"/>
                </a:solidFill>
              </a:endParaRPr>
            </a:p>
          </p:txBody>
        </p:sp>
      </p:grpSp>
      <p:grpSp>
        <p:nvGrpSpPr>
          <p:cNvPr id="65" name="群組 64">
            <a:extLst>
              <a:ext uri="{FF2B5EF4-FFF2-40B4-BE49-F238E27FC236}">
                <a16:creationId xmlns:a16="http://schemas.microsoft.com/office/drawing/2014/main" id="{548EA1B3-C015-7B3B-50A1-05C568FAF925}"/>
              </a:ext>
            </a:extLst>
          </p:cNvPr>
          <p:cNvGrpSpPr/>
          <p:nvPr/>
        </p:nvGrpSpPr>
        <p:grpSpPr>
          <a:xfrm>
            <a:off x="3376762" y="2942680"/>
            <a:ext cx="421911" cy="307777"/>
            <a:chOff x="8514041" y="226218"/>
            <a:chExt cx="560773" cy="422646"/>
          </a:xfrm>
        </p:grpSpPr>
        <p:sp>
          <p:nvSpPr>
            <p:cNvPr id="66" name="橢圓 65">
              <a:extLst>
                <a:ext uri="{FF2B5EF4-FFF2-40B4-BE49-F238E27FC236}">
                  <a16:creationId xmlns:a16="http://schemas.microsoft.com/office/drawing/2014/main" id="{F3CDFF14-A943-6D48-D22B-4DC6FE5E3305}"/>
                </a:ext>
              </a:extLst>
            </p:cNvPr>
            <p:cNvSpPr/>
            <p:nvPr/>
          </p:nvSpPr>
          <p:spPr>
            <a:xfrm>
              <a:off x="8619651" y="274346"/>
              <a:ext cx="334940" cy="334940"/>
            </a:xfrm>
            <a:prstGeom prst="ellipse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>
                <a:solidFill>
                  <a:schemeClr val="accent3"/>
                </a:solidFill>
              </a:endParaRPr>
            </a:p>
          </p:txBody>
        </p:sp>
        <p:sp>
          <p:nvSpPr>
            <p:cNvPr id="67" name="文字方塊 66">
              <a:extLst>
                <a:ext uri="{FF2B5EF4-FFF2-40B4-BE49-F238E27FC236}">
                  <a16:creationId xmlns:a16="http://schemas.microsoft.com/office/drawing/2014/main" id="{DCD96789-4B9F-BF0F-3D00-C86B1EF3A8B6}"/>
                </a:ext>
              </a:extLst>
            </p:cNvPr>
            <p:cNvSpPr txBox="1"/>
            <p:nvPr/>
          </p:nvSpPr>
          <p:spPr>
            <a:xfrm>
              <a:off x="8514041" y="226218"/>
              <a:ext cx="560773" cy="422646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zh-TW" sz="1400">
                  <a:solidFill>
                    <a:schemeClr val="accent3"/>
                  </a:solidFill>
                </a:rPr>
                <a:t>3-1</a:t>
              </a:r>
              <a:endParaRPr lang="zh-TW" altLang="en-US" sz="1400">
                <a:solidFill>
                  <a:schemeClr val="accent3"/>
                </a:solidFill>
              </a:endParaRPr>
            </a:p>
          </p:txBody>
        </p:sp>
      </p:grpSp>
      <p:grpSp>
        <p:nvGrpSpPr>
          <p:cNvPr id="68" name="群組 67">
            <a:extLst>
              <a:ext uri="{FF2B5EF4-FFF2-40B4-BE49-F238E27FC236}">
                <a16:creationId xmlns:a16="http://schemas.microsoft.com/office/drawing/2014/main" id="{4AB9D946-8378-384F-9804-76EAFA160FBC}"/>
              </a:ext>
            </a:extLst>
          </p:cNvPr>
          <p:cNvGrpSpPr/>
          <p:nvPr/>
        </p:nvGrpSpPr>
        <p:grpSpPr>
          <a:xfrm>
            <a:off x="3127020" y="3318654"/>
            <a:ext cx="421911" cy="307777"/>
            <a:chOff x="8512518" y="219591"/>
            <a:chExt cx="560773" cy="422646"/>
          </a:xfrm>
        </p:grpSpPr>
        <p:sp>
          <p:nvSpPr>
            <p:cNvPr id="69" name="橢圓 68">
              <a:extLst>
                <a:ext uri="{FF2B5EF4-FFF2-40B4-BE49-F238E27FC236}">
                  <a16:creationId xmlns:a16="http://schemas.microsoft.com/office/drawing/2014/main" id="{537BC5DF-B556-5884-5B32-3A4D964860DF}"/>
                </a:ext>
              </a:extLst>
            </p:cNvPr>
            <p:cNvSpPr/>
            <p:nvPr/>
          </p:nvSpPr>
          <p:spPr>
            <a:xfrm>
              <a:off x="8619651" y="274346"/>
              <a:ext cx="334940" cy="334940"/>
            </a:xfrm>
            <a:prstGeom prst="ellipse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>
                <a:solidFill>
                  <a:schemeClr val="accent3"/>
                </a:solidFill>
              </a:endParaRPr>
            </a:p>
          </p:txBody>
        </p:sp>
        <p:sp>
          <p:nvSpPr>
            <p:cNvPr id="70" name="文字方塊 69">
              <a:extLst>
                <a:ext uri="{FF2B5EF4-FFF2-40B4-BE49-F238E27FC236}">
                  <a16:creationId xmlns:a16="http://schemas.microsoft.com/office/drawing/2014/main" id="{E46EFE73-13AC-86D1-CA46-5B87B48E6BB8}"/>
                </a:ext>
              </a:extLst>
            </p:cNvPr>
            <p:cNvSpPr txBox="1"/>
            <p:nvPr/>
          </p:nvSpPr>
          <p:spPr>
            <a:xfrm>
              <a:off x="8512518" y="219591"/>
              <a:ext cx="560773" cy="422646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zh-TW" sz="1400">
                  <a:solidFill>
                    <a:schemeClr val="accent3"/>
                  </a:solidFill>
                </a:rPr>
                <a:t>3-2</a:t>
              </a:r>
              <a:endParaRPr lang="zh-TW" altLang="en-US" sz="1400">
                <a:solidFill>
                  <a:schemeClr val="accent3"/>
                </a:solidFill>
              </a:endParaRPr>
            </a:p>
          </p:txBody>
        </p:sp>
      </p:grpSp>
      <p:grpSp>
        <p:nvGrpSpPr>
          <p:cNvPr id="71" name="群組 70">
            <a:extLst>
              <a:ext uri="{FF2B5EF4-FFF2-40B4-BE49-F238E27FC236}">
                <a16:creationId xmlns:a16="http://schemas.microsoft.com/office/drawing/2014/main" id="{4F8CC5C4-4CCF-907B-E71B-DDD49E66A24A}"/>
              </a:ext>
            </a:extLst>
          </p:cNvPr>
          <p:cNvGrpSpPr/>
          <p:nvPr/>
        </p:nvGrpSpPr>
        <p:grpSpPr>
          <a:xfrm>
            <a:off x="4749739" y="4490119"/>
            <a:ext cx="421911" cy="307777"/>
            <a:chOff x="8506734" y="224272"/>
            <a:chExt cx="560773" cy="422646"/>
          </a:xfrm>
        </p:grpSpPr>
        <p:sp>
          <p:nvSpPr>
            <p:cNvPr id="72" name="橢圓 71">
              <a:extLst>
                <a:ext uri="{FF2B5EF4-FFF2-40B4-BE49-F238E27FC236}">
                  <a16:creationId xmlns:a16="http://schemas.microsoft.com/office/drawing/2014/main" id="{C586576C-0211-B34E-5B76-F30BFA185ADA}"/>
                </a:ext>
              </a:extLst>
            </p:cNvPr>
            <p:cNvSpPr/>
            <p:nvPr/>
          </p:nvSpPr>
          <p:spPr>
            <a:xfrm>
              <a:off x="8619651" y="274346"/>
              <a:ext cx="334940" cy="334940"/>
            </a:xfrm>
            <a:prstGeom prst="ellipse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>
                <a:solidFill>
                  <a:schemeClr val="accent3"/>
                </a:solidFill>
              </a:endParaRPr>
            </a:p>
          </p:txBody>
        </p:sp>
        <p:sp>
          <p:nvSpPr>
            <p:cNvPr id="73" name="文字方塊 72">
              <a:extLst>
                <a:ext uri="{FF2B5EF4-FFF2-40B4-BE49-F238E27FC236}">
                  <a16:creationId xmlns:a16="http://schemas.microsoft.com/office/drawing/2014/main" id="{A4702964-1C19-B926-4D8D-F9F363638C78}"/>
                </a:ext>
              </a:extLst>
            </p:cNvPr>
            <p:cNvSpPr txBox="1"/>
            <p:nvPr/>
          </p:nvSpPr>
          <p:spPr>
            <a:xfrm>
              <a:off x="8506734" y="224272"/>
              <a:ext cx="560773" cy="422646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zh-TW" sz="1400">
                  <a:solidFill>
                    <a:schemeClr val="accent3"/>
                  </a:solidFill>
                </a:rPr>
                <a:t>3-1</a:t>
              </a:r>
              <a:endParaRPr lang="zh-TW" altLang="en-US" sz="1400">
                <a:solidFill>
                  <a:schemeClr val="accent3"/>
                </a:solidFill>
              </a:endParaRPr>
            </a:p>
          </p:txBody>
        </p:sp>
      </p:grpSp>
      <p:sp>
        <p:nvSpPr>
          <p:cNvPr id="38" name="箭號: 向右 62">
            <a:extLst>
              <a:ext uri="{FF2B5EF4-FFF2-40B4-BE49-F238E27FC236}">
                <a16:creationId xmlns:a16="http://schemas.microsoft.com/office/drawing/2014/main" id="{57E760AF-BBD0-2F4D-8D4E-72EB3068EEA2}"/>
              </a:ext>
            </a:extLst>
          </p:cNvPr>
          <p:cNvSpPr/>
          <p:nvPr/>
        </p:nvSpPr>
        <p:spPr>
          <a:xfrm rot="1475302">
            <a:off x="2774025" y="4301403"/>
            <a:ext cx="6367096" cy="791558"/>
          </a:xfrm>
          <a:custGeom>
            <a:avLst/>
            <a:gdLst>
              <a:gd name="connsiteX0" fmla="*/ 0 w 6637774"/>
              <a:gd name="connsiteY0" fmla="*/ 55008 h 220032"/>
              <a:gd name="connsiteX1" fmla="*/ 6527758 w 6637774"/>
              <a:gd name="connsiteY1" fmla="*/ 55008 h 220032"/>
              <a:gd name="connsiteX2" fmla="*/ 6527758 w 6637774"/>
              <a:gd name="connsiteY2" fmla="*/ 0 h 220032"/>
              <a:gd name="connsiteX3" fmla="*/ 6637774 w 6637774"/>
              <a:gd name="connsiteY3" fmla="*/ 110016 h 220032"/>
              <a:gd name="connsiteX4" fmla="*/ 6527758 w 6637774"/>
              <a:gd name="connsiteY4" fmla="*/ 220032 h 220032"/>
              <a:gd name="connsiteX5" fmla="*/ 6527758 w 6637774"/>
              <a:gd name="connsiteY5" fmla="*/ 165024 h 220032"/>
              <a:gd name="connsiteX6" fmla="*/ 0 w 6637774"/>
              <a:gd name="connsiteY6" fmla="*/ 165024 h 220032"/>
              <a:gd name="connsiteX7" fmla="*/ 0 w 6637774"/>
              <a:gd name="connsiteY7" fmla="*/ 55008 h 220032"/>
              <a:gd name="connsiteX0" fmla="*/ 0 w 6637774"/>
              <a:gd name="connsiteY0" fmla="*/ 55008 h 220032"/>
              <a:gd name="connsiteX1" fmla="*/ 6527758 w 6637774"/>
              <a:gd name="connsiteY1" fmla="*/ 55008 h 220032"/>
              <a:gd name="connsiteX2" fmla="*/ 6527758 w 6637774"/>
              <a:gd name="connsiteY2" fmla="*/ 0 h 220032"/>
              <a:gd name="connsiteX3" fmla="*/ 6637774 w 6637774"/>
              <a:gd name="connsiteY3" fmla="*/ 110016 h 220032"/>
              <a:gd name="connsiteX4" fmla="*/ 6527758 w 6637774"/>
              <a:gd name="connsiteY4" fmla="*/ 220032 h 220032"/>
              <a:gd name="connsiteX5" fmla="*/ 6527758 w 6637774"/>
              <a:gd name="connsiteY5" fmla="*/ 165024 h 220032"/>
              <a:gd name="connsiteX6" fmla="*/ 1172445 w 6637774"/>
              <a:gd name="connsiteY6" fmla="*/ 162879 h 220032"/>
              <a:gd name="connsiteX7" fmla="*/ 0 w 6637774"/>
              <a:gd name="connsiteY7" fmla="*/ 165024 h 220032"/>
              <a:gd name="connsiteX8" fmla="*/ 0 w 6637774"/>
              <a:gd name="connsiteY8" fmla="*/ 55008 h 220032"/>
              <a:gd name="connsiteX0" fmla="*/ 0 w 6637774"/>
              <a:gd name="connsiteY0" fmla="*/ 55008 h 220032"/>
              <a:gd name="connsiteX1" fmla="*/ 1114786 w 6637774"/>
              <a:gd name="connsiteY1" fmla="*/ 55185 h 220032"/>
              <a:gd name="connsiteX2" fmla="*/ 6527758 w 6637774"/>
              <a:gd name="connsiteY2" fmla="*/ 55008 h 220032"/>
              <a:gd name="connsiteX3" fmla="*/ 6527758 w 6637774"/>
              <a:gd name="connsiteY3" fmla="*/ 0 h 220032"/>
              <a:gd name="connsiteX4" fmla="*/ 6637774 w 6637774"/>
              <a:gd name="connsiteY4" fmla="*/ 110016 h 220032"/>
              <a:gd name="connsiteX5" fmla="*/ 6527758 w 6637774"/>
              <a:gd name="connsiteY5" fmla="*/ 220032 h 220032"/>
              <a:gd name="connsiteX6" fmla="*/ 6527758 w 6637774"/>
              <a:gd name="connsiteY6" fmla="*/ 165024 h 220032"/>
              <a:gd name="connsiteX7" fmla="*/ 1172445 w 6637774"/>
              <a:gd name="connsiteY7" fmla="*/ 162879 h 220032"/>
              <a:gd name="connsiteX8" fmla="*/ 0 w 6637774"/>
              <a:gd name="connsiteY8" fmla="*/ 165024 h 220032"/>
              <a:gd name="connsiteX9" fmla="*/ 0 w 6637774"/>
              <a:gd name="connsiteY9" fmla="*/ 55008 h 220032"/>
              <a:gd name="connsiteX0" fmla="*/ 0 w 6637774"/>
              <a:gd name="connsiteY0" fmla="*/ 55008 h 602578"/>
              <a:gd name="connsiteX1" fmla="*/ 1114786 w 6637774"/>
              <a:gd name="connsiteY1" fmla="*/ 55185 h 602578"/>
              <a:gd name="connsiteX2" fmla="*/ 6527758 w 6637774"/>
              <a:gd name="connsiteY2" fmla="*/ 55008 h 602578"/>
              <a:gd name="connsiteX3" fmla="*/ 6527758 w 6637774"/>
              <a:gd name="connsiteY3" fmla="*/ 0 h 602578"/>
              <a:gd name="connsiteX4" fmla="*/ 6637774 w 6637774"/>
              <a:gd name="connsiteY4" fmla="*/ 110016 h 602578"/>
              <a:gd name="connsiteX5" fmla="*/ 6527758 w 6637774"/>
              <a:gd name="connsiteY5" fmla="*/ 220032 h 602578"/>
              <a:gd name="connsiteX6" fmla="*/ 6527758 w 6637774"/>
              <a:gd name="connsiteY6" fmla="*/ 165024 h 602578"/>
              <a:gd name="connsiteX7" fmla="*/ 1365267 w 6637774"/>
              <a:gd name="connsiteY7" fmla="*/ 602578 h 602578"/>
              <a:gd name="connsiteX8" fmla="*/ 0 w 6637774"/>
              <a:gd name="connsiteY8" fmla="*/ 165024 h 602578"/>
              <a:gd name="connsiteX9" fmla="*/ 0 w 6637774"/>
              <a:gd name="connsiteY9" fmla="*/ 55008 h 602578"/>
              <a:gd name="connsiteX0" fmla="*/ 0 w 6637774"/>
              <a:gd name="connsiteY0" fmla="*/ 55008 h 602578"/>
              <a:gd name="connsiteX1" fmla="*/ 1328983 w 6637774"/>
              <a:gd name="connsiteY1" fmla="*/ 468343 h 602578"/>
              <a:gd name="connsiteX2" fmla="*/ 6527758 w 6637774"/>
              <a:gd name="connsiteY2" fmla="*/ 55008 h 602578"/>
              <a:gd name="connsiteX3" fmla="*/ 6527758 w 6637774"/>
              <a:gd name="connsiteY3" fmla="*/ 0 h 602578"/>
              <a:gd name="connsiteX4" fmla="*/ 6637774 w 6637774"/>
              <a:gd name="connsiteY4" fmla="*/ 110016 h 602578"/>
              <a:gd name="connsiteX5" fmla="*/ 6527758 w 6637774"/>
              <a:gd name="connsiteY5" fmla="*/ 220032 h 602578"/>
              <a:gd name="connsiteX6" fmla="*/ 6527758 w 6637774"/>
              <a:gd name="connsiteY6" fmla="*/ 165024 h 602578"/>
              <a:gd name="connsiteX7" fmla="*/ 1365267 w 6637774"/>
              <a:gd name="connsiteY7" fmla="*/ 602578 h 602578"/>
              <a:gd name="connsiteX8" fmla="*/ 0 w 6637774"/>
              <a:gd name="connsiteY8" fmla="*/ 165024 h 602578"/>
              <a:gd name="connsiteX9" fmla="*/ 0 w 6637774"/>
              <a:gd name="connsiteY9" fmla="*/ 55008 h 602578"/>
              <a:gd name="connsiteX0" fmla="*/ 0 w 6637774"/>
              <a:gd name="connsiteY0" fmla="*/ 55008 h 602578"/>
              <a:gd name="connsiteX1" fmla="*/ 1328983 w 6637774"/>
              <a:gd name="connsiteY1" fmla="*/ 468343 h 602578"/>
              <a:gd name="connsiteX2" fmla="*/ 6527758 w 6637774"/>
              <a:gd name="connsiteY2" fmla="*/ 55008 h 602578"/>
              <a:gd name="connsiteX3" fmla="*/ 6527758 w 6637774"/>
              <a:gd name="connsiteY3" fmla="*/ 0 h 602578"/>
              <a:gd name="connsiteX4" fmla="*/ 6637774 w 6637774"/>
              <a:gd name="connsiteY4" fmla="*/ 110016 h 602578"/>
              <a:gd name="connsiteX5" fmla="*/ 6527758 w 6637774"/>
              <a:gd name="connsiteY5" fmla="*/ 220032 h 602578"/>
              <a:gd name="connsiteX6" fmla="*/ 6527758 w 6637774"/>
              <a:gd name="connsiteY6" fmla="*/ 165024 h 602578"/>
              <a:gd name="connsiteX7" fmla="*/ 1365267 w 6637774"/>
              <a:gd name="connsiteY7" fmla="*/ 602578 h 602578"/>
              <a:gd name="connsiteX8" fmla="*/ 0 w 6637774"/>
              <a:gd name="connsiteY8" fmla="*/ 165024 h 602578"/>
              <a:gd name="connsiteX9" fmla="*/ 0 w 6637774"/>
              <a:gd name="connsiteY9" fmla="*/ 55008 h 602578"/>
              <a:gd name="connsiteX0" fmla="*/ 0 w 6637774"/>
              <a:gd name="connsiteY0" fmla="*/ 55008 h 602578"/>
              <a:gd name="connsiteX1" fmla="*/ 1328983 w 6637774"/>
              <a:gd name="connsiteY1" fmla="*/ 468343 h 602578"/>
              <a:gd name="connsiteX2" fmla="*/ 6527758 w 6637774"/>
              <a:gd name="connsiteY2" fmla="*/ 55008 h 602578"/>
              <a:gd name="connsiteX3" fmla="*/ 6527758 w 6637774"/>
              <a:gd name="connsiteY3" fmla="*/ 0 h 602578"/>
              <a:gd name="connsiteX4" fmla="*/ 6637774 w 6637774"/>
              <a:gd name="connsiteY4" fmla="*/ 110016 h 602578"/>
              <a:gd name="connsiteX5" fmla="*/ 6527758 w 6637774"/>
              <a:gd name="connsiteY5" fmla="*/ 220032 h 602578"/>
              <a:gd name="connsiteX6" fmla="*/ 6527758 w 6637774"/>
              <a:gd name="connsiteY6" fmla="*/ 165024 h 602578"/>
              <a:gd name="connsiteX7" fmla="*/ 1365267 w 6637774"/>
              <a:gd name="connsiteY7" fmla="*/ 602578 h 602578"/>
              <a:gd name="connsiteX8" fmla="*/ 0 w 6637774"/>
              <a:gd name="connsiteY8" fmla="*/ 165024 h 602578"/>
              <a:gd name="connsiteX9" fmla="*/ 0 w 6637774"/>
              <a:gd name="connsiteY9" fmla="*/ 55008 h 602578"/>
              <a:gd name="connsiteX0" fmla="*/ 0 w 6692618"/>
              <a:gd name="connsiteY0" fmla="*/ 63344 h 602578"/>
              <a:gd name="connsiteX1" fmla="*/ 1383827 w 6692618"/>
              <a:gd name="connsiteY1" fmla="*/ 468343 h 602578"/>
              <a:gd name="connsiteX2" fmla="*/ 6582602 w 6692618"/>
              <a:gd name="connsiteY2" fmla="*/ 55008 h 602578"/>
              <a:gd name="connsiteX3" fmla="*/ 6582602 w 6692618"/>
              <a:gd name="connsiteY3" fmla="*/ 0 h 602578"/>
              <a:gd name="connsiteX4" fmla="*/ 6692618 w 6692618"/>
              <a:gd name="connsiteY4" fmla="*/ 110016 h 602578"/>
              <a:gd name="connsiteX5" fmla="*/ 6582602 w 6692618"/>
              <a:gd name="connsiteY5" fmla="*/ 220032 h 602578"/>
              <a:gd name="connsiteX6" fmla="*/ 6582602 w 6692618"/>
              <a:gd name="connsiteY6" fmla="*/ 165024 h 602578"/>
              <a:gd name="connsiteX7" fmla="*/ 1420111 w 6692618"/>
              <a:gd name="connsiteY7" fmla="*/ 602578 h 602578"/>
              <a:gd name="connsiteX8" fmla="*/ 54844 w 6692618"/>
              <a:gd name="connsiteY8" fmla="*/ 165024 h 602578"/>
              <a:gd name="connsiteX9" fmla="*/ 0 w 6692618"/>
              <a:gd name="connsiteY9" fmla="*/ 63344 h 602578"/>
              <a:gd name="connsiteX0" fmla="*/ 0 w 6692618"/>
              <a:gd name="connsiteY0" fmla="*/ 63344 h 602691"/>
              <a:gd name="connsiteX1" fmla="*/ 1383827 w 6692618"/>
              <a:gd name="connsiteY1" fmla="*/ 468343 h 602691"/>
              <a:gd name="connsiteX2" fmla="*/ 6582602 w 6692618"/>
              <a:gd name="connsiteY2" fmla="*/ 55008 h 602691"/>
              <a:gd name="connsiteX3" fmla="*/ 6582602 w 6692618"/>
              <a:gd name="connsiteY3" fmla="*/ 0 h 602691"/>
              <a:gd name="connsiteX4" fmla="*/ 6692618 w 6692618"/>
              <a:gd name="connsiteY4" fmla="*/ 110016 h 602691"/>
              <a:gd name="connsiteX5" fmla="*/ 6582602 w 6692618"/>
              <a:gd name="connsiteY5" fmla="*/ 220032 h 602691"/>
              <a:gd name="connsiteX6" fmla="*/ 6582602 w 6692618"/>
              <a:gd name="connsiteY6" fmla="*/ 165024 h 602691"/>
              <a:gd name="connsiteX7" fmla="*/ 1420111 w 6692618"/>
              <a:gd name="connsiteY7" fmla="*/ 602578 h 602691"/>
              <a:gd name="connsiteX8" fmla="*/ 73868 w 6692618"/>
              <a:gd name="connsiteY8" fmla="*/ 206597 h 602691"/>
              <a:gd name="connsiteX9" fmla="*/ 0 w 6692618"/>
              <a:gd name="connsiteY9" fmla="*/ 63344 h 602691"/>
              <a:gd name="connsiteX0" fmla="*/ 0 w 6692618"/>
              <a:gd name="connsiteY0" fmla="*/ 63344 h 602616"/>
              <a:gd name="connsiteX1" fmla="*/ 1383827 w 6692618"/>
              <a:gd name="connsiteY1" fmla="*/ 468343 h 602616"/>
              <a:gd name="connsiteX2" fmla="*/ 6582602 w 6692618"/>
              <a:gd name="connsiteY2" fmla="*/ 55008 h 602616"/>
              <a:gd name="connsiteX3" fmla="*/ 6582602 w 6692618"/>
              <a:gd name="connsiteY3" fmla="*/ 0 h 602616"/>
              <a:gd name="connsiteX4" fmla="*/ 6692618 w 6692618"/>
              <a:gd name="connsiteY4" fmla="*/ 110016 h 602616"/>
              <a:gd name="connsiteX5" fmla="*/ 6582602 w 6692618"/>
              <a:gd name="connsiteY5" fmla="*/ 220032 h 602616"/>
              <a:gd name="connsiteX6" fmla="*/ 6582602 w 6692618"/>
              <a:gd name="connsiteY6" fmla="*/ 165024 h 602616"/>
              <a:gd name="connsiteX7" fmla="*/ 1420111 w 6692618"/>
              <a:gd name="connsiteY7" fmla="*/ 602578 h 602616"/>
              <a:gd name="connsiteX8" fmla="*/ 73868 w 6692618"/>
              <a:gd name="connsiteY8" fmla="*/ 206597 h 602616"/>
              <a:gd name="connsiteX9" fmla="*/ 0 w 6692618"/>
              <a:gd name="connsiteY9" fmla="*/ 63344 h 602616"/>
              <a:gd name="connsiteX0" fmla="*/ 0 w 6692618"/>
              <a:gd name="connsiteY0" fmla="*/ 63344 h 602616"/>
              <a:gd name="connsiteX1" fmla="*/ 1383827 w 6692618"/>
              <a:gd name="connsiteY1" fmla="*/ 468343 h 602616"/>
              <a:gd name="connsiteX2" fmla="*/ 6582602 w 6692618"/>
              <a:gd name="connsiteY2" fmla="*/ 55008 h 602616"/>
              <a:gd name="connsiteX3" fmla="*/ 6582602 w 6692618"/>
              <a:gd name="connsiteY3" fmla="*/ 0 h 602616"/>
              <a:gd name="connsiteX4" fmla="*/ 6692618 w 6692618"/>
              <a:gd name="connsiteY4" fmla="*/ 110016 h 602616"/>
              <a:gd name="connsiteX5" fmla="*/ 6582602 w 6692618"/>
              <a:gd name="connsiteY5" fmla="*/ 220032 h 602616"/>
              <a:gd name="connsiteX6" fmla="*/ 6582602 w 6692618"/>
              <a:gd name="connsiteY6" fmla="*/ 165024 h 602616"/>
              <a:gd name="connsiteX7" fmla="*/ 1420111 w 6692618"/>
              <a:gd name="connsiteY7" fmla="*/ 602578 h 602616"/>
              <a:gd name="connsiteX8" fmla="*/ 73868 w 6692618"/>
              <a:gd name="connsiteY8" fmla="*/ 206597 h 602616"/>
              <a:gd name="connsiteX9" fmla="*/ 0 w 6692618"/>
              <a:gd name="connsiteY9" fmla="*/ 63344 h 602616"/>
              <a:gd name="connsiteX0" fmla="*/ 0 w 6692618"/>
              <a:gd name="connsiteY0" fmla="*/ 63344 h 602616"/>
              <a:gd name="connsiteX1" fmla="*/ 1383827 w 6692618"/>
              <a:gd name="connsiteY1" fmla="*/ 468343 h 602616"/>
              <a:gd name="connsiteX2" fmla="*/ 6582602 w 6692618"/>
              <a:gd name="connsiteY2" fmla="*/ 55008 h 602616"/>
              <a:gd name="connsiteX3" fmla="*/ 6582602 w 6692618"/>
              <a:gd name="connsiteY3" fmla="*/ 0 h 602616"/>
              <a:gd name="connsiteX4" fmla="*/ 6692618 w 6692618"/>
              <a:gd name="connsiteY4" fmla="*/ 110016 h 602616"/>
              <a:gd name="connsiteX5" fmla="*/ 6582602 w 6692618"/>
              <a:gd name="connsiteY5" fmla="*/ 220032 h 602616"/>
              <a:gd name="connsiteX6" fmla="*/ 6582602 w 6692618"/>
              <a:gd name="connsiteY6" fmla="*/ 165024 h 602616"/>
              <a:gd name="connsiteX7" fmla="*/ 1420111 w 6692618"/>
              <a:gd name="connsiteY7" fmla="*/ 602578 h 602616"/>
              <a:gd name="connsiteX8" fmla="*/ 73868 w 6692618"/>
              <a:gd name="connsiteY8" fmla="*/ 206597 h 602616"/>
              <a:gd name="connsiteX9" fmla="*/ 0 w 6692618"/>
              <a:gd name="connsiteY9" fmla="*/ 63344 h 602616"/>
              <a:gd name="connsiteX0" fmla="*/ 0 w 6692618"/>
              <a:gd name="connsiteY0" fmla="*/ 63344 h 603310"/>
              <a:gd name="connsiteX1" fmla="*/ 1383827 w 6692618"/>
              <a:gd name="connsiteY1" fmla="*/ 468343 h 603310"/>
              <a:gd name="connsiteX2" fmla="*/ 6582602 w 6692618"/>
              <a:gd name="connsiteY2" fmla="*/ 55008 h 603310"/>
              <a:gd name="connsiteX3" fmla="*/ 6582602 w 6692618"/>
              <a:gd name="connsiteY3" fmla="*/ 0 h 603310"/>
              <a:gd name="connsiteX4" fmla="*/ 6692618 w 6692618"/>
              <a:gd name="connsiteY4" fmla="*/ 110016 h 603310"/>
              <a:gd name="connsiteX5" fmla="*/ 6582602 w 6692618"/>
              <a:gd name="connsiteY5" fmla="*/ 220032 h 603310"/>
              <a:gd name="connsiteX6" fmla="*/ 6582602 w 6692618"/>
              <a:gd name="connsiteY6" fmla="*/ 165024 h 603310"/>
              <a:gd name="connsiteX7" fmla="*/ 1420111 w 6692618"/>
              <a:gd name="connsiteY7" fmla="*/ 602578 h 603310"/>
              <a:gd name="connsiteX8" fmla="*/ 73868 w 6692618"/>
              <a:gd name="connsiteY8" fmla="*/ 206597 h 603310"/>
              <a:gd name="connsiteX9" fmla="*/ 0 w 6692618"/>
              <a:gd name="connsiteY9" fmla="*/ 63344 h 603310"/>
              <a:gd name="connsiteX0" fmla="*/ 0 w 6692618"/>
              <a:gd name="connsiteY0" fmla="*/ 63344 h 603310"/>
              <a:gd name="connsiteX1" fmla="*/ 1383827 w 6692618"/>
              <a:gd name="connsiteY1" fmla="*/ 468343 h 603310"/>
              <a:gd name="connsiteX2" fmla="*/ 2965855 w 6692618"/>
              <a:gd name="connsiteY2" fmla="*/ 372914 h 603310"/>
              <a:gd name="connsiteX3" fmla="*/ 6582602 w 6692618"/>
              <a:gd name="connsiteY3" fmla="*/ 55008 h 603310"/>
              <a:gd name="connsiteX4" fmla="*/ 6582602 w 6692618"/>
              <a:gd name="connsiteY4" fmla="*/ 0 h 603310"/>
              <a:gd name="connsiteX5" fmla="*/ 6692618 w 6692618"/>
              <a:gd name="connsiteY5" fmla="*/ 110016 h 603310"/>
              <a:gd name="connsiteX6" fmla="*/ 6582602 w 6692618"/>
              <a:gd name="connsiteY6" fmla="*/ 220032 h 603310"/>
              <a:gd name="connsiteX7" fmla="*/ 6582602 w 6692618"/>
              <a:gd name="connsiteY7" fmla="*/ 165024 h 603310"/>
              <a:gd name="connsiteX8" fmla="*/ 1420111 w 6692618"/>
              <a:gd name="connsiteY8" fmla="*/ 602578 h 603310"/>
              <a:gd name="connsiteX9" fmla="*/ 73868 w 6692618"/>
              <a:gd name="connsiteY9" fmla="*/ 206597 h 603310"/>
              <a:gd name="connsiteX10" fmla="*/ 0 w 6692618"/>
              <a:gd name="connsiteY10" fmla="*/ 63344 h 603310"/>
              <a:gd name="connsiteX0" fmla="*/ 0 w 6692618"/>
              <a:gd name="connsiteY0" fmla="*/ 63344 h 615421"/>
              <a:gd name="connsiteX1" fmla="*/ 1383827 w 6692618"/>
              <a:gd name="connsiteY1" fmla="*/ 468343 h 615421"/>
              <a:gd name="connsiteX2" fmla="*/ 2965855 w 6692618"/>
              <a:gd name="connsiteY2" fmla="*/ 372914 h 615421"/>
              <a:gd name="connsiteX3" fmla="*/ 6582602 w 6692618"/>
              <a:gd name="connsiteY3" fmla="*/ 55008 h 615421"/>
              <a:gd name="connsiteX4" fmla="*/ 6582602 w 6692618"/>
              <a:gd name="connsiteY4" fmla="*/ 0 h 615421"/>
              <a:gd name="connsiteX5" fmla="*/ 6692618 w 6692618"/>
              <a:gd name="connsiteY5" fmla="*/ 110016 h 615421"/>
              <a:gd name="connsiteX6" fmla="*/ 6582602 w 6692618"/>
              <a:gd name="connsiteY6" fmla="*/ 220032 h 615421"/>
              <a:gd name="connsiteX7" fmla="*/ 6582602 w 6692618"/>
              <a:gd name="connsiteY7" fmla="*/ 165024 h 615421"/>
              <a:gd name="connsiteX8" fmla="*/ 2992628 w 6692618"/>
              <a:gd name="connsiteY8" fmla="*/ 486361 h 615421"/>
              <a:gd name="connsiteX9" fmla="*/ 1420111 w 6692618"/>
              <a:gd name="connsiteY9" fmla="*/ 602578 h 615421"/>
              <a:gd name="connsiteX10" fmla="*/ 73868 w 6692618"/>
              <a:gd name="connsiteY10" fmla="*/ 206597 h 615421"/>
              <a:gd name="connsiteX11" fmla="*/ 0 w 6692618"/>
              <a:gd name="connsiteY11" fmla="*/ 63344 h 615421"/>
              <a:gd name="connsiteX0" fmla="*/ 0 w 6692618"/>
              <a:gd name="connsiteY0" fmla="*/ 63344 h 615421"/>
              <a:gd name="connsiteX1" fmla="*/ 1383827 w 6692618"/>
              <a:gd name="connsiteY1" fmla="*/ 468343 h 615421"/>
              <a:gd name="connsiteX2" fmla="*/ 2851712 w 6692618"/>
              <a:gd name="connsiteY2" fmla="*/ 123469 h 615421"/>
              <a:gd name="connsiteX3" fmla="*/ 6582602 w 6692618"/>
              <a:gd name="connsiteY3" fmla="*/ 55008 h 615421"/>
              <a:gd name="connsiteX4" fmla="*/ 6582602 w 6692618"/>
              <a:gd name="connsiteY4" fmla="*/ 0 h 615421"/>
              <a:gd name="connsiteX5" fmla="*/ 6692618 w 6692618"/>
              <a:gd name="connsiteY5" fmla="*/ 110016 h 615421"/>
              <a:gd name="connsiteX6" fmla="*/ 6582602 w 6692618"/>
              <a:gd name="connsiteY6" fmla="*/ 220032 h 615421"/>
              <a:gd name="connsiteX7" fmla="*/ 6582602 w 6692618"/>
              <a:gd name="connsiteY7" fmla="*/ 165024 h 615421"/>
              <a:gd name="connsiteX8" fmla="*/ 2992628 w 6692618"/>
              <a:gd name="connsiteY8" fmla="*/ 486361 h 615421"/>
              <a:gd name="connsiteX9" fmla="*/ 1420111 w 6692618"/>
              <a:gd name="connsiteY9" fmla="*/ 602578 h 615421"/>
              <a:gd name="connsiteX10" fmla="*/ 73868 w 6692618"/>
              <a:gd name="connsiteY10" fmla="*/ 206597 h 615421"/>
              <a:gd name="connsiteX11" fmla="*/ 0 w 6692618"/>
              <a:gd name="connsiteY11" fmla="*/ 63344 h 615421"/>
              <a:gd name="connsiteX0" fmla="*/ 0 w 6692618"/>
              <a:gd name="connsiteY0" fmla="*/ 63344 h 602767"/>
              <a:gd name="connsiteX1" fmla="*/ 1383827 w 6692618"/>
              <a:gd name="connsiteY1" fmla="*/ 468343 h 602767"/>
              <a:gd name="connsiteX2" fmla="*/ 2851712 w 6692618"/>
              <a:gd name="connsiteY2" fmla="*/ 123469 h 602767"/>
              <a:gd name="connsiteX3" fmla="*/ 6582602 w 6692618"/>
              <a:gd name="connsiteY3" fmla="*/ 55008 h 602767"/>
              <a:gd name="connsiteX4" fmla="*/ 6582602 w 6692618"/>
              <a:gd name="connsiteY4" fmla="*/ 0 h 602767"/>
              <a:gd name="connsiteX5" fmla="*/ 6692618 w 6692618"/>
              <a:gd name="connsiteY5" fmla="*/ 110016 h 602767"/>
              <a:gd name="connsiteX6" fmla="*/ 6582602 w 6692618"/>
              <a:gd name="connsiteY6" fmla="*/ 220032 h 602767"/>
              <a:gd name="connsiteX7" fmla="*/ 6582602 w 6692618"/>
              <a:gd name="connsiteY7" fmla="*/ 165024 h 602767"/>
              <a:gd name="connsiteX8" fmla="*/ 2887996 w 6692618"/>
              <a:gd name="connsiteY8" fmla="*/ 257704 h 602767"/>
              <a:gd name="connsiteX9" fmla="*/ 1420111 w 6692618"/>
              <a:gd name="connsiteY9" fmla="*/ 602578 h 602767"/>
              <a:gd name="connsiteX10" fmla="*/ 73868 w 6692618"/>
              <a:gd name="connsiteY10" fmla="*/ 206597 h 602767"/>
              <a:gd name="connsiteX11" fmla="*/ 0 w 6692618"/>
              <a:gd name="connsiteY11" fmla="*/ 63344 h 602767"/>
              <a:gd name="connsiteX0" fmla="*/ 0 w 6692618"/>
              <a:gd name="connsiteY0" fmla="*/ 63344 h 602767"/>
              <a:gd name="connsiteX1" fmla="*/ 1383827 w 6692618"/>
              <a:gd name="connsiteY1" fmla="*/ 468343 h 602767"/>
              <a:gd name="connsiteX2" fmla="*/ 2851712 w 6692618"/>
              <a:gd name="connsiteY2" fmla="*/ 123469 h 602767"/>
              <a:gd name="connsiteX3" fmla="*/ 4468619 w 6692618"/>
              <a:gd name="connsiteY3" fmla="*/ 104259 h 602767"/>
              <a:gd name="connsiteX4" fmla="*/ 6582602 w 6692618"/>
              <a:gd name="connsiteY4" fmla="*/ 55008 h 602767"/>
              <a:gd name="connsiteX5" fmla="*/ 6582602 w 6692618"/>
              <a:gd name="connsiteY5" fmla="*/ 0 h 602767"/>
              <a:gd name="connsiteX6" fmla="*/ 6692618 w 6692618"/>
              <a:gd name="connsiteY6" fmla="*/ 110016 h 602767"/>
              <a:gd name="connsiteX7" fmla="*/ 6582602 w 6692618"/>
              <a:gd name="connsiteY7" fmla="*/ 220032 h 602767"/>
              <a:gd name="connsiteX8" fmla="*/ 6582602 w 6692618"/>
              <a:gd name="connsiteY8" fmla="*/ 165024 h 602767"/>
              <a:gd name="connsiteX9" fmla="*/ 2887996 w 6692618"/>
              <a:gd name="connsiteY9" fmla="*/ 257704 h 602767"/>
              <a:gd name="connsiteX10" fmla="*/ 1420111 w 6692618"/>
              <a:gd name="connsiteY10" fmla="*/ 602578 h 602767"/>
              <a:gd name="connsiteX11" fmla="*/ 73868 w 6692618"/>
              <a:gd name="connsiteY11" fmla="*/ 206597 h 602767"/>
              <a:gd name="connsiteX12" fmla="*/ 0 w 6692618"/>
              <a:gd name="connsiteY12" fmla="*/ 63344 h 602767"/>
              <a:gd name="connsiteX0" fmla="*/ 0 w 6692618"/>
              <a:gd name="connsiteY0" fmla="*/ 63344 h 602764"/>
              <a:gd name="connsiteX1" fmla="*/ 1383827 w 6692618"/>
              <a:gd name="connsiteY1" fmla="*/ 468343 h 602764"/>
              <a:gd name="connsiteX2" fmla="*/ 2851712 w 6692618"/>
              <a:gd name="connsiteY2" fmla="*/ 123469 h 602764"/>
              <a:gd name="connsiteX3" fmla="*/ 4468619 w 6692618"/>
              <a:gd name="connsiteY3" fmla="*/ 104259 h 602764"/>
              <a:gd name="connsiteX4" fmla="*/ 6582602 w 6692618"/>
              <a:gd name="connsiteY4" fmla="*/ 55008 h 602764"/>
              <a:gd name="connsiteX5" fmla="*/ 6582602 w 6692618"/>
              <a:gd name="connsiteY5" fmla="*/ 0 h 602764"/>
              <a:gd name="connsiteX6" fmla="*/ 6692618 w 6692618"/>
              <a:gd name="connsiteY6" fmla="*/ 110016 h 602764"/>
              <a:gd name="connsiteX7" fmla="*/ 6582602 w 6692618"/>
              <a:gd name="connsiteY7" fmla="*/ 220032 h 602764"/>
              <a:gd name="connsiteX8" fmla="*/ 6582602 w 6692618"/>
              <a:gd name="connsiteY8" fmla="*/ 165024 h 602764"/>
              <a:gd name="connsiteX9" fmla="*/ 4495979 w 6692618"/>
              <a:gd name="connsiteY9" fmla="*/ 200678 h 602764"/>
              <a:gd name="connsiteX10" fmla="*/ 2887996 w 6692618"/>
              <a:gd name="connsiteY10" fmla="*/ 257704 h 602764"/>
              <a:gd name="connsiteX11" fmla="*/ 1420111 w 6692618"/>
              <a:gd name="connsiteY11" fmla="*/ 602578 h 602764"/>
              <a:gd name="connsiteX12" fmla="*/ 73868 w 6692618"/>
              <a:gd name="connsiteY12" fmla="*/ 206597 h 602764"/>
              <a:gd name="connsiteX13" fmla="*/ 0 w 6692618"/>
              <a:gd name="connsiteY13" fmla="*/ 63344 h 602764"/>
              <a:gd name="connsiteX0" fmla="*/ 0 w 6692618"/>
              <a:gd name="connsiteY0" fmla="*/ 63344 h 777255"/>
              <a:gd name="connsiteX1" fmla="*/ 1383827 w 6692618"/>
              <a:gd name="connsiteY1" fmla="*/ 468343 h 777255"/>
              <a:gd name="connsiteX2" fmla="*/ 2851712 w 6692618"/>
              <a:gd name="connsiteY2" fmla="*/ 123469 h 777255"/>
              <a:gd name="connsiteX3" fmla="*/ 4468619 w 6692618"/>
              <a:gd name="connsiteY3" fmla="*/ 104259 h 777255"/>
              <a:gd name="connsiteX4" fmla="*/ 6582602 w 6692618"/>
              <a:gd name="connsiteY4" fmla="*/ 55008 h 777255"/>
              <a:gd name="connsiteX5" fmla="*/ 6582602 w 6692618"/>
              <a:gd name="connsiteY5" fmla="*/ 0 h 777255"/>
              <a:gd name="connsiteX6" fmla="*/ 6692618 w 6692618"/>
              <a:gd name="connsiteY6" fmla="*/ 110016 h 777255"/>
              <a:gd name="connsiteX7" fmla="*/ 6582602 w 6692618"/>
              <a:gd name="connsiteY7" fmla="*/ 220032 h 777255"/>
              <a:gd name="connsiteX8" fmla="*/ 6582602 w 6692618"/>
              <a:gd name="connsiteY8" fmla="*/ 165024 h 777255"/>
              <a:gd name="connsiteX9" fmla="*/ 4793201 w 6692618"/>
              <a:gd name="connsiteY9" fmla="*/ 776963 h 777255"/>
              <a:gd name="connsiteX10" fmla="*/ 2887996 w 6692618"/>
              <a:gd name="connsiteY10" fmla="*/ 257704 h 777255"/>
              <a:gd name="connsiteX11" fmla="*/ 1420111 w 6692618"/>
              <a:gd name="connsiteY11" fmla="*/ 602578 h 777255"/>
              <a:gd name="connsiteX12" fmla="*/ 73868 w 6692618"/>
              <a:gd name="connsiteY12" fmla="*/ 206597 h 777255"/>
              <a:gd name="connsiteX13" fmla="*/ 0 w 6692618"/>
              <a:gd name="connsiteY13" fmla="*/ 63344 h 777255"/>
              <a:gd name="connsiteX0" fmla="*/ 0 w 6692618"/>
              <a:gd name="connsiteY0" fmla="*/ 63344 h 777255"/>
              <a:gd name="connsiteX1" fmla="*/ 1383827 w 6692618"/>
              <a:gd name="connsiteY1" fmla="*/ 468343 h 777255"/>
              <a:gd name="connsiteX2" fmla="*/ 2851712 w 6692618"/>
              <a:gd name="connsiteY2" fmla="*/ 123469 h 777255"/>
              <a:gd name="connsiteX3" fmla="*/ 4760087 w 6692618"/>
              <a:gd name="connsiteY3" fmla="*/ 649657 h 777255"/>
              <a:gd name="connsiteX4" fmla="*/ 6582602 w 6692618"/>
              <a:gd name="connsiteY4" fmla="*/ 55008 h 777255"/>
              <a:gd name="connsiteX5" fmla="*/ 6582602 w 6692618"/>
              <a:gd name="connsiteY5" fmla="*/ 0 h 777255"/>
              <a:gd name="connsiteX6" fmla="*/ 6692618 w 6692618"/>
              <a:gd name="connsiteY6" fmla="*/ 110016 h 777255"/>
              <a:gd name="connsiteX7" fmla="*/ 6582602 w 6692618"/>
              <a:gd name="connsiteY7" fmla="*/ 220032 h 777255"/>
              <a:gd name="connsiteX8" fmla="*/ 6582602 w 6692618"/>
              <a:gd name="connsiteY8" fmla="*/ 165024 h 777255"/>
              <a:gd name="connsiteX9" fmla="*/ 4793201 w 6692618"/>
              <a:gd name="connsiteY9" fmla="*/ 776963 h 777255"/>
              <a:gd name="connsiteX10" fmla="*/ 2887996 w 6692618"/>
              <a:gd name="connsiteY10" fmla="*/ 257704 h 777255"/>
              <a:gd name="connsiteX11" fmla="*/ 1420111 w 6692618"/>
              <a:gd name="connsiteY11" fmla="*/ 602578 h 777255"/>
              <a:gd name="connsiteX12" fmla="*/ 73868 w 6692618"/>
              <a:gd name="connsiteY12" fmla="*/ 206597 h 777255"/>
              <a:gd name="connsiteX13" fmla="*/ 0 w 6692618"/>
              <a:gd name="connsiteY13" fmla="*/ 63344 h 777255"/>
              <a:gd name="connsiteX0" fmla="*/ 0 w 6692618"/>
              <a:gd name="connsiteY0" fmla="*/ 63344 h 777255"/>
              <a:gd name="connsiteX1" fmla="*/ 1383827 w 6692618"/>
              <a:gd name="connsiteY1" fmla="*/ 468343 h 777255"/>
              <a:gd name="connsiteX2" fmla="*/ 2851712 w 6692618"/>
              <a:gd name="connsiteY2" fmla="*/ 123469 h 777255"/>
              <a:gd name="connsiteX3" fmla="*/ 4760087 w 6692618"/>
              <a:gd name="connsiteY3" fmla="*/ 649657 h 777255"/>
              <a:gd name="connsiteX4" fmla="*/ 6582602 w 6692618"/>
              <a:gd name="connsiteY4" fmla="*/ 55008 h 777255"/>
              <a:gd name="connsiteX5" fmla="*/ 6582602 w 6692618"/>
              <a:gd name="connsiteY5" fmla="*/ 0 h 777255"/>
              <a:gd name="connsiteX6" fmla="*/ 6692618 w 6692618"/>
              <a:gd name="connsiteY6" fmla="*/ 110016 h 777255"/>
              <a:gd name="connsiteX7" fmla="*/ 6582602 w 6692618"/>
              <a:gd name="connsiteY7" fmla="*/ 220032 h 777255"/>
              <a:gd name="connsiteX8" fmla="*/ 6582602 w 6692618"/>
              <a:gd name="connsiteY8" fmla="*/ 165024 h 777255"/>
              <a:gd name="connsiteX9" fmla="*/ 4793201 w 6692618"/>
              <a:gd name="connsiteY9" fmla="*/ 776963 h 777255"/>
              <a:gd name="connsiteX10" fmla="*/ 2887996 w 6692618"/>
              <a:gd name="connsiteY10" fmla="*/ 257704 h 777255"/>
              <a:gd name="connsiteX11" fmla="*/ 1420111 w 6692618"/>
              <a:gd name="connsiteY11" fmla="*/ 602578 h 777255"/>
              <a:gd name="connsiteX12" fmla="*/ 73868 w 6692618"/>
              <a:gd name="connsiteY12" fmla="*/ 206597 h 777255"/>
              <a:gd name="connsiteX13" fmla="*/ 0 w 6692618"/>
              <a:gd name="connsiteY13" fmla="*/ 63344 h 777255"/>
              <a:gd name="connsiteX0" fmla="*/ 0 w 6692618"/>
              <a:gd name="connsiteY0" fmla="*/ 63344 h 777255"/>
              <a:gd name="connsiteX1" fmla="*/ 1383827 w 6692618"/>
              <a:gd name="connsiteY1" fmla="*/ 468343 h 777255"/>
              <a:gd name="connsiteX2" fmla="*/ 2851712 w 6692618"/>
              <a:gd name="connsiteY2" fmla="*/ 123469 h 777255"/>
              <a:gd name="connsiteX3" fmla="*/ 4760087 w 6692618"/>
              <a:gd name="connsiteY3" fmla="*/ 649657 h 777255"/>
              <a:gd name="connsiteX4" fmla="*/ 6582602 w 6692618"/>
              <a:gd name="connsiteY4" fmla="*/ 55008 h 777255"/>
              <a:gd name="connsiteX5" fmla="*/ 6582602 w 6692618"/>
              <a:gd name="connsiteY5" fmla="*/ 0 h 777255"/>
              <a:gd name="connsiteX6" fmla="*/ 6692618 w 6692618"/>
              <a:gd name="connsiteY6" fmla="*/ 110016 h 777255"/>
              <a:gd name="connsiteX7" fmla="*/ 6582602 w 6692618"/>
              <a:gd name="connsiteY7" fmla="*/ 220032 h 777255"/>
              <a:gd name="connsiteX8" fmla="*/ 6582602 w 6692618"/>
              <a:gd name="connsiteY8" fmla="*/ 165024 h 777255"/>
              <a:gd name="connsiteX9" fmla="*/ 4793201 w 6692618"/>
              <a:gd name="connsiteY9" fmla="*/ 776963 h 777255"/>
              <a:gd name="connsiteX10" fmla="*/ 2887996 w 6692618"/>
              <a:gd name="connsiteY10" fmla="*/ 257704 h 777255"/>
              <a:gd name="connsiteX11" fmla="*/ 1420111 w 6692618"/>
              <a:gd name="connsiteY11" fmla="*/ 602578 h 777255"/>
              <a:gd name="connsiteX12" fmla="*/ 73868 w 6692618"/>
              <a:gd name="connsiteY12" fmla="*/ 206597 h 777255"/>
              <a:gd name="connsiteX13" fmla="*/ 0 w 6692618"/>
              <a:gd name="connsiteY13" fmla="*/ 63344 h 777255"/>
              <a:gd name="connsiteX0" fmla="*/ 0 w 6692618"/>
              <a:gd name="connsiteY0" fmla="*/ 63344 h 777309"/>
              <a:gd name="connsiteX1" fmla="*/ 1383827 w 6692618"/>
              <a:gd name="connsiteY1" fmla="*/ 468343 h 777309"/>
              <a:gd name="connsiteX2" fmla="*/ 2851712 w 6692618"/>
              <a:gd name="connsiteY2" fmla="*/ 123469 h 777309"/>
              <a:gd name="connsiteX3" fmla="*/ 4760087 w 6692618"/>
              <a:gd name="connsiteY3" fmla="*/ 649657 h 777309"/>
              <a:gd name="connsiteX4" fmla="*/ 6582602 w 6692618"/>
              <a:gd name="connsiteY4" fmla="*/ 55008 h 777309"/>
              <a:gd name="connsiteX5" fmla="*/ 6582602 w 6692618"/>
              <a:gd name="connsiteY5" fmla="*/ 0 h 777309"/>
              <a:gd name="connsiteX6" fmla="*/ 6692618 w 6692618"/>
              <a:gd name="connsiteY6" fmla="*/ 110016 h 777309"/>
              <a:gd name="connsiteX7" fmla="*/ 6582602 w 6692618"/>
              <a:gd name="connsiteY7" fmla="*/ 220032 h 777309"/>
              <a:gd name="connsiteX8" fmla="*/ 6582602 w 6692618"/>
              <a:gd name="connsiteY8" fmla="*/ 165024 h 777309"/>
              <a:gd name="connsiteX9" fmla="*/ 4793201 w 6692618"/>
              <a:gd name="connsiteY9" fmla="*/ 776963 h 777309"/>
              <a:gd name="connsiteX10" fmla="*/ 2887996 w 6692618"/>
              <a:gd name="connsiteY10" fmla="*/ 257704 h 777309"/>
              <a:gd name="connsiteX11" fmla="*/ 1420111 w 6692618"/>
              <a:gd name="connsiteY11" fmla="*/ 602578 h 777309"/>
              <a:gd name="connsiteX12" fmla="*/ 73868 w 6692618"/>
              <a:gd name="connsiteY12" fmla="*/ 206597 h 777309"/>
              <a:gd name="connsiteX13" fmla="*/ 0 w 6692618"/>
              <a:gd name="connsiteY13" fmla="*/ 63344 h 777309"/>
              <a:gd name="connsiteX0" fmla="*/ 0 w 6692618"/>
              <a:gd name="connsiteY0" fmla="*/ 63344 h 777255"/>
              <a:gd name="connsiteX1" fmla="*/ 1383827 w 6692618"/>
              <a:gd name="connsiteY1" fmla="*/ 468343 h 777255"/>
              <a:gd name="connsiteX2" fmla="*/ 2851712 w 6692618"/>
              <a:gd name="connsiteY2" fmla="*/ 123469 h 777255"/>
              <a:gd name="connsiteX3" fmla="*/ 4760087 w 6692618"/>
              <a:gd name="connsiteY3" fmla="*/ 649657 h 777255"/>
              <a:gd name="connsiteX4" fmla="*/ 6582602 w 6692618"/>
              <a:gd name="connsiteY4" fmla="*/ 55008 h 777255"/>
              <a:gd name="connsiteX5" fmla="*/ 6582602 w 6692618"/>
              <a:gd name="connsiteY5" fmla="*/ 0 h 777255"/>
              <a:gd name="connsiteX6" fmla="*/ 6692618 w 6692618"/>
              <a:gd name="connsiteY6" fmla="*/ 110016 h 777255"/>
              <a:gd name="connsiteX7" fmla="*/ 6582602 w 6692618"/>
              <a:gd name="connsiteY7" fmla="*/ 220032 h 777255"/>
              <a:gd name="connsiteX8" fmla="*/ 6582602 w 6692618"/>
              <a:gd name="connsiteY8" fmla="*/ 165024 h 777255"/>
              <a:gd name="connsiteX9" fmla="*/ 4793201 w 6692618"/>
              <a:gd name="connsiteY9" fmla="*/ 776963 h 777255"/>
              <a:gd name="connsiteX10" fmla="*/ 2887996 w 6692618"/>
              <a:gd name="connsiteY10" fmla="*/ 257704 h 777255"/>
              <a:gd name="connsiteX11" fmla="*/ 1420111 w 6692618"/>
              <a:gd name="connsiteY11" fmla="*/ 602578 h 777255"/>
              <a:gd name="connsiteX12" fmla="*/ 73868 w 6692618"/>
              <a:gd name="connsiteY12" fmla="*/ 206597 h 777255"/>
              <a:gd name="connsiteX13" fmla="*/ 0 w 6692618"/>
              <a:gd name="connsiteY13" fmla="*/ 63344 h 777255"/>
              <a:gd name="connsiteX0" fmla="*/ 0 w 6692618"/>
              <a:gd name="connsiteY0" fmla="*/ 63344 h 777255"/>
              <a:gd name="connsiteX1" fmla="*/ 1383827 w 6692618"/>
              <a:gd name="connsiteY1" fmla="*/ 468343 h 777255"/>
              <a:gd name="connsiteX2" fmla="*/ 2851712 w 6692618"/>
              <a:gd name="connsiteY2" fmla="*/ 123469 h 777255"/>
              <a:gd name="connsiteX3" fmla="*/ 4760087 w 6692618"/>
              <a:gd name="connsiteY3" fmla="*/ 649657 h 777255"/>
              <a:gd name="connsiteX4" fmla="*/ 6582602 w 6692618"/>
              <a:gd name="connsiteY4" fmla="*/ 55008 h 777255"/>
              <a:gd name="connsiteX5" fmla="*/ 6582602 w 6692618"/>
              <a:gd name="connsiteY5" fmla="*/ 0 h 777255"/>
              <a:gd name="connsiteX6" fmla="*/ 6692618 w 6692618"/>
              <a:gd name="connsiteY6" fmla="*/ 110016 h 777255"/>
              <a:gd name="connsiteX7" fmla="*/ 6582602 w 6692618"/>
              <a:gd name="connsiteY7" fmla="*/ 220032 h 777255"/>
              <a:gd name="connsiteX8" fmla="*/ 6582602 w 6692618"/>
              <a:gd name="connsiteY8" fmla="*/ 165024 h 777255"/>
              <a:gd name="connsiteX9" fmla="*/ 4793201 w 6692618"/>
              <a:gd name="connsiteY9" fmla="*/ 776963 h 777255"/>
              <a:gd name="connsiteX10" fmla="*/ 2887996 w 6692618"/>
              <a:gd name="connsiteY10" fmla="*/ 257704 h 777255"/>
              <a:gd name="connsiteX11" fmla="*/ 1420111 w 6692618"/>
              <a:gd name="connsiteY11" fmla="*/ 602578 h 777255"/>
              <a:gd name="connsiteX12" fmla="*/ 73868 w 6692618"/>
              <a:gd name="connsiteY12" fmla="*/ 206597 h 777255"/>
              <a:gd name="connsiteX13" fmla="*/ 0 w 6692618"/>
              <a:gd name="connsiteY13" fmla="*/ 63344 h 777255"/>
              <a:gd name="connsiteX0" fmla="*/ 0 w 6692618"/>
              <a:gd name="connsiteY0" fmla="*/ 63344 h 777255"/>
              <a:gd name="connsiteX1" fmla="*/ 1383827 w 6692618"/>
              <a:gd name="connsiteY1" fmla="*/ 468343 h 777255"/>
              <a:gd name="connsiteX2" fmla="*/ 2851712 w 6692618"/>
              <a:gd name="connsiteY2" fmla="*/ 123469 h 777255"/>
              <a:gd name="connsiteX3" fmla="*/ 4760087 w 6692618"/>
              <a:gd name="connsiteY3" fmla="*/ 649657 h 777255"/>
              <a:gd name="connsiteX4" fmla="*/ 6582602 w 6692618"/>
              <a:gd name="connsiteY4" fmla="*/ 55008 h 777255"/>
              <a:gd name="connsiteX5" fmla="*/ 6582602 w 6692618"/>
              <a:gd name="connsiteY5" fmla="*/ 0 h 777255"/>
              <a:gd name="connsiteX6" fmla="*/ 6692618 w 6692618"/>
              <a:gd name="connsiteY6" fmla="*/ 110016 h 777255"/>
              <a:gd name="connsiteX7" fmla="*/ 6582602 w 6692618"/>
              <a:gd name="connsiteY7" fmla="*/ 220032 h 777255"/>
              <a:gd name="connsiteX8" fmla="*/ 6582602 w 6692618"/>
              <a:gd name="connsiteY8" fmla="*/ 165024 h 777255"/>
              <a:gd name="connsiteX9" fmla="*/ 4793201 w 6692618"/>
              <a:gd name="connsiteY9" fmla="*/ 776963 h 777255"/>
              <a:gd name="connsiteX10" fmla="*/ 2887996 w 6692618"/>
              <a:gd name="connsiteY10" fmla="*/ 257704 h 777255"/>
              <a:gd name="connsiteX11" fmla="*/ 1420111 w 6692618"/>
              <a:gd name="connsiteY11" fmla="*/ 602578 h 777255"/>
              <a:gd name="connsiteX12" fmla="*/ 73868 w 6692618"/>
              <a:gd name="connsiteY12" fmla="*/ 206597 h 777255"/>
              <a:gd name="connsiteX13" fmla="*/ 0 w 6692618"/>
              <a:gd name="connsiteY13" fmla="*/ 63344 h 777255"/>
              <a:gd name="connsiteX0" fmla="*/ 0 w 6692618"/>
              <a:gd name="connsiteY0" fmla="*/ 63344 h 777221"/>
              <a:gd name="connsiteX1" fmla="*/ 1383827 w 6692618"/>
              <a:gd name="connsiteY1" fmla="*/ 468343 h 777221"/>
              <a:gd name="connsiteX2" fmla="*/ 2851712 w 6692618"/>
              <a:gd name="connsiteY2" fmla="*/ 123469 h 777221"/>
              <a:gd name="connsiteX3" fmla="*/ 4760087 w 6692618"/>
              <a:gd name="connsiteY3" fmla="*/ 649657 h 777221"/>
              <a:gd name="connsiteX4" fmla="*/ 6582602 w 6692618"/>
              <a:gd name="connsiteY4" fmla="*/ 55008 h 777221"/>
              <a:gd name="connsiteX5" fmla="*/ 6582602 w 6692618"/>
              <a:gd name="connsiteY5" fmla="*/ 0 h 777221"/>
              <a:gd name="connsiteX6" fmla="*/ 6692618 w 6692618"/>
              <a:gd name="connsiteY6" fmla="*/ 110016 h 777221"/>
              <a:gd name="connsiteX7" fmla="*/ 6582602 w 6692618"/>
              <a:gd name="connsiteY7" fmla="*/ 220032 h 777221"/>
              <a:gd name="connsiteX8" fmla="*/ 6582602 w 6692618"/>
              <a:gd name="connsiteY8" fmla="*/ 165024 h 777221"/>
              <a:gd name="connsiteX9" fmla="*/ 4793201 w 6692618"/>
              <a:gd name="connsiteY9" fmla="*/ 776963 h 777221"/>
              <a:gd name="connsiteX10" fmla="*/ 2887996 w 6692618"/>
              <a:gd name="connsiteY10" fmla="*/ 257704 h 777221"/>
              <a:gd name="connsiteX11" fmla="*/ 1420111 w 6692618"/>
              <a:gd name="connsiteY11" fmla="*/ 602578 h 777221"/>
              <a:gd name="connsiteX12" fmla="*/ 73868 w 6692618"/>
              <a:gd name="connsiteY12" fmla="*/ 206597 h 777221"/>
              <a:gd name="connsiteX13" fmla="*/ 0 w 6692618"/>
              <a:gd name="connsiteY13" fmla="*/ 63344 h 777221"/>
              <a:gd name="connsiteX0" fmla="*/ 0 w 6692618"/>
              <a:gd name="connsiteY0" fmla="*/ 63344 h 777221"/>
              <a:gd name="connsiteX1" fmla="*/ 1383827 w 6692618"/>
              <a:gd name="connsiteY1" fmla="*/ 468343 h 777221"/>
              <a:gd name="connsiteX2" fmla="*/ 2851712 w 6692618"/>
              <a:gd name="connsiteY2" fmla="*/ 123469 h 777221"/>
              <a:gd name="connsiteX3" fmla="*/ 4760087 w 6692618"/>
              <a:gd name="connsiteY3" fmla="*/ 649657 h 777221"/>
              <a:gd name="connsiteX4" fmla="*/ 6582602 w 6692618"/>
              <a:gd name="connsiteY4" fmla="*/ 55008 h 777221"/>
              <a:gd name="connsiteX5" fmla="*/ 6582602 w 6692618"/>
              <a:gd name="connsiteY5" fmla="*/ 0 h 777221"/>
              <a:gd name="connsiteX6" fmla="*/ 6692618 w 6692618"/>
              <a:gd name="connsiteY6" fmla="*/ 110016 h 777221"/>
              <a:gd name="connsiteX7" fmla="*/ 6582602 w 6692618"/>
              <a:gd name="connsiteY7" fmla="*/ 220032 h 777221"/>
              <a:gd name="connsiteX8" fmla="*/ 6582602 w 6692618"/>
              <a:gd name="connsiteY8" fmla="*/ 165024 h 777221"/>
              <a:gd name="connsiteX9" fmla="*/ 4793201 w 6692618"/>
              <a:gd name="connsiteY9" fmla="*/ 776963 h 777221"/>
              <a:gd name="connsiteX10" fmla="*/ 2887996 w 6692618"/>
              <a:gd name="connsiteY10" fmla="*/ 257704 h 777221"/>
              <a:gd name="connsiteX11" fmla="*/ 1420111 w 6692618"/>
              <a:gd name="connsiteY11" fmla="*/ 602578 h 777221"/>
              <a:gd name="connsiteX12" fmla="*/ 73868 w 6692618"/>
              <a:gd name="connsiteY12" fmla="*/ 206597 h 777221"/>
              <a:gd name="connsiteX13" fmla="*/ 0 w 6692618"/>
              <a:gd name="connsiteY13" fmla="*/ 63344 h 777221"/>
              <a:gd name="connsiteX0" fmla="*/ 0 w 6692618"/>
              <a:gd name="connsiteY0" fmla="*/ 63344 h 780931"/>
              <a:gd name="connsiteX1" fmla="*/ 1383827 w 6692618"/>
              <a:gd name="connsiteY1" fmla="*/ 468343 h 780931"/>
              <a:gd name="connsiteX2" fmla="*/ 2851712 w 6692618"/>
              <a:gd name="connsiteY2" fmla="*/ 123469 h 780931"/>
              <a:gd name="connsiteX3" fmla="*/ 4760087 w 6692618"/>
              <a:gd name="connsiteY3" fmla="*/ 649657 h 780931"/>
              <a:gd name="connsiteX4" fmla="*/ 6582602 w 6692618"/>
              <a:gd name="connsiteY4" fmla="*/ 55008 h 780931"/>
              <a:gd name="connsiteX5" fmla="*/ 6582602 w 6692618"/>
              <a:gd name="connsiteY5" fmla="*/ 0 h 780931"/>
              <a:gd name="connsiteX6" fmla="*/ 6692618 w 6692618"/>
              <a:gd name="connsiteY6" fmla="*/ 110016 h 780931"/>
              <a:gd name="connsiteX7" fmla="*/ 6582602 w 6692618"/>
              <a:gd name="connsiteY7" fmla="*/ 220032 h 780931"/>
              <a:gd name="connsiteX8" fmla="*/ 6582602 w 6692618"/>
              <a:gd name="connsiteY8" fmla="*/ 165024 h 780931"/>
              <a:gd name="connsiteX9" fmla="*/ 4793201 w 6692618"/>
              <a:gd name="connsiteY9" fmla="*/ 776963 h 780931"/>
              <a:gd name="connsiteX10" fmla="*/ 2887996 w 6692618"/>
              <a:gd name="connsiteY10" fmla="*/ 257704 h 780931"/>
              <a:gd name="connsiteX11" fmla="*/ 1420111 w 6692618"/>
              <a:gd name="connsiteY11" fmla="*/ 602578 h 780931"/>
              <a:gd name="connsiteX12" fmla="*/ 73868 w 6692618"/>
              <a:gd name="connsiteY12" fmla="*/ 206597 h 780931"/>
              <a:gd name="connsiteX13" fmla="*/ 0 w 6692618"/>
              <a:gd name="connsiteY13" fmla="*/ 63344 h 780931"/>
              <a:gd name="connsiteX0" fmla="*/ 0 w 6692618"/>
              <a:gd name="connsiteY0" fmla="*/ 56738 h 774325"/>
              <a:gd name="connsiteX1" fmla="*/ 1383827 w 6692618"/>
              <a:gd name="connsiteY1" fmla="*/ 461737 h 774325"/>
              <a:gd name="connsiteX2" fmla="*/ 2851712 w 6692618"/>
              <a:gd name="connsiteY2" fmla="*/ 116863 h 774325"/>
              <a:gd name="connsiteX3" fmla="*/ 4760087 w 6692618"/>
              <a:gd name="connsiteY3" fmla="*/ 643051 h 774325"/>
              <a:gd name="connsiteX4" fmla="*/ 6582602 w 6692618"/>
              <a:gd name="connsiteY4" fmla="*/ 48402 h 774325"/>
              <a:gd name="connsiteX5" fmla="*/ 6568167 w 6692618"/>
              <a:gd name="connsiteY5" fmla="*/ 0 h 774325"/>
              <a:gd name="connsiteX6" fmla="*/ 6692618 w 6692618"/>
              <a:gd name="connsiteY6" fmla="*/ 103410 h 774325"/>
              <a:gd name="connsiteX7" fmla="*/ 6582602 w 6692618"/>
              <a:gd name="connsiteY7" fmla="*/ 213426 h 774325"/>
              <a:gd name="connsiteX8" fmla="*/ 6582602 w 6692618"/>
              <a:gd name="connsiteY8" fmla="*/ 158418 h 774325"/>
              <a:gd name="connsiteX9" fmla="*/ 4793201 w 6692618"/>
              <a:gd name="connsiteY9" fmla="*/ 770357 h 774325"/>
              <a:gd name="connsiteX10" fmla="*/ 2887996 w 6692618"/>
              <a:gd name="connsiteY10" fmla="*/ 251098 h 774325"/>
              <a:gd name="connsiteX11" fmla="*/ 1420111 w 6692618"/>
              <a:gd name="connsiteY11" fmla="*/ 595972 h 774325"/>
              <a:gd name="connsiteX12" fmla="*/ 73868 w 6692618"/>
              <a:gd name="connsiteY12" fmla="*/ 199991 h 774325"/>
              <a:gd name="connsiteX13" fmla="*/ 0 w 6692618"/>
              <a:gd name="connsiteY13" fmla="*/ 56738 h 774325"/>
              <a:gd name="connsiteX0" fmla="*/ 0 w 6692618"/>
              <a:gd name="connsiteY0" fmla="*/ 56738 h 774325"/>
              <a:gd name="connsiteX1" fmla="*/ 1383827 w 6692618"/>
              <a:gd name="connsiteY1" fmla="*/ 461737 h 774325"/>
              <a:gd name="connsiteX2" fmla="*/ 2851712 w 6692618"/>
              <a:gd name="connsiteY2" fmla="*/ 116863 h 774325"/>
              <a:gd name="connsiteX3" fmla="*/ 4760087 w 6692618"/>
              <a:gd name="connsiteY3" fmla="*/ 643051 h 774325"/>
              <a:gd name="connsiteX4" fmla="*/ 6582602 w 6692618"/>
              <a:gd name="connsiteY4" fmla="*/ 48402 h 774325"/>
              <a:gd name="connsiteX5" fmla="*/ 6568167 w 6692618"/>
              <a:gd name="connsiteY5" fmla="*/ 0 h 774325"/>
              <a:gd name="connsiteX6" fmla="*/ 6692618 w 6692618"/>
              <a:gd name="connsiteY6" fmla="*/ 103410 h 774325"/>
              <a:gd name="connsiteX7" fmla="*/ 6648515 w 6692618"/>
              <a:gd name="connsiteY7" fmla="*/ 197232 h 774325"/>
              <a:gd name="connsiteX8" fmla="*/ 6582602 w 6692618"/>
              <a:gd name="connsiteY8" fmla="*/ 158418 h 774325"/>
              <a:gd name="connsiteX9" fmla="*/ 4793201 w 6692618"/>
              <a:gd name="connsiteY9" fmla="*/ 770357 h 774325"/>
              <a:gd name="connsiteX10" fmla="*/ 2887996 w 6692618"/>
              <a:gd name="connsiteY10" fmla="*/ 251098 h 774325"/>
              <a:gd name="connsiteX11" fmla="*/ 1420111 w 6692618"/>
              <a:gd name="connsiteY11" fmla="*/ 595972 h 774325"/>
              <a:gd name="connsiteX12" fmla="*/ 73868 w 6692618"/>
              <a:gd name="connsiteY12" fmla="*/ 199991 h 774325"/>
              <a:gd name="connsiteX13" fmla="*/ 0 w 6692618"/>
              <a:gd name="connsiteY13" fmla="*/ 56738 h 774325"/>
              <a:gd name="connsiteX0" fmla="*/ 0 w 6692618"/>
              <a:gd name="connsiteY0" fmla="*/ 56738 h 770620"/>
              <a:gd name="connsiteX1" fmla="*/ 1383827 w 6692618"/>
              <a:gd name="connsiteY1" fmla="*/ 461737 h 770620"/>
              <a:gd name="connsiteX2" fmla="*/ 2851712 w 6692618"/>
              <a:gd name="connsiteY2" fmla="*/ 116863 h 770620"/>
              <a:gd name="connsiteX3" fmla="*/ 4760087 w 6692618"/>
              <a:gd name="connsiteY3" fmla="*/ 643051 h 770620"/>
              <a:gd name="connsiteX4" fmla="*/ 6582602 w 6692618"/>
              <a:gd name="connsiteY4" fmla="*/ 48402 h 770620"/>
              <a:gd name="connsiteX5" fmla="*/ 6568167 w 6692618"/>
              <a:gd name="connsiteY5" fmla="*/ 0 h 770620"/>
              <a:gd name="connsiteX6" fmla="*/ 6692618 w 6692618"/>
              <a:gd name="connsiteY6" fmla="*/ 103410 h 770620"/>
              <a:gd name="connsiteX7" fmla="*/ 6648515 w 6692618"/>
              <a:gd name="connsiteY7" fmla="*/ 197232 h 770620"/>
              <a:gd name="connsiteX8" fmla="*/ 6638042 w 6692618"/>
              <a:gd name="connsiteY8" fmla="*/ 157490 h 770620"/>
              <a:gd name="connsiteX9" fmla="*/ 4793201 w 6692618"/>
              <a:gd name="connsiteY9" fmla="*/ 770357 h 770620"/>
              <a:gd name="connsiteX10" fmla="*/ 2887996 w 6692618"/>
              <a:gd name="connsiteY10" fmla="*/ 251098 h 770620"/>
              <a:gd name="connsiteX11" fmla="*/ 1420111 w 6692618"/>
              <a:gd name="connsiteY11" fmla="*/ 595972 h 770620"/>
              <a:gd name="connsiteX12" fmla="*/ 73868 w 6692618"/>
              <a:gd name="connsiteY12" fmla="*/ 199991 h 770620"/>
              <a:gd name="connsiteX13" fmla="*/ 0 w 6692618"/>
              <a:gd name="connsiteY13" fmla="*/ 56738 h 770620"/>
              <a:gd name="connsiteX0" fmla="*/ 0 w 6699616"/>
              <a:gd name="connsiteY0" fmla="*/ 56738 h 770620"/>
              <a:gd name="connsiteX1" fmla="*/ 1383827 w 6699616"/>
              <a:gd name="connsiteY1" fmla="*/ 461737 h 770620"/>
              <a:gd name="connsiteX2" fmla="*/ 2851712 w 6699616"/>
              <a:gd name="connsiteY2" fmla="*/ 116863 h 770620"/>
              <a:gd name="connsiteX3" fmla="*/ 4760087 w 6699616"/>
              <a:gd name="connsiteY3" fmla="*/ 643051 h 770620"/>
              <a:gd name="connsiteX4" fmla="*/ 6582602 w 6699616"/>
              <a:gd name="connsiteY4" fmla="*/ 48402 h 770620"/>
              <a:gd name="connsiteX5" fmla="*/ 6568167 w 6699616"/>
              <a:gd name="connsiteY5" fmla="*/ 0 h 770620"/>
              <a:gd name="connsiteX6" fmla="*/ 6699616 w 6699616"/>
              <a:gd name="connsiteY6" fmla="*/ 65291 h 770620"/>
              <a:gd name="connsiteX7" fmla="*/ 6648515 w 6699616"/>
              <a:gd name="connsiteY7" fmla="*/ 197232 h 770620"/>
              <a:gd name="connsiteX8" fmla="*/ 6638042 w 6699616"/>
              <a:gd name="connsiteY8" fmla="*/ 157490 h 770620"/>
              <a:gd name="connsiteX9" fmla="*/ 4793201 w 6699616"/>
              <a:gd name="connsiteY9" fmla="*/ 770357 h 770620"/>
              <a:gd name="connsiteX10" fmla="*/ 2887996 w 6699616"/>
              <a:gd name="connsiteY10" fmla="*/ 251098 h 770620"/>
              <a:gd name="connsiteX11" fmla="*/ 1420111 w 6699616"/>
              <a:gd name="connsiteY11" fmla="*/ 595972 h 770620"/>
              <a:gd name="connsiteX12" fmla="*/ 73868 w 6699616"/>
              <a:gd name="connsiteY12" fmla="*/ 199991 h 770620"/>
              <a:gd name="connsiteX13" fmla="*/ 0 w 6699616"/>
              <a:gd name="connsiteY13" fmla="*/ 56738 h 770620"/>
              <a:gd name="connsiteX0" fmla="*/ 0 w 6699616"/>
              <a:gd name="connsiteY0" fmla="*/ 60115 h 773997"/>
              <a:gd name="connsiteX1" fmla="*/ 1383827 w 6699616"/>
              <a:gd name="connsiteY1" fmla="*/ 465114 h 773997"/>
              <a:gd name="connsiteX2" fmla="*/ 2851712 w 6699616"/>
              <a:gd name="connsiteY2" fmla="*/ 120240 h 773997"/>
              <a:gd name="connsiteX3" fmla="*/ 4760087 w 6699616"/>
              <a:gd name="connsiteY3" fmla="*/ 646428 h 773997"/>
              <a:gd name="connsiteX4" fmla="*/ 6582602 w 6699616"/>
              <a:gd name="connsiteY4" fmla="*/ 51779 h 773997"/>
              <a:gd name="connsiteX5" fmla="*/ 6552655 w 6699616"/>
              <a:gd name="connsiteY5" fmla="*/ 0 h 773997"/>
              <a:gd name="connsiteX6" fmla="*/ 6699616 w 6699616"/>
              <a:gd name="connsiteY6" fmla="*/ 68668 h 773997"/>
              <a:gd name="connsiteX7" fmla="*/ 6648515 w 6699616"/>
              <a:gd name="connsiteY7" fmla="*/ 200609 h 773997"/>
              <a:gd name="connsiteX8" fmla="*/ 6638042 w 6699616"/>
              <a:gd name="connsiteY8" fmla="*/ 160867 h 773997"/>
              <a:gd name="connsiteX9" fmla="*/ 4793201 w 6699616"/>
              <a:gd name="connsiteY9" fmla="*/ 773734 h 773997"/>
              <a:gd name="connsiteX10" fmla="*/ 2887996 w 6699616"/>
              <a:gd name="connsiteY10" fmla="*/ 254475 h 773997"/>
              <a:gd name="connsiteX11" fmla="*/ 1420111 w 6699616"/>
              <a:gd name="connsiteY11" fmla="*/ 599349 h 773997"/>
              <a:gd name="connsiteX12" fmla="*/ 73868 w 6699616"/>
              <a:gd name="connsiteY12" fmla="*/ 203368 h 773997"/>
              <a:gd name="connsiteX13" fmla="*/ 0 w 6699616"/>
              <a:gd name="connsiteY13" fmla="*/ 60115 h 773997"/>
              <a:gd name="connsiteX0" fmla="*/ 0 w 6699616"/>
              <a:gd name="connsiteY0" fmla="*/ 64078 h 777960"/>
              <a:gd name="connsiteX1" fmla="*/ 1383827 w 6699616"/>
              <a:gd name="connsiteY1" fmla="*/ 469077 h 777960"/>
              <a:gd name="connsiteX2" fmla="*/ 2851712 w 6699616"/>
              <a:gd name="connsiteY2" fmla="*/ 124203 h 777960"/>
              <a:gd name="connsiteX3" fmla="*/ 4760087 w 6699616"/>
              <a:gd name="connsiteY3" fmla="*/ 650391 h 777960"/>
              <a:gd name="connsiteX4" fmla="*/ 6582602 w 6699616"/>
              <a:gd name="connsiteY4" fmla="*/ 55742 h 777960"/>
              <a:gd name="connsiteX5" fmla="*/ 6561316 w 6699616"/>
              <a:gd name="connsiteY5" fmla="*/ 0 h 777960"/>
              <a:gd name="connsiteX6" fmla="*/ 6699616 w 6699616"/>
              <a:gd name="connsiteY6" fmla="*/ 72631 h 777960"/>
              <a:gd name="connsiteX7" fmla="*/ 6648515 w 6699616"/>
              <a:gd name="connsiteY7" fmla="*/ 204572 h 777960"/>
              <a:gd name="connsiteX8" fmla="*/ 6638042 w 6699616"/>
              <a:gd name="connsiteY8" fmla="*/ 164830 h 777960"/>
              <a:gd name="connsiteX9" fmla="*/ 4793201 w 6699616"/>
              <a:gd name="connsiteY9" fmla="*/ 777697 h 777960"/>
              <a:gd name="connsiteX10" fmla="*/ 2887996 w 6699616"/>
              <a:gd name="connsiteY10" fmla="*/ 258438 h 777960"/>
              <a:gd name="connsiteX11" fmla="*/ 1420111 w 6699616"/>
              <a:gd name="connsiteY11" fmla="*/ 603312 h 777960"/>
              <a:gd name="connsiteX12" fmla="*/ 73868 w 6699616"/>
              <a:gd name="connsiteY12" fmla="*/ 207331 h 777960"/>
              <a:gd name="connsiteX13" fmla="*/ 0 w 6699616"/>
              <a:gd name="connsiteY13" fmla="*/ 64078 h 777960"/>
              <a:gd name="connsiteX0" fmla="*/ 0 w 6699616"/>
              <a:gd name="connsiteY0" fmla="*/ 64078 h 777960"/>
              <a:gd name="connsiteX1" fmla="*/ 1383827 w 6699616"/>
              <a:gd name="connsiteY1" fmla="*/ 469077 h 777960"/>
              <a:gd name="connsiteX2" fmla="*/ 2851712 w 6699616"/>
              <a:gd name="connsiteY2" fmla="*/ 124203 h 777960"/>
              <a:gd name="connsiteX3" fmla="*/ 4760087 w 6699616"/>
              <a:gd name="connsiteY3" fmla="*/ 650391 h 777960"/>
              <a:gd name="connsiteX4" fmla="*/ 6582602 w 6699616"/>
              <a:gd name="connsiteY4" fmla="*/ 55742 h 777960"/>
              <a:gd name="connsiteX5" fmla="*/ 6561316 w 6699616"/>
              <a:gd name="connsiteY5" fmla="*/ 0 h 777960"/>
              <a:gd name="connsiteX6" fmla="*/ 6699616 w 6699616"/>
              <a:gd name="connsiteY6" fmla="*/ 72631 h 777960"/>
              <a:gd name="connsiteX7" fmla="*/ 6671122 w 6699616"/>
              <a:gd name="connsiteY7" fmla="*/ 208193 h 777960"/>
              <a:gd name="connsiteX8" fmla="*/ 6638042 w 6699616"/>
              <a:gd name="connsiteY8" fmla="*/ 164830 h 777960"/>
              <a:gd name="connsiteX9" fmla="*/ 4793201 w 6699616"/>
              <a:gd name="connsiteY9" fmla="*/ 777697 h 777960"/>
              <a:gd name="connsiteX10" fmla="*/ 2887996 w 6699616"/>
              <a:gd name="connsiteY10" fmla="*/ 258438 h 777960"/>
              <a:gd name="connsiteX11" fmla="*/ 1420111 w 6699616"/>
              <a:gd name="connsiteY11" fmla="*/ 603312 h 777960"/>
              <a:gd name="connsiteX12" fmla="*/ 73868 w 6699616"/>
              <a:gd name="connsiteY12" fmla="*/ 207331 h 777960"/>
              <a:gd name="connsiteX13" fmla="*/ 0 w 6699616"/>
              <a:gd name="connsiteY13" fmla="*/ 64078 h 777960"/>
              <a:gd name="connsiteX0" fmla="*/ 0 w 6714297"/>
              <a:gd name="connsiteY0" fmla="*/ 64078 h 777960"/>
              <a:gd name="connsiteX1" fmla="*/ 1383827 w 6714297"/>
              <a:gd name="connsiteY1" fmla="*/ 469077 h 777960"/>
              <a:gd name="connsiteX2" fmla="*/ 2851712 w 6714297"/>
              <a:gd name="connsiteY2" fmla="*/ 124203 h 777960"/>
              <a:gd name="connsiteX3" fmla="*/ 4760087 w 6714297"/>
              <a:gd name="connsiteY3" fmla="*/ 650391 h 777960"/>
              <a:gd name="connsiteX4" fmla="*/ 6582602 w 6714297"/>
              <a:gd name="connsiteY4" fmla="*/ 55742 h 777960"/>
              <a:gd name="connsiteX5" fmla="*/ 6561316 w 6714297"/>
              <a:gd name="connsiteY5" fmla="*/ 0 h 777960"/>
              <a:gd name="connsiteX6" fmla="*/ 6714297 w 6714297"/>
              <a:gd name="connsiteY6" fmla="*/ 58930 h 777960"/>
              <a:gd name="connsiteX7" fmla="*/ 6671122 w 6714297"/>
              <a:gd name="connsiteY7" fmla="*/ 208193 h 777960"/>
              <a:gd name="connsiteX8" fmla="*/ 6638042 w 6714297"/>
              <a:gd name="connsiteY8" fmla="*/ 164830 h 777960"/>
              <a:gd name="connsiteX9" fmla="*/ 4793201 w 6714297"/>
              <a:gd name="connsiteY9" fmla="*/ 777697 h 777960"/>
              <a:gd name="connsiteX10" fmla="*/ 2887996 w 6714297"/>
              <a:gd name="connsiteY10" fmla="*/ 258438 h 777960"/>
              <a:gd name="connsiteX11" fmla="*/ 1420111 w 6714297"/>
              <a:gd name="connsiteY11" fmla="*/ 603312 h 777960"/>
              <a:gd name="connsiteX12" fmla="*/ 73868 w 6714297"/>
              <a:gd name="connsiteY12" fmla="*/ 207331 h 777960"/>
              <a:gd name="connsiteX13" fmla="*/ 0 w 6714297"/>
              <a:gd name="connsiteY13" fmla="*/ 64078 h 777960"/>
              <a:gd name="connsiteX0" fmla="*/ 227344 w 6640429"/>
              <a:gd name="connsiteY0" fmla="*/ 722335 h 777960"/>
              <a:gd name="connsiteX1" fmla="*/ 1309959 w 6640429"/>
              <a:gd name="connsiteY1" fmla="*/ 469077 h 777960"/>
              <a:gd name="connsiteX2" fmla="*/ 2777844 w 6640429"/>
              <a:gd name="connsiteY2" fmla="*/ 124203 h 777960"/>
              <a:gd name="connsiteX3" fmla="*/ 4686219 w 6640429"/>
              <a:gd name="connsiteY3" fmla="*/ 650391 h 777960"/>
              <a:gd name="connsiteX4" fmla="*/ 6508734 w 6640429"/>
              <a:gd name="connsiteY4" fmla="*/ 55742 h 777960"/>
              <a:gd name="connsiteX5" fmla="*/ 6487448 w 6640429"/>
              <a:gd name="connsiteY5" fmla="*/ 0 h 777960"/>
              <a:gd name="connsiteX6" fmla="*/ 6640429 w 6640429"/>
              <a:gd name="connsiteY6" fmla="*/ 58930 h 777960"/>
              <a:gd name="connsiteX7" fmla="*/ 6597254 w 6640429"/>
              <a:gd name="connsiteY7" fmla="*/ 208193 h 777960"/>
              <a:gd name="connsiteX8" fmla="*/ 6564174 w 6640429"/>
              <a:gd name="connsiteY8" fmla="*/ 164830 h 777960"/>
              <a:gd name="connsiteX9" fmla="*/ 4719333 w 6640429"/>
              <a:gd name="connsiteY9" fmla="*/ 777697 h 777960"/>
              <a:gd name="connsiteX10" fmla="*/ 2814128 w 6640429"/>
              <a:gd name="connsiteY10" fmla="*/ 258438 h 777960"/>
              <a:gd name="connsiteX11" fmla="*/ 1346243 w 6640429"/>
              <a:gd name="connsiteY11" fmla="*/ 603312 h 777960"/>
              <a:gd name="connsiteX12" fmla="*/ 0 w 6640429"/>
              <a:gd name="connsiteY12" fmla="*/ 207331 h 777960"/>
              <a:gd name="connsiteX13" fmla="*/ 227344 w 6640429"/>
              <a:gd name="connsiteY13" fmla="*/ 722335 h 777960"/>
              <a:gd name="connsiteX0" fmla="*/ 0 w 6413085"/>
              <a:gd name="connsiteY0" fmla="*/ 722335 h 934790"/>
              <a:gd name="connsiteX1" fmla="*/ 1082615 w 6413085"/>
              <a:gd name="connsiteY1" fmla="*/ 469077 h 934790"/>
              <a:gd name="connsiteX2" fmla="*/ 2550500 w 6413085"/>
              <a:gd name="connsiteY2" fmla="*/ 124203 h 934790"/>
              <a:gd name="connsiteX3" fmla="*/ 4458875 w 6413085"/>
              <a:gd name="connsiteY3" fmla="*/ 650391 h 934790"/>
              <a:gd name="connsiteX4" fmla="*/ 6281390 w 6413085"/>
              <a:gd name="connsiteY4" fmla="*/ 55742 h 934790"/>
              <a:gd name="connsiteX5" fmla="*/ 6260104 w 6413085"/>
              <a:gd name="connsiteY5" fmla="*/ 0 h 934790"/>
              <a:gd name="connsiteX6" fmla="*/ 6413085 w 6413085"/>
              <a:gd name="connsiteY6" fmla="*/ 58930 h 934790"/>
              <a:gd name="connsiteX7" fmla="*/ 6369910 w 6413085"/>
              <a:gd name="connsiteY7" fmla="*/ 208193 h 934790"/>
              <a:gd name="connsiteX8" fmla="*/ 6336830 w 6413085"/>
              <a:gd name="connsiteY8" fmla="*/ 164830 h 934790"/>
              <a:gd name="connsiteX9" fmla="*/ 4491989 w 6413085"/>
              <a:gd name="connsiteY9" fmla="*/ 777697 h 934790"/>
              <a:gd name="connsiteX10" fmla="*/ 2586784 w 6413085"/>
              <a:gd name="connsiteY10" fmla="*/ 258438 h 934790"/>
              <a:gd name="connsiteX11" fmla="*/ 1118899 w 6413085"/>
              <a:gd name="connsiteY11" fmla="*/ 603312 h 934790"/>
              <a:gd name="connsiteX12" fmla="*/ 97647 w 6413085"/>
              <a:gd name="connsiteY12" fmla="*/ 917556 h 934790"/>
              <a:gd name="connsiteX13" fmla="*/ 0 w 6413085"/>
              <a:gd name="connsiteY13" fmla="*/ 722335 h 934790"/>
              <a:gd name="connsiteX0" fmla="*/ 0 w 6413085"/>
              <a:gd name="connsiteY0" fmla="*/ 722335 h 917556"/>
              <a:gd name="connsiteX1" fmla="*/ 1082615 w 6413085"/>
              <a:gd name="connsiteY1" fmla="*/ 469077 h 917556"/>
              <a:gd name="connsiteX2" fmla="*/ 2550500 w 6413085"/>
              <a:gd name="connsiteY2" fmla="*/ 124203 h 917556"/>
              <a:gd name="connsiteX3" fmla="*/ 4458875 w 6413085"/>
              <a:gd name="connsiteY3" fmla="*/ 650391 h 917556"/>
              <a:gd name="connsiteX4" fmla="*/ 6281390 w 6413085"/>
              <a:gd name="connsiteY4" fmla="*/ 55742 h 917556"/>
              <a:gd name="connsiteX5" fmla="*/ 6260104 w 6413085"/>
              <a:gd name="connsiteY5" fmla="*/ 0 h 917556"/>
              <a:gd name="connsiteX6" fmla="*/ 6413085 w 6413085"/>
              <a:gd name="connsiteY6" fmla="*/ 58930 h 917556"/>
              <a:gd name="connsiteX7" fmla="*/ 6369910 w 6413085"/>
              <a:gd name="connsiteY7" fmla="*/ 208193 h 917556"/>
              <a:gd name="connsiteX8" fmla="*/ 6336830 w 6413085"/>
              <a:gd name="connsiteY8" fmla="*/ 164830 h 917556"/>
              <a:gd name="connsiteX9" fmla="*/ 4491989 w 6413085"/>
              <a:gd name="connsiteY9" fmla="*/ 777697 h 917556"/>
              <a:gd name="connsiteX10" fmla="*/ 2586784 w 6413085"/>
              <a:gd name="connsiteY10" fmla="*/ 258438 h 917556"/>
              <a:gd name="connsiteX11" fmla="*/ 1118899 w 6413085"/>
              <a:gd name="connsiteY11" fmla="*/ 603312 h 917556"/>
              <a:gd name="connsiteX12" fmla="*/ 97647 w 6413085"/>
              <a:gd name="connsiteY12" fmla="*/ 917556 h 917556"/>
              <a:gd name="connsiteX13" fmla="*/ 0 w 6413085"/>
              <a:gd name="connsiteY13" fmla="*/ 722335 h 917556"/>
              <a:gd name="connsiteX0" fmla="*/ 0 w 6413085"/>
              <a:gd name="connsiteY0" fmla="*/ 722335 h 878213"/>
              <a:gd name="connsiteX1" fmla="*/ 1082615 w 6413085"/>
              <a:gd name="connsiteY1" fmla="*/ 469077 h 878213"/>
              <a:gd name="connsiteX2" fmla="*/ 2550500 w 6413085"/>
              <a:gd name="connsiteY2" fmla="*/ 124203 h 878213"/>
              <a:gd name="connsiteX3" fmla="*/ 4458875 w 6413085"/>
              <a:gd name="connsiteY3" fmla="*/ 650391 h 878213"/>
              <a:gd name="connsiteX4" fmla="*/ 6281390 w 6413085"/>
              <a:gd name="connsiteY4" fmla="*/ 55742 h 878213"/>
              <a:gd name="connsiteX5" fmla="*/ 6260104 w 6413085"/>
              <a:gd name="connsiteY5" fmla="*/ 0 h 878213"/>
              <a:gd name="connsiteX6" fmla="*/ 6413085 w 6413085"/>
              <a:gd name="connsiteY6" fmla="*/ 58930 h 878213"/>
              <a:gd name="connsiteX7" fmla="*/ 6369910 w 6413085"/>
              <a:gd name="connsiteY7" fmla="*/ 208193 h 878213"/>
              <a:gd name="connsiteX8" fmla="*/ 6336830 w 6413085"/>
              <a:gd name="connsiteY8" fmla="*/ 164830 h 878213"/>
              <a:gd name="connsiteX9" fmla="*/ 4491989 w 6413085"/>
              <a:gd name="connsiteY9" fmla="*/ 777697 h 878213"/>
              <a:gd name="connsiteX10" fmla="*/ 2586784 w 6413085"/>
              <a:gd name="connsiteY10" fmla="*/ 258438 h 878213"/>
              <a:gd name="connsiteX11" fmla="*/ 1118899 w 6413085"/>
              <a:gd name="connsiteY11" fmla="*/ 603312 h 878213"/>
              <a:gd name="connsiteX12" fmla="*/ 69170 w 6413085"/>
              <a:gd name="connsiteY12" fmla="*/ 878213 h 878213"/>
              <a:gd name="connsiteX13" fmla="*/ 0 w 6413085"/>
              <a:gd name="connsiteY13" fmla="*/ 722335 h 878213"/>
              <a:gd name="connsiteX0" fmla="*/ 0 w 6413085"/>
              <a:gd name="connsiteY0" fmla="*/ 722335 h 878213"/>
              <a:gd name="connsiteX1" fmla="*/ 1082615 w 6413085"/>
              <a:gd name="connsiteY1" fmla="*/ 469077 h 878213"/>
              <a:gd name="connsiteX2" fmla="*/ 2550500 w 6413085"/>
              <a:gd name="connsiteY2" fmla="*/ 124203 h 878213"/>
              <a:gd name="connsiteX3" fmla="*/ 4458875 w 6413085"/>
              <a:gd name="connsiteY3" fmla="*/ 650391 h 878213"/>
              <a:gd name="connsiteX4" fmla="*/ 6281390 w 6413085"/>
              <a:gd name="connsiteY4" fmla="*/ 55742 h 878213"/>
              <a:gd name="connsiteX5" fmla="*/ 6260104 w 6413085"/>
              <a:gd name="connsiteY5" fmla="*/ 0 h 878213"/>
              <a:gd name="connsiteX6" fmla="*/ 6413085 w 6413085"/>
              <a:gd name="connsiteY6" fmla="*/ 58930 h 878213"/>
              <a:gd name="connsiteX7" fmla="*/ 6369910 w 6413085"/>
              <a:gd name="connsiteY7" fmla="*/ 208193 h 878213"/>
              <a:gd name="connsiteX8" fmla="*/ 6336830 w 6413085"/>
              <a:gd name="connsiteY8" fmla="*/ 164830 h 878213"/>
              <a:gd name="connsiteX9" fmla="*/ 4491989 w 6413085"/>
              <a:gd name="connsiteY9" fmla="*/ 777697 h 878213"/>
              <a:gd name="connsiteX10" fmla="*/ 2586784 w 6413085"/>
              <a:gd name="connsiteY10" fmla="*/ 258438 h 878213"/>
              <a:gd name="connsiteX11" fmla="*/ 1118899 w 6413085"/>
              <a:gd name="connsiteY11" fmla="*/ 603312 h 878213"/>
              <a:gd name="connsiteX12" fmla="*/ 69170 w 6413085"/>
              <a:gd name="connsiteY12" fmla="*/ 878213 h 878213"/>
              <a:gd name="connsiteX13" fmla="*/ 0 w 6413085"/>
              <a:gd name="connsiteY13" fmla="*/ 722335 h 878213"/>
              <a:gd name="connsiteX0" fmla="*/ 0 w 6413085"/>
              <a:gd name="connsiteY0" fmla="*/ 722335 h 914334"/>
              <a:gd name="connsiteX1" fmla="*/ 1082615 w 6413085"/>
              <a:gd name="connsiteY1" fmla="*/ 469077 h 914334"/>
              <a:gd name="connsiteX2" fmla="*/ 2550500 w 6413085"/>
              <a:gd name="connsiteY2" fmla="*/ 124203 h 914334"/>
              <a:gd name="connsiteX3" fmla="*/ 4458875 w 6413085"/>
              <a:gd name="connsiteY3" fmla="*/ 650391 h 914334"/>
              <a:gd name="connsiteX4" fmla="*/ 6281390 w 6413085"/>
              <a:gd name="connsiteY4" fmla="*/ 55742 h 914334"/>
              <a:gd name="connsiteX5" fmla="*/ 6260104 w 6413085"/>
              <a:gd name="connsiteY5" fmla="*/ 0 h 914334"/>
              <a:gd name="connsiteX6" fmla="*/ 6413085 w 6413085"/>
              <a:gd name="connsiteY6" fmla="*/ 58930 h 914334"/>
              <a:gd name="connsiteX7" fmla="*/ 6369910 w 6413085"/>
              <a:gd name="connsiteY7" fmla="*/ 208193 h 914334"/>
              <a:gd name="connsiteX8" fmla="*/ 6336830 w 6413085"/>
              <a:gd name="connsiteY8" fmla="*/ 164830 h 914334"/>
              <a:gd name="connsiteX9" fmla="*/ 4491989 w 6413085"/>
              <a:gd name="connsiteY9" fmla="*/ 777697 h 914334"/>
              <a:gd name="connsiteX10" fmla="*/ 2586784 w 6413085"/>
              <a:gd name="connsiteY10" fmla="*/ 258438 h 914334"/>
              <a:gd name="connsiteX11" fmla="*/ 1258349 w 6413085"/>
              <a:gd name="connsiteY11" fmla="*/ 885171 h 914334"/>
              <a:gd name="connsiteX12" fmla="*/ 69170 w 6413085"/>
              <a:gd name="connsiteY12" fmla="*/ 878213 h 914334"/>
              <a:gd name="connsiteX13" fmla="*/ 0 w 6413085"/>
              <a:gd name="connsiteY13" fmla="*/ 722335 h 914334"/>
              <a:gd name="connsiteX0" fmla="*/ 0 w 6413085"/>
              <a:gd name="connsiteY0" fmla="*/ 722335 h 914334"/>
              <a:gd name="connsiteX1" fmla="*/ 1179494 w 6413085"/>
              <a:gd name="connsiteY1" fmla="*/ 749466 h 914334"/>
              <a:gd name="connsiteX2" fmla="*/ 2550500 w 6413085"/>
              <a:gd name="connsiteY2" fmla="*/ 124203 h 914334"/>
              <a:gd name="connsiteX3" fmla="*/ 4458875 w 6413085"/>
              <a:gd name="connsiteY3" fmla="*/ 650391 h 914334"/>
              <a:gd name="connsiteX4" fmla="*/ 6281390 w 6413085"/>
              <a:gd name="connsiteY4" fmla="*/ 55742 h 914334"/>
              <a:gd name="connsiteX5" fmla="*/ 6260104 w 6413085"/>
              <a:gd name="connsiteY5" fmla="*/ 0 h 914334"/>
              <a:gd name="connsiteX6" fmla="*/ 6413085 w 6413085"/>
              <a:gd name="connsiteY6" fmla="*/ 58930 h 914334"/>
              <a:gd name="connsiteX7" fmla="*/ 6369910 w 6413085"/>
              <a:gd name="connsiteY7" fmla="*/ 208193 h 914334"/>
              <a:gd name="connsiteX8" fmla="*/ 6336830 w 6413085"/>
              <a:gd name="connsiteY8" fmla="*/ 164830 h 914334"/>
              <a:gd name="connsiteX9" fmla="*/ 4491989 w 6413085"/>
              <a:gd name="connsiteY9" fmla="*/ 777697 h 914334"/>
              <a:gd name="connsiteX10" fmla="*/ 2586784 w 6413085"/>
              <a:gd name="connsiteY10" fmla="*/ 258438 h 914334"/>
              <a:gd name="connsiteX11" fmla="*/ 1258349 w 6413085"/>
              <a:gd name="connsiteY11" fmla="*/ 885171 h 914334"/>
              <a:gd name="connsiteX12" fmla="*/ 69170 w 6413085"/>
              <a:gd name="connsiteY12" fmla="*/ 878213 h 914334"/>
              <a:gd name="connsiteX13" fmla="*/ 0 w 6413085"/>
              <a:gd name="connsiteY13" fmla="*/ 722335 h 914334"/>
              <a:gd name="connsiteX0" fmla="*/ 0 w 6413085"/>
              <a:gd name="connsiteY0" fmla="*/ 722335 h 906345"/>
              <a:gd name="connsiteX1" fmla="*/ 1179494 w 6413085"/>
              <a:gd name="connsiteY1" fmla="*/ 749466 h 906345"/>
              <a:gd name="connsiteX2" fmla="*/ 2550500 w 6413085"/>
              <a:gd name="connsiteY2" fmla="*/ 124203 h 906345"/>
              <a:gd name="connsiteX3" fmla="*/ 4458875 w 6413085"/>
              <a:gd name="connsiteY3" fmla="*/ 650391 h 906345"/>
              <a:gd name="connsiteX4" fmla="*/ 6281390 w 6413085"/>
              <a:gd name="connsiteY4" fmla="*/ 55742 h 906345"/>
              <a:gd name="connsiteX5" fmla="*/ 6260104 w 6413085"/>
              <a:gd name="connsiteY5" fmla="*/ 0 h 906345"/>
              <a:gd name="connsiteX6" fmla="*/ 6413085 w 6413085"/>
              <a:gd name="connsiteY6" fmla="*/ 58930 h 906345"/>
              <a:gd name="connsiteX7" fmla="*/ 6369910 w 6413085"/>
              <a:gd name="connsiteY7" fmla="*/ 208193 h 906345"/>
              <a:gd name="connsiteX8" fmla="*/ 6336830 w 6413085"/>
              <a:gd name="connsiteY8" fmla="*/ 164830 h 906345"/>
              <a:gd name="connsiteX9" fmla="*/ 4491989 w 6413085"/>
              <a:gd name="connsiteY9" fmla="*/ 777697 h 906345"/>
              <a:gd name="connsiteX10" fmla="*/ 2654896 w 6413085"/>
              <a:gd name="connsiteY10" fmla="*/ 384394 h 906345"/>
              <a:gd name="connsiteX11" fmla="*/ 1258349 w 6413085"/>
              <a:gd name="connsiteY11" fmla="*/ 885171 h 906345"/>
              <a:gd name="connsiteX12" fmla="*/ 69170 w 6413085"/>
              <a:gd name="connsiteY12" fmla="*/ 878213 h 906345"/>
              <a:gd name="connsiteX13" fmla="*/ 0 w 6413085"/>
              <a:gd name="connsiteY13" fmla="*/ 722335 h 906345"/>
              <a:gd name="connsiteX0" fmla="*/ 0 w 6413085"/>
              <a:gd name="connsiteY0" fmla="*/ 722335 h 906345"/>
              <a:gd name="connsiteX1" fmla="*/ 1179494 w 6413085"/>
              <a:gd name="connsiteY1" fmla="*/ 749466 h 906345"/>
              <a:gd name="connsiteX2" fmla="*/ 2618611 w 6413085"/>
              <a:gd name="connsiteY2" fmla="*/ 250159 h 906345"/>
              <a:gd name="connsiteX3" fmla="*/ 4458875 w 6413085"/>
              <a:gd name="connsiteY3" fmla="*/ 650391 h 906345"/>
              <a:gd name="connsiteX4" fmla="*/ 6281390 w 6413085"/>
              <a:gd name="connsiteY4" fmla="*/ 55742 h 906345"/>
              <a:gd name="connsiteX5" fmla="*/ 6260104 w 6413085"/>
              <a:gd name="connsiteY5" fmla="*/ 0 h 906345"/>
              <a:gd name="connsiteX6" fmla="*/ 6413085 w 6413085"/>
              <a:gd name="connsiteY6" fmla="*/ 58930 h 906345"/>
              <a:gd name="connsiteX7" fmla="*/ 6369910 w 6413085"/>
              <a:gd name="connsiteY7" fmla="*/ 208193 h 906345"/>
              <a:gd name="connsiteX8" fmla="*/ 6336830 w 6413085"/>
              <a:gd name="connsiteY8" fmla="*/ 164830 h 906345"/>
              <a:gd name="connsiteX9" fmla="*/ 4491989 w 6413085"/>
              <a:gd name="connsiteY9" fmla="*/ 777697 h 906345"/>
              <a:gd name="connsiteX10" fmla="*/ 2654896 w 6413085"/>
              <a:gd name="connsiteY10" fmla="*/ 384394 h 906345"/>
              <a:gd name="connsiteX11" fmla="*/ 1258349 w 6413085"/>
              <a:gd name="connsiteY11" fmla="*/ 885171 h 906345"/>
              <a:gd name="connsiteX12" fmla="*/ 69170 w 6413085"/>
              <a:gd name="connsiteY12" fmla="*/ 878213 h 906345"/>
              <a:gd name="connsiteX13" fmla="*/ 0 w 6413085"/>
              <a:gd name="connsiteY13" fmla="*/ 722335 h 906345"/>
              <a:gd name="connsiteX0" fmla="*/ 0 w 6413085"/>
              <a:gd name="connsiteY0" fmla="*/ 722335 h 906345"/>
              <a:gd name="connsiteX1" fmla="*/ 1179494 w 6413085"/>
              <a:gd name="connsiteY1" fmla="*/ 749466 h 906345"/>
              <a:gd name="connsiteX2" fmla="*/ 2618611 w 6413085"/>
              <a:gd name="connsiteY2" fmla="*/ 250159 h 906345"/>
              <a:gd name="connsiteX3" fmla="*/ 4458875 w 6413085"/>
              <a:gd name="connsiteY3" fmla="*/ 650391 h 906345"/>
              <a:gd name="connsiteX4" fmla="*/ 6281390 w 6413085"/>
              <a:gd name="connsiteY4" fmla="*/ 55742 h 906345"/>
              <a:gd name="connsiteX5" fmla="*/ 6260104 w 6413085"/>
              <a:gd name="connsiteY5" fmla="*/ 0 h 906345"/>
              <a:gd name="connsiteX6" fmla="*/ 6413085 w 6413085"/>
              <a:gd name="connsiteY6" fmla="*/ 58930 h 906345"/>
              <a:gd name="connsiteX7" fmla="*/ 6369910 w 6413085"/>
              <a:gd name="connsiteY7" fmla="*/ 208193 h 906345"/>
              <a:gd name="connsiteX8" fmla="*/ 6336830 w 6413085"/>
              <a:gd name="connsiteY8" fmla="*/ 164830 h 906345"/>
              <a:gd name="connsiteX9" fmla="*/ 4535586 w 6413085"/>
              <a:gd name="connsiteY9" fmla="*/ 872972 h 906345"/>
              <a:gd name="connsiteX10" fmla="*/ 2654896 w 6413085"/>
              <a:gd name="connsiteY10" fmla="*/ 384394 h 906345"/>
              <a:gd name="connsiteX11" fmla="*/ 1258349 w 6413085"/>
              <a:gd name="connsiteY11" fmla="*/ 885171 h 906345"/>
              <a:gd name="connsiteX12" fmla="*/ 69170 w 6413085"/>
              <a:gd name="connsiteY12" fmla="*/ 878213 h 906345"/>
              <a:gd name="connsiteX13" fmla="*/ 0 w 6413085"/>
              <a:gd name="connsiteY13" fmla="*/ 722335 h 906345"/>
              <a:gd name="connsiteX0" fmla="*/ 0 w 6413085"/>
              <a:gd name="connsiteY0" fmla="*/ 722335 h 906345"/>
              <a:gd name="connsiteX1" fmla="*/ 1179494 w 6413085"/>
              <a:gd name="connsiteY1" fmla="*/ 749466 h 906345"/>
              <a:gd name="connsiteX2" fmla="*/ 2618611 w 6413085"/>
              <a:gd name="connsiteY2" fmla="*/ 250159 h 906345"/>
              <a:gd name="connsiteX3" fmla="*/ 4502472 w 6413085"/>
              <a:gd name="connsiteY3" fmla="*/ 745665 h 906345"/>
              <a:gd name="connsiteX4" fmla="*/ 6281390 w 6413085"/>
              <a:gd name="connsiteY4" fmla="*/ 55742 h 906345"/>
              <a:gd name="connsiteX5" fmla="*/ 6260104 w 6413085"/>
              <a:gd name="connsiteY5" fmla="*/ 0 h 906345"/>
              <a:gd name="connsiteX6" fmla="*/ 6413085 w 6413085"/>
              <a:gd name="connsiteY6" fmla="*/ 58930 h 906345"/>
              <a:gd name="connsiteX7" fmla="*/ 6369910 w 6413085"/>
              <a:gd name="connsiteY7" fmla="*/ 208193 h 906345"/>
              <a:gd name="connsiteX8" fmla="*/ 6336830 w 6413085"/>
              <a:gd name="connsiteY8" fmla="*/ 164830 h 906345"/>
              <a:gd name="connsiteX9" fmla="*/ 4535586 w 6413085"/>
              <a:gd name="connsiteY9" fmla="*/ 872972 h 906345"/>
              <a:gd name="connsiteX10" fmla="*/ 2654896 w 6413085"/>
              <a:gd name="connsiteY10" fmla="*/ 384394 h 906345"/>
              <a:gd name="connsiteX11" fmla="*/ 1258349 w 6413085"/>
              <a:gd name="connsiteY11" fmla="*/ 885171 h 906345"/>
              <a:gd name="connsiteX12" fmla="*/ 69170 w 6413085"/>
              <a:gd name="connsiteY12" fmla="*/ 878213 h 906345"/>
              <a:gd name="connsiteX13" fmla="*/ 0 w 6413085"/>
              <a:gd name="connsiteY13" fmla="*/ 722335 h 906345"/>
              <a:gd name="connsiteX0" fmla="*/ 0 w 6413085"/>
              <a:gd name="connsiteY0" fmla="*/ 722335 h 906345"/>
              <a:gd name="connsiteX1" fmla="*/ 1179494 w 6413085"/>
              <a:gd name="connsiteY1" fmla="*/ 749466 h 906345"/>
              <a:gd name="connsiteX2" fmla="*/ 2618611 w 6413085"/>
              <a:gd name="connsiteY2" fmla="*/ 250159 h 906345"/>
              <a:gd name="connsiteX3" fmla="*/ 4502472 w 6413085"/>
              <a:gd name="connsiteY3" fmla="*/ 745665 h 906345"/>
              <a:gd name="connsiteX4" fmla="*/ 6281390 w 6413085"/>
              <a:gd name="connsiteY4" fmla="*/ 55742 h 906345"/>
              <a:gd name="connsiteX5" fmla="*/ 6260104 w 6413085"/>
              <a:gd name="connsiteY5" fmla="*/ 0 h 906345"/>
              <a:gd name="connsiteX6" fmla="*/ 6413085 w 6413085"/>
              <a:gd name="connsiteY6" fmla="*/ 58930 h 906345"/>
              <a:gd name="connsiteX7" fmla="*/ 6369910 w 6413085"/>
              <a:gd name="connsiteY7" fmla="*/ 208193 h 906345"/>
              <a:gd name="connsiteX8" fmla="*/ 6336830 w 6413085"/>
              <a:gd name="connsiteY8" fmla="*/ 164830 h 906345"/>
              <a:gd name="connsiteX9" fmla="*/ 4535586 w 6413085"/>
              <a:gd name="connsiteY9" fmla="*/ 872972 h 906345"/>
              <a:gd name="connsiteX10" fmla="*/ 2654896 w 6413085"/>
              <a:gd name="connsiteY10" fmla="*/ 384394 h 906345"/>
              <a:gd name="connsiteX11" fmla="*/ 1258349 w 6413085"/>
              <a:gd name="connsiteY11" fmla="*/ 885171 h 906345"/>
              <a:gd name="connsiteX12" fmla="*/ 69170 w 6413085"/>
              <a:gd name="connsiteY12" fmla="*/ 878213 h 906345"/>
              <a:gd name="connsiteX13" fmla="*/ 0 w 6413085"/>
              <a:gd name="connsiteY13" fmla="*/ 722335 h 906345"/>
              <a:gd name="connsiteX0" fmla="*/ 0 w 6413085"/>
              <a:gd name="connsiteY0" fmla="*/ 722335 h 906345"/>
              <a:gd name="connsiteX1" fmla="*/ 1179494 w 6413085"/>
              <a:gd name="connsiteY1" fmla="*/ 749466 h 906345"/>
              <a:gd name="connsiteX2" fmla="*/ 2618611 w 6413085"/>
              <a:gd name="connsiteY2" fmla="*/ 250159 h 906345"/>
              <a:gd name="connsiteX3" fmla="*/ 4502472 w 6413085"/>
              <a:gd name="connsiteY3" fmla="*/ 745665 h 906345"/>
              <a:gd name="connsiteX4" fmla="*/ 6281390 w 6413085"/>
              <a:gd name="connsiteY4" fmla="*/ 55742 h 906345"/>
              <a:gd name="connsiteX5" fmla="*/ 6260104 w 6413085"/>
              <a:gd name="connsiteY5" fmla="*/ 0 h 906345"/>
              <a:gd name="connsiteX6" fmla="*/ 6413085 w 6413085"/>
              <a:gd name="connsiteY6" fmla="*/ 58930 h 906345"/>
              <a:gd name="connsiteX7" fmla="*/ 6369910 w 6413085"/>
              <a:gd name="connsiteY7" fmla="*/ 208193 h 906345"/>
              <a:gd name="connsiteX8" fmla="*/ 6336830 w 6413085"/>
              <a:gd name="connsiteY8" fmla="*/ 164830 h 906345"/>
              <a:gd name="connsiteX9" fmla="*/ 4535586 w 6413085"/>
              <a:gd name="connsiteY9" fmla="*/ 872972 h 906345"/>
              <a:gd name="connsiteX10" fmla="*/ 2654896 w 6413085"/>
              <a:gd name="connsiteY10" fmla="*/ 384394 h 906345"/>
              <a:gd name="connsiteX11" fmla="*/ 1258349 w 6413085"/>
              <a:gd name="connsiteY11" fmla="*/ 885171 h 906345"/>
              <a:gd name="connsiteX12" fmla="*/ 69170 w 6413085"/>
              <a:gd name="connsiteY12" fmla="*/ 878213 h 906345"/>
              <a:gd name="connsiteX13" fmla="*/ 0 w 6413085"/>
              <a:gd name="connsiteY13" fmla="*/ 722335 h 906345"/>
              <a:gd name="connsiteX0" fmla="*/ 0 w 6413085"/>
              <a:gd name="connsiteY0" fmla="*/ 722335 h 1214641"/>
              <a:gd name="connsiteX1" fmla="*/ 1179494 w 6413085"/>
              <a:gd name="connsiteY1" fmla="*/ 749466 h 1214641"/>
              <a:gd name="connsiteX2" fmla="*/ 2618611 w 6413085"/>
              <a:gd name="connsiteY2" fmla="*/ 250159 h 1214641"/>
              <a:gd name="connsiteX3" fmla="*/ 4502472 w 6413085"/>
              <a:gd name="connsiteY3" fmla="*/ 745665 h 1214641"/>
              <a:gd name="connsiteX4" fmla="*/ 6281390 w 6413085"/>
              <a:gd name="connsiteY4" fmla="*/ 55742 h 1214641"/>
              <a:gd name="connsiteX5" fmla="*/ 6260104 w 6413085"/>
              <a:gd name="connsiteY5" fmla="*/ 0 h 1214641"/>
              <a:gd name="connsiteX6" fmla="*/ 6413085 w 6413085"/>
              <a:gd name="connsiteY6" fmla="*/ 58930 h 1214641"/>
              <a:gd name="connsiteX7" fmla="*/ 6369910 w 6413085"/>
              <a:gd name="connsiteY7" fmla="*/ 208193 h 1214641"/>
              <a:gd name="connsiteX8" fmla="*/ 6336830 w 6413085"/>
              <a:gd name="connsiteY8" fmla="*/ 164830 h 1214641"/>
              <a:gd name="connsiteX9" fmla="*/ 4535586 w 6413085"/>
              <a:gd name="connsiteY9" fmla="*/ 872972 h 1214641"/>
              <a:gd name="connsiteX10" fmla="*/ 2654896 w 6413085"/>
              <a:gd name="connsiteY10" fmla="*/ 384394 h 1214641"/>
              <a:gd name="connsiteX11" fmla="*/ 1404991 w 6413085"/>
              <a:gd name="connsiteY11" fmla="*/ 1205639 h 1214641"/>
              <a:gd name="connsiteX12" fmla="*/ 69170 w 6413085"/>
              <a:gd name="connsiteY12" fmla="*/ 878213 h 1214641"/>
              <a:gd name="connsiteX13" fmla="*/ 0 w 6413085"/>
              <a:gd name="connsiteY13" fmla="*/ 722335 h 1214641"/>
              <a:gd name="connsiteX0" fmla="*/ 0 w 6413085"/>
              <a:gd name="connsiteY0" fmla="*/ 722335 h 1214641"/>
              <a:gd name="connsiteX1" fmla="*/ 1341990 w 6413085"/>
              <a:gd name="connsiteY1" fmla="*/ 1104578 h 1214641"/>
              <a:gd name="connsiteX2" fmla="*/ 2618611 w 6413085"/>
              <a:gd name="connsiteY2" fmla="*/ 250159 h 1214641"/>
              <a:gd name="connsiteX3" fmla="*/ 4502472 w 6413085"/>
              <a:gd name="connsiteY3" fmla="*/ 745665 h 1214641"/>
              <a:gd name="connsiteX4" fmla="*/ 6281390 w 6413085"/>
              <a:gd name="connsiteY4" fmla="*/ 55742 h 1214641"/>
              <a:gd name="connsiteX5" fmla="*/ 6260104 w 6413085"/>
              <a:gd name="connsiteY5" fmla="*/ 0 h 1214641"/>
              <a:gd name="connsiteX6" fmla="*/ 6413085 w 6413085"/>
              <a:gd name="connsiteY6" fmla="*/ 58930 h 1214641"/>
              <a:gd name="connsiteX7" fmla="*/ 6369910 w 6413085"/>
              <a:gd name="connsiteY7" fmla="*/ 208193 h 1214641"/>
              <a:gd name="connsiteX8" fmla="*/ 6336830 w 6413085"/>
              <a:gd name="connsiteY8" fmla="*/ 164830 h 1214641"/>
              <a:gd name="connsiteX9" fmla="*/ 4535586 w 6413085"/>
              <a:gd name="connsiteY9" fmla="*/ 872972 h 1214641"/>
              <a:gd name="connsiteX10" fmla="*/ 2654896 w 6413085"/>
              <a:gd name="connsiteY10" fmla="*/ 384394 h 1214641"/>
              <a:gd name="connsiteX11" fmla="*/ 1404991 w 6413085"/>
              <a:gd name="connsiteY11" fmla="*/ 1205639 h 1214641"/>
              <a:gd name="connsiteX12" fmla="*/ 69170 w 6413085"/>
              <a:gd name="connsiteY12" fmla="*/ 878213 h 1214641"/>
              <a:gd name="connsiteX13" fmla="*/ 0 w 6413085"/>
              <a:gd name="connsiteY13" fmla="*/ 722335 h 1214641"/>
              <a:gd name="connsiteX0" fmla="*/ 0 w 6413085"/>
              <a:gd name="connsiteY0" fmla="*/ 722335 h 1207710"/>
              <a:gd name="connsiteX1" fmla="*/ 1341990 w 6413085"/>
              <a:gd name="connsiteY1" fmla="*/ 1104578 h 1207710"/>
              <a:gd name="connsiteX2" fmla="*/ 2618611 w 6413085"/>
              <a:gd name="connsiteY2" fmla="*/ 250159 h 1207710"/>
              <a:gd name="connsiteX3" fmla="*/ 4502472 w 6413085"/>
              <a:gd name="connsiteY3" fmla="*/ 745665 h 1207710"/>
              <a:gd name="connsiteX4" fmla="*/ 6281390 w 6413085"/>
              <a:gd name="connsiteY4" fmla="*/ 55742 h 1207710"/>
              <a:gd name="connsiteX5" fmla="*/ 6260104 w 6413085"/>
              <a:gd name="connsiteY5" fmla="*/ 0 h 1207710"/>
              <a:gd name="connsiteX6" fmla="*/ 6413085 w 6413085"/>
              <a:gd name="connsiteY6" fmla="*/ 58930 h 1207710"/>
              <a:gd name="connsiteX7" fmla="*/ 6369910 w 6413085"/>
              <a:gd name="connsiteY7" fmla="*/ 208193 h 1207710"/>
              <a:gd name="connsiteX8" fmla="*/ 6336830 w 6413085"/>
              <a:gd name="connsiteY8" fmla="*/ 164830 h 1207710"/>
              <a:gd name="connsiteX9" fmla="*/ 4535586 w 6413085"/>
              <a:gd name="connsiteY9" fmla="*/ 872972 h 1207710"/>
              <a:gd name="connsiteX10" fmla="*/ 2790383 w 6413085"/>
              <a:gd name="connsiteY10" fmla="*/ 657591 h 1207710"/>
              <a:gd name="connsiteX11" fmla="*/ 1404991 w 6413085"/>
              <a:gd name="connsiteY11" fmla="*/ 1205639 h 1207710"/>
              <a:gd name="connsiteX12" fmla="*/ 69170 w 6413085"/>
              <a:gd name="connsiteY12" fmla="*/ 878213 h 1207710"/>
              <a:gd name="connsiteX13" fmla="*/ 0 w 6413085"/>
              <a:gd name="connsiteY13" fmla="*/ 722335 h 1207710"/>
              <a:gd name="connsiteX0" fmla="*/ 0 w 6413085"/>
              <a:gd name="connsiteY0" fmla="*/ 722335 h 1207710"/>
              <a:gd name="connsiteX1" fmla="*/ 1341990 w 6413085"/>
              <a:gd name="connsiteY1" fmla="*/ 1104578 h 1207710"/>
              <a:gd name="connsiteX2" fmla="*/ 2748665 w 6413085"/>
              <a:gd name="connsiteY2" fmla="*/ 557267 h 1207710"/>
              <a:gd name="connsiteX3" fmla="*/ 4502472 w 6413085"/>
              <a:gd name="connsiteY3" fmla="*/ 745665 h 1207710"/>
              <a:gd name="connsiteX4" fmla="*/ 6281390 w 6413085"/>
              <a:gd name="connsiteY4" fmla="*/ 55742 h 1207710"/>
              <a:gd name="connsiteX5" fmla="*/ 6260104 w 6413085"/>
              <a:gd name="connsiteY5" fmla="*/ 0 h 1207710"/>
              <a:gd name="connsiteX6" fmla="*/ 6413085 w 6413085"/>
              <a:gd name="connsiteY6" fmla="*/ 58930 h 1207710"/>
              <a:gd name="connsiteX7" fmla="*/ 6369910 w 6413085"/>
              <a:gd name="connsiteY7" fmla="*/ 208193 h 1207710"/>
              <a:gd name="connsiteX8" fmla="*/ 6336830 w 6413085"/>
              <a:gd name="connsiteY8" fmla="*/ 164830 h 1207710"/>
              <a:gd name="connsiteX9" fmla="*/ 4535586 w 6413085"/>
              <a:gd name="connsiteY9" fmla="*/ 872972 h 1207710"/>
              <a:gd name="connsiteX10" fmla="*/ 2790383 w 6413085"/>
              <a:gd name="connsiteY10" fmla="*/ 657591 h 1207710"/>
              <a:gd name="connsiteX11" fmla="*/ 1404991 w 6413085"/>
              <a:gd name="connsiteY11" fmla="*/ 1205639 h 1207710"/>
              <a:gd name="connsiteX12" fmla="*/ 69170 w 6413085"/>
              <a:gd name="connsiteY12" fmla="*/ 878213 h 1207710"/>
              <a:gd name="connsiteX13" fmla="*/ 0 w 6413085"/>
              <a:gd name="connsiteY13" fmla="*/ 722335 h 1207710"/>
              <a:gd name="connsiteX0" fmla="*/ 0 w 6413085"/>
              <a:gd name="connsiteY0" fmla="*/ 722335 h 1207710"/>
              <a:gd name="connsiteX1" fmla="*/ 1174330 w 6413085"/>
              <a:gd name="connsiteY1" fmla="*/ 720311 h 1207710"/>
              <a:gd name="connsiteX2" fmla="*/ 2748665 w 6413085"/>
              <a:gd name="connsiteY2" fmla="*/ 557267 h 1207710"/>
              <a:gd name="connsiteX3" fmla="*/ 4502472 w 6413085"/>
              <a:gd name="connsiteY3" fmla="*/ 745665 h 1207710"/>
              <a:gd name="connsiteX4" fmla="*/ 6281390 w 6413085"/>
              <a:gd name="connsiteY4" fmla="*/ 55742 h 1207710"/>
              <a:gd name="connsiteX5" fmla="*/ 6260104 w 6413085"/>
              <a:gd name="connsiteY5" fmla="*/ 0 h 1207710"/>
              <a:gd name="connsiteX6" fmla="*/ 6413085 w 6413085"/>
              <a:gd name="connsiteY6" fmla="*/ 58930 h 1207710"/>
              <a:gd name="connsiteX7" fmla="*/ 6369910 w 6413085"/>
              <a:gd name="connsiteY7" fmla="*/ 208193 h 1207710"/>
              <a:gd name="connsiteX8" fmla="*/ 6336830 w 6413085"/>
              <a:gd name="connsiteY8" fmla="*/ 164830 h 1207710"/>
              <a:gd name="connsiteX9" fmla="*/ 4535586 w 6413085"/>
              <a:gd name="connsiteY9" fmla="*/ 872972 h 1207710"/>
              <a:gd name="connsiteX10" fmla="*/ 2790383 w 6413085"/>
              <a:gd name="connsiteY10" fmla="*/ 657591 h 1207710"/>
              <a:gd name="connsiteX11" fmla="*/ 1404991 w 6413085"/>
              <a:gd name="connsiteY11" fmla="*/ 1205639 h 1207710"/>
              <a:gd name="connsiteX12" fmla="*/ 69170 w 6413085"/>
              <a:gd name="connsiteY12" fmla="*/ 878213 h 1207710"/>
              <a:gd name="connsiteX13" fmla="*/ 0 w 6413085"/>
              <a:gd name="connsiteY13" fmla="*/ 722335 h 1207710"/>
              <a:gd name="connsiteX0" fmla="*/ 0 w 6413085"/>
              <a:gd name="connsiteY0" fmla="*/ 722335 h 887543"/>
              <a:gd name="connsiteX1" fmla="*/ 1174330 w 6413085"/>
              <a:gd name="connsiteY1" fmla="*/ 720311 h 887543"/>
              <a:gd name="connsiteX2" fmla="*/ 2748665 w 6413085"/>
              <a:gd name="connsiteY2" fmla="*/ 557267 h 887543"/>
              <a:gd name="connsiteX3" fmla="*/ 4502472 w 6413085"/>
              <a:gd name="connsiteY3" fmla="*/ 745665 h 887543"/>
              <a:gd name="connsiteX4" fmla="*/ 6281390 w 6413085"/>
              <a:gd name="connsiteY4" fmla="*/ 55742 h 887543"/>
              <a:gd name="connsiteX5" fmla="*/ 6260104 w 6413085"/>
              <a:gd name="connsiteY5" fmla="*/ 0 h 887543"/>
              <a:gd name="connsiteX6" fmla="*/ 6413085 w 6413085"/>
              <a:gd name="connsiteY6" fmla="*/ 58930 h 887543"/>
              <a:gd name="connsiteX7" fmla="*/ 6369910 w 6413085"/>
              <a:gd name="connsiteY7" fmla="*/ 208193 h 887543"/>
              <a:gd name="connsiteX8" fmla="*/ 6336830 w 6413085"/>
              <a:gd name="connsiteY8" fmla="*/ 164830 h 887543"/>
              <a:gd name="connsiteX9" fmla="*/ 4535586 w 6413085"/>
              <a:gd name="connsiteY9" fmla="*/ 872972 h 887543"/>
              <a:gd name="connsiteX10" fmla="*/ 2790383 w 6413085"/>
              <a:gd name="connsiteY10" fmla="*/ 657591 h 887543"/>
              <a:gd name="connsiteX11" fmla="*/ 1202643 w 6413085"/>
              <a:gd name="connsiteY11" fmla="*/ 837225 h 887543"/>
              <a:gd name="connsiteX12" fmla="*/ 69170 w 6413085"/>
              <a:gd name="connsiteY12" fmla="*/ 878213 h 887543"/>
              <a:gd name="connsiteX13" fmla="*/ 0 w 6413085"/>
              <a:gd name="connsiteY13" fmla="*/ 722335 h 887543"/>
              <a:gd name="connsiteX0" fmla="*/ 0 w 6413085"/>
              <a:gd name="connsiteY0" fmla="*/ 722335 h 887543"/>
              <a:gd name="connsiteX1" fmla="*/ 1174330 w 6413085"/>
              <a:gd name="connsiteY1" fmla="*/ 720311 h 887543"/>
              <a:gd name="connsiteX2" fmla="*/ 2917410 w 6413085"/>
              <a:gd name="connsiteY2" fmla="*/ 119810 h 887543"/>
              <a:gd name="connsiteX3" fmla="*/ 4502472 w 6413085"/>
              <a:gd name="connsiteY3" fmla="*/ 745665 h 887543"/>
              <a:gd name="connsiteX4" fmla="*/ 6281390 w 6413085"/>
              <a:gd name="connsiteY4" fmla="*/ 55742 h 887543"/>
              <a:gd name="connsiteX5" fmla="*/ 6260104 w 6413085"/>
              <a:gd name="connsiteY5" fmla="*/ 0 h 887543"/>
              <a:gd name="connsiteX6" fmla="*/ 6413085 w 6413085"/>
              <a:gd name="connsiteY6" fmla="*/ 58930 h 887543"/>
              <a:gd name="connsiteX7" fmla="*/ 6369910 w 6413085"/>
              <a:gd name="connsiteY7" fmla="*/ 208193 h 887543"/>
              <a:gd name="connsiteX8" fmla="*/ 6336830 w 6413085"/>
              <a:gd name="connsiteY8" fmla="*/ 164830 h 887543"/>
              <a:gd name="connsiteX9" fmla="*/ 4535586 w 6413085"/>
              <a:gd name="connsiteY9" fmla="*/ 872972 h 887543"/>
              <a:gd name="connsiteX10" fmla="*/ 2790383 w 6413085"/>
              <a:gd name="connsiteY10" fmla="*/ 657591 h 887543"/>
              <a:gd name="connsiteX11" fmla="*/ 1202643 w 6413085"/>
              <a:gd name="connsiteY11" fmla="*/ 837225 h 887543"/>
              <a:gd name="connsiteX12" fmla="*/ 69170 w 6413085"/>
              <a:gd name="connsiteY12" fmla="*/ 878213 h 887543"/>
              <a:gd name="connsiteX13" fmla="*/ 0 w 6413085"/>
              <a:gd name="connsiteY13" fmla="*/ 722335 h 887543"/>
              <a:gd name="connsiteX0" fmla="*/ 0 w 6413085"/>
              <a:gd name="connsiteY0" fmla="*/ 722335 h 878213"/>
              <a:gd name="connsiteX1" fmla="*/ 1174330 w 6413085"/>
              <a:gd name="connsiteY1" fmla="*/ 720311 h 878213"/>
              <a:gd name="connsiteX2" fmla="*/ 2917410 w 6413085"/>
              <a:gd name="connsiteY2" fmla="*/ 119810 h 878213"/>
              <a:gd name="connsiteX3" fmla="*/ 4502472 w 6413085"/>
              <a:gd name="connsiteY3" fmla="*/ 745665 h 878213"/>
              <a:gd name="connsiteX4" fmla="*/ 6281390 w 6413085"/>
              <a:gd name="connsiteY4" fmla="*/ 55742 h 878213"/>
              <a:gd name="connsiteX5" fmla="*/ 6260104 w 6413085"/>
              <a:gd name="connsiteY5" fmla="*/ 0 h 878213"/>
              <a:gd name="connsiteX6" fmla="*/ 6413085 w 6413085"/>
              <a:gd name="connsiteY6" fmla="*/ 58930 h 878213"/>
              <a:gd name="connsiteX7" fmla="*/ 6369910 w 6413085"/>
              <a:gd name="connsiteY7" fmla="*/ 208193 h 878213"/>
              <a:gd name="connsiteX8" fmla="*/ 6336830 w 6413085"/>
              <a:gd name="connsiteY8" fmla="*/ 164830 h 878213"/>
              <a:gd name="connsiteX9" fmla="*/ 4535586 w 6413085"/>
              <a:gd name="connsiteY9" fmla="*/ 872972 h 878213"/>
              <a:gd name="connsiteX10" fmla="*/ 2930200 w 6413085"/>
              <a:gd name="connsiteY10" fmla="*/ 266874 h 878213"/>
              <a:gd name="connsiteX11" fmla="*/ 1202643 w 6413085"/>
              <a:gd name="connsiteY11" fmla="*/ 837225 h 878213"/>
              <a:gd name="connsiteX12" fmla="*/ 69170 w 6413085"/>
              <a:gd name="connsiteY12" fmla="*/ 878213 h 878213"/>
              <a:gd name="connsiteX13" fmla="*/ 0 w 6413085"/>
              <a:gd name="connsiteY13" fmla="*/ 722335 h 878213"/>
              <a:gd name="connsiteX0" fmla="*/ 0 w 6413085"/>
              <a:gd name="connsiteY0" fmla="*/ 722335 h 878213"/>
              <a:gd name="connsiteX1" fmla="*/ 1174330 w 6413085"/>
              <a:gd name="connsiteY1" fmla="*/ 720311 h 878213"/>
              <a:gd name="connsiteX2" fmla="*/ 2917410 w 6413085"/>
              <a:gd name="connsiteY2" fmla="*/ 119810 h 878213"/>
              <a:gd name="connsiteX3" fmla="*/ 4502472 w 6413085"/>
              <a:gd name="connsiteY3" fmla="*/ 745665 h 878213"/>
              <a:gd name="connsiteX4" fmla="*/ 6281390 w 6413085"/>
              <a:gd name="connsiteY4" fmla="*/ 55742 h 878213"/>
              <a:gd name="connsiteX5" fmla="*/ 6260104 w 6413085"/>
              <a:gd name="connsiteY5" fmla="*/ 0 h 878213"/>
              <a:gd name="connsiteX6" fmla="*/ 6413085 w 6413085"/>
              <a:gd name="connsiteY6" fmla="*/ 58930 h 878213"/>
              <a:gd name="connsiteX7" fmla="*/ 6369910 w 6413085"/>
              <a:gd name="connsiteY7" fmla="*/ 208193 h 878213"/>
              <a:gd name="connsiteX8" fmla="*/ 6336830 w 6413085"/>
              <a:gd name="connsiteY8" fmla="*/ 164830 h 878213"/>
              <a:gd name="connsiteX9" fmla="*/ 4535586 w 6413085"/>
              <a:gd name="connsiteY9" fmla="*/ 872972 h 878213"/>
              <a:gd name="connsiteX10" fmla="*/ 2893903 w 6413085"/>
              <a:gd name="connsiteY10" fmla="*/ 395195 h 878213"/>
              <a:gd name="connsiteX11" fmla="*/ 1202643 w 6413085"/>
              <a:gd name="connsiteY11" fmla="*/ 837225 h 878213"/>
              <a:gd name="connsiteX12" fmla="*/ 69170 w 6413085"/>
              <a:gd name="connsiteY12" fmla="*/ 878213 h 878213"/>
              <a:gd name="connsiteX13" fmla="*/ 0 w 6413085"/>
              <a:gd name="connsiteY13" fmla="*/ 722335 h 878213"/>
              <a:gd name="connsiteX0" fmla="*/ 0 w 6413085"/>
              <a:gd name="connsiteY0" fmla="*/ 722335 h 878213"/>
              <a:gd name="connsiteX1" fmla="*/ 1174330 w 6413085"/>
              <a:gd name="connsiteY1" fmla="*/ 720311 h 878213"/>
              <a:gd name="connsiteX2" fmla="*/ 2876642 w 6413085"/>
              <a:gd name="connsiteY2" fmla="*/ 311627 h 878213"/>
              <a:gd name="connsiteX3" fmla="*/ 4502472 w 6413085"/>
              <a:gd name="connsiteY3" fmla="*/ 745665 h 878213"/>
              <a:gd name="connsiteX4" fmla="*/ 6281390 w 6413085"/>
              <a:gd name="connsiteY4" fmla="*/ 55742 h 878213"/>
              <a:gd name="connsiteX5" fmla="*/ 6260104 w 6413085"/>
              <a:gd name="connsiteY5" fmla="*/ 0 h 878213"/>
              <a:gd name="connsiteX6" fmla="*/ 6413085 w 6413085"/>
              <a:gd name="connsiteY6" fmla="*/ 58930 h 878213"/>
              <a:gd name="connsiteX7" fmla="*/ 6369910 w 6413085"/>
              <a:gd name="connsiteY7" fmla="*/ 208193 h 878213"/>
              <a:gd name="connsiteX8" fmla="*/ 6336830 w 6413085"/>
              <a:gd name="connsiteY8" fmla="*/ 164830 h 878213"/>
              <a:gd name="connsiteX9" fmla="*/ 4535586 w 6413085"/>
              <a:gd name="connsiteY9" fmla="*/ 872972 h 878213"/>
              <a:gd name="connsiteX10" fmla="*/ 2893903 w 6413085"/>
              <a:gd name="connsiteY10" fmla="*/ 395195 h 878213"/>
              <a:gd name="connsiteX11" fmla="*/ 1202643 w 6413085"/>
              <a:gd name="connsiteY11" fmla="*/ 837225 h 878213"/>
              <a:gd name="connsiteX12" fmla="*/ 69170 w 6413085"/>
              <a:gd name="connsiteY12" fmla="*/ 878213 h 878213"/>
              <a:gd name="connsiteX13" fmla="*/ 0 w 6413085"/>
              <a:gd name="connsiteY13" fmla="*/ 722335 h 878213"/>
              <a:gd name="connsiteX0" fmla="*/ 0 w 6512761"/>
              <a:gd name="connsiteY0" fmla="*/ 423383 h 878213"/>
              <a:gd name="connsiteX1" fmla="*/ 1274006 w 6512761"/>
              <a:gd name="connsiteY1" fmla="*/ 720311 h 878213"/>
              <a:gd name="connsiteX2" fmla="*/ 2976318 w 6512761"/>
              <a:gd name="connsiteY2" fmla="*/ 311627 h 878213"/>
              <a:gd name="connsiteX3" fmla="*/ 4602148 w 6512761"/>
              <a:gd name="connsiteY3" fmla="*/ 745665 h 878213"/>
              <a:gd name="connsiteX4" fmla="*/ 6381066 w 6512761"/>
              <a:gd name="connsiteY4" fmla="*/ 55742 h 878213"/>
              <a:gd name="connsiteX5" fmla="*/ 6359780 w 6512761"/>
              <a:gd name="connsiteY5" fmla="*/ 0 h 878213"/>
              <a:gd name="connsiteX6" fmla="*/ 6512761 w 6512761"/>
              <a:gd name="connsiteY6" fmla="*/ 58930 h 878213"/>
              <a:gd name="connsiteX7" fmla="*/ 6469586 w 6512761"/>
              <a:gd name="connsiteY7" fmla="*/ 208193 h 878213"/>
              <a:gd name="connsiteX8" fmla="*/ 6436506 w 6512761"/>
              <a:gd name="connsiteY8" fmla="*/ 164830 h 878213"/>
              <a:gd name="connsiteX9" fmla="*/ 4635262 w 6512761"/>
              <a:gd name="connsiteY9" fmla="*/ 872972 h 878213"/>
              <a:gd name="connsiteX10" fmla="*/ 2993579 w 6512761"/>
              <a:gd name="connsiteY10" fmla="*/ 395195 h 878213"/>
              <a:gd name="connsiteX11" fmla="*/ 1302319 w 6512761"/>
              <a:gd name="connsiteY11" fmla="*/ 837225 h 878213"/>
              <a:gd name="connsiteX12" fmla="*/ 168846 w 6512761"/>
              <a:gd name="connsiteY12" fmla="*/ 878213 h 878213"/>
              <a:gd name="connsiteX13" fmla="*/ 0 w 6512761"/>
              <a:gd name="connsiteY13" fmla="*/ 423383 h 878213"/>
              <a:gd name="connsiteX0" fmla="*/ 0 w 6512761"/>
              <a:gd name="connsiteY0" fmla="*/ 423383 h 875034"/>
              <a:gd name="connsiteX1" fmla="*/ 1274006 w 6512761"/>
              <a:gd name="connsiteY1" fmla="*/ 720311 h 875034"/>
              <a:gd name="connsiteX2" fmla="*/ 2976318 w 6512761"/>
              <a:gd name="connsiteY2" fmla="*/ 311627 h 875034"/>
              <a:gd name="connsiteX3" fmla="*/ 4602148 w 6512761"/>
              <a:gd name="connsiteY3" fmla="*/ 745665 h 875034"/>
              <a:gd name="connsiteX4" fmla="*/ 6381066 w 6512761"/>
              <a:gd name="connsiteY4" fmla="*/ 55742 h 875034"/>
              <a:gd name="connsiteX5" fmla="*/ 6359780 w 6512761"/>
              <a:gd name="connsiteY5" fmla="*/ 0 h 875034"/>
              <a:gd name="connsiteX6" fmla="*/ 6512761 w 6512761"/>
              <a:gd name="connsiteY6" fmla="*/ 58930 h 875034"/>
              <a:gd name="connsiteX7" fmla="*/ 6469586 w 6512761"/>
              <a:gd name="connsiteY7" fmla="*/ 208193 h 875034"/>
              <a:gd name="connsiteX8" fmla="*/ 6436506 w 6512761"/>
              <a:gd name="connsiteY8" fmla="*/ 164830 h 875034"/>
              <a:gd name="connsiteX9" fmla="*/ 4635262 w 6512761"/>
              <a:gd name="connsiteY9" fmla="*/ 872972 h 875034"/>
              <a:gd name="connsiteX10" fmla="*/ 2993579 w 6512761"/>
              <a:gd name="connsiteY10" fmla="*/ 395195 h 875034"/>
              <a:gd name="connsiteX11" fmla="*/ 1302319 w 6512761"/>
              <a:gd name="connsiteY11" fmla="*/ 837225 h 875034"/>
              <a:gd name="connsiteX12" fmla="*/ 49573 w 6512761"/>
              <a:gd name="connsiteY12" fmla="*/ 597529 h 875034"/>
              <a:gd name="connsiteX13" fmla="*/ 0 w 6512761"/>
              <a:gd name="connsiteY13" fmla="*/ 423383 h 875034"/>
              <a:gd name="connsiteX0" fmla="*/ 0 w 6512761"/>
              <a:gd name="connsiteY0" fmla="*/ 423383 h 875034"/>
              <a:gd name="connsiteX1" fmla="*/ 1150810 w 6512761"/>
              <a:gd name="connsiteY1" fmla="*/ 553152 h 875034"/>
              <a:gd name="connsiteX2" fmla="*/ 2976318 w 6512761"/>
              <a:gd name="connsiteY2" fmla="*/ 311627 h 875034"/>
              <a:gd name="connsiteX3" fmla="*/ 4602148 w 6512761"/>
              <a:gd name="connsiteY3" fmla="*/ 745665 h 875034"/>
              <a:gd name="connsiteX4" fmla="*/ 6381066 w 6512761"/>
              <a:gd name="connsiteY4" fmla="*/ 55742 h 875034"/>
              <a:gd name="connsiteX5" fmla="*/ 6359780 w 6512761"/>
              <a:gd name="connsiteY5" fmla="*/ 0 h 875034"/>
              <a:gd name="connsiteX6" fmla="*/ 6512761 w 6512761"/>
              <a:gd name="connsiteY6" fmla="*/ 58930 h 875034"/>
              <a:gd name="connsiteX7" fmla="*/ 6469586 w 6512761"/>
              <a:gd name="connsiteY7" fmla="*/ 208193 h 875034"/>
              <a:gd name="connsiteX8" fmla="*/ 6436506 w 6512761"/>
              <a:gd name="connsiteY8" fmla="*/ 164830 h 875034"/>
              <a:gd name="connsiteX9" fmla="*/ 4635262 w 6512761"/>
              <a:gd name="connsiteY9" fmla="*/ 872972 h 875034"/>
              <a:gd name="connsiteX10" fmla="*/ 2993579 w 6512761"/>
              <a:gd name="connsiteY10" fmla="*/ 395195 h 875034"/>
              <a:gd name="connsiteX11" fmla="*/ 1302319 w 6512761"/>
              <a:gd name="connsiteY11" fmla="*/ 837225 h 875034"/>
              <a:gd name="connsiteX12" fmla="*/ 49573 w 6512761"/>
              <a:gd name="connsiteY12" fmla="*/ 597529 h 875034"/>
              <a:gd name="connsiteX13" fmla="*/ 0 w 6512761"/>
              <a:gd name="connsiteY13" fmla="*/ 423383 h 875034"/>
              <a:gd name="connsiteX0" fmla="*/ 0 w 6512761"/>
              <a:gd name="connsiteY0" fmla="*/ 423383 h 875133"/>
              <a:gd name="connsiteX1" fmla="*/ 1150810 w 6512761"/>
              <a:gd name="connsiteY1" fmla="*/ 553152 h 875133"/>
              <a:gd name="connsiteX2" fmla="*/ 2976318 w 6512761"/>
              <a:gd name="connsiteY2" fmla="*/ 311627 h 875133"/>
              <a:gd name="connsiteX3" fmla="*/ 4602148 w 6512761"/>
              <a:gd name="connsiteY3" fmla="*/ 745665 h 875133"/>
              <a:gd name="connsiteX4" fmla="*/ 6381066 w 6512761"/>
              <a:gd name="connsiteY4" fmla="*/ 55742 h 875133"/>
              <a:gd name="connsiteX5" fmla="*/ 6359780 w 6512761"/>
              <a:gd name="connsiteY5" fmla="*/ 0 h 875133"/>
              <a:gd name="connsiteX6" fmla="*/ 6512761 w 6512761"/>
              <a:gd name="connsiteY6" fmla="*/ 58930 h 875133"/>
              <a:gd name="connsiteX7" fmla="*/ 6469586 w 6512761"/>
              <a:gd name="connsiteY7" fmla="*/ 208193 h 875133"/>
              <a:gd name="connsiteX8" fmla="*/ 6436506 w 6512761"/>
              <a:gd name="connsiteY8" fmla="*/ 164830 h 875133"/>
              <a:gd name="connsiteX9" fmla="*/ 4635262 w 6512761"/>
              <a:gd name="connsiteY9" fmla="*/ 872972 h 875133"/>
              <a:gd name="connsiteX10" fmla="*/ 2993579 w 6512761"/>
              <a:gd name="connsiteY10" fmla="*/ 395195 h 875133"/>
              <a:gd name="connsiteX11" fmla="*/ 1178469 w 6512761"/>
              <a:gd name="connsiteY11" fmla="*/ 688987 h 875133"/>
              <a:gd name="connsiteX12" fmla="*/ 49573 w 6512761"/>
              <a:gd name="connsiteY12" fmla="*/ 597529 h 875133"/>
              <a:gd name="connsiteX13" fmla="*/ 0 w 6512761"/>
              <a:gd name="connsiteY13" fmla="*/ 423383 h 875133"/>
              <a:gd name="connsiteX0" fmla="*/ 0 w 6512761"/>
              <a:gd name="connsiteY0" fmla="*/ 423383 h 875133"/>
              <a:gd name="connsiteX1" fmla="*/ 1150810 w 6512761"/>
              <a:gd name="connsiteY1" fmla="*/ 553152 h 875133"/>
              <a:gd name="connsiteX2" fmla="*/ 2976318 w 6512761"/>
              <a:gd name="connsiteY2" fmla="*/ 311627 h 875133"/>
              <a:gd name="connsiteX3" fmla="*/ 4602148 w 6512761"/>
              <a:gd name="connsiteY3" fmla="*/ 745665 h 875133"/>
              <a:gd name="connsiteX4" fmla="*/ 6381066 w 6512761"/>
              <a:gd name="connsiteY4" fmla="*/ 55742 h 875133"/>
              <a:gd name="connsiteX5" fmla="*/ 6359780 w 6512761"/>
              <a:gd name="connsiteY5" fmla="*/ 0 h 875133"/>
              <a:gd name="connsiteX6" fmla="*/ 6512761 w 6512761"/>
              <a:gd name="connsiteY6" fmla="*/ 58930 h 875133"/>
              <a:gd name="connsiteX7" fmla="*/ 6469586 w 6512761"/>
              <a:gd name="connsiteY7" fmla="*/ 208193 h 875133"/>
              <a:gd name="connsiteX8" fmla="*/ 6436506 w 6512761"/>
              <a:gd name="connsiteY8" fmla="*/ 164830 h 875133"/>
              <a:gd name="connsiteX9" fmla="*/ 4635262 w 6512761"/>
              <a:gd name="connsiteY9" fmla="*/ 872972 h 875133"/>
              <a:gd name="connsiteX10" fmla="*/ 2993579 w 6512761"/>
              <a:gd name="connsiteY10" fmla="*/ 395195 h 875133"/>
              <a:gd name="connsiteX11" fmla="*/ 1178469 w 6512761"/>
              <a:gd name="connsiteY11" fmla="*/ 688987 h 875133"/>
              <a:gd name="connsiteX12" fmla="*/ 50880 w 6512761"/>
              <a:gd name="connsiteY12" fmla="*/ 559688 h 875133"/>
              <a:gd name="connsiteX13" fmla="*/ 0 w 6512761"/>
              <a:gd name="connsiteY13" fmla="*/ 423383 h 875133"/>
              <a:gd name="connsiteX0" fmla="*/ 0 w 6473308"/>
              <a:gd name="connsiteY0" fmla="*/ 489151 h 875133"/>
              <a:gd name="connsiteX1" fmla="*/ 1111357 w 6473308"/>
              <a:gd name="connsiteY1" fmla="*/ 553152 h 875133"/>
              <a:gd name="connsiteX2" fmla="*/ 2936865 w 6473308"/>
              <a:gd name="connsiteY2" fmla="*/ 311627 h 875133"/>
              <a:gd name="connsiteX3" fmla="*/ 4562695 w 6473308"/>
              <a:gd name="connsiteY3" fmla="*/ 745665 h 875133"/>
              <a:gd name="connsiteX4" fmla="*/ 6341613 w 6473308"/>
              <a:gd name="connsiteY4" fmla="*/ 55742 h 875133"/>
              <a:gd name="connsiteX5" fmla="*/ 6320327 w 6473308"/>
              <a:gd name="connsiteY5" fmla="*/ 0 h 875133"/>
              <a:gd name="connsiteX6" fmla="*/ 6473308 w 6473308"/>
              <a:gd name="connsiteY6" fmla="*/ 58930 h 875133"/>
              <a:gd name="connsiteX7" fmla="*/ 6430133 w 6473308"/>
              <a:gd name="connsiteY7" fmla="*/ 208193 h 875133"/>
              <a:gd name="connsiteX8" fmla="*/ 6397053 w 6473308"/>
              <a:gd name="connsiteY8" fmla="*/ 164830 h 875133"/>
              <a:gd name="connsiteX9" fmla="*/ 4595809 w 6473308"/>
              <a:gd name="connsiteY9" fmla="*/ 872972 h 875133"/>
              <a:gd name="connsiteX10" fmla="*/ 2954126 w 6473308"/>
              <a:gd name="connsiteY10" fmla="*/ 395195 h 875133"/>
              <a:gd name="connsiteX11" fmla="*/ 1139016 w 6473308"/>
              <a:gd name="connsiteY11" fmla="*/ 688987 h 875133"/>
              <a:gd name="connsiteX12" fmla="*/ 11427 w 6473308"/>
              <a:gd name="connsiteY12" fmla="*/ 559688 h 875133"/>
              <a:gd name="connsiteX13" fmla="*/ 0 w 6473308"/>
              <a:gd name="connsiteY13" fmla="*/ 489151 h 875133"/>
              <a:gd name="connsiteX0" fmla="*/ 0 w 6473308"/>
              <a:gd name="connsiteY0" fmla="*/ 489151 h 875133"/>
              <a:gd name="connsiteX1" fmla="*/ 1083397 w 6473308"/>
              <a:gd name="connsiteY1" fmla="*/ 593864 h 875133"/>
              <a:gd name="connsiteX2" fmla="*/ 2936865 w 6473308"/>
              <a:gd name="connsiteY2" fmla="*/ 311627 h 875133"/>
              <a:gd name="connsiteX3" fmla="*/ 4562695 w 6473308"/>
              <a:gd name="connsiteY3" fmla="*/ 745665 h 875133"/>
              <a:gd name="connsiteX4" fmla="*/ 6341613 w 6473308"/>
              <a:gd name="connsiteY4" fmla="*/ 55742 h 875133"/>
              <a:gd name="connsiteX5" fmla="*/ 6320327 w 6473308"/>
              <a:gd name="connsiteY5" fmla="*/ 0 h 875133"/>
              <a:gd name="connsiteX6" fmla="*/ 6473308 w 6473308"/>
              <a:gd name="connsiteY6" fmla="*/ 58930 h 875133"/>
              <a:gd name="connsiteX7" fmla="*/ 6430133 w 6473308"/>
              <a:gd name="connsiteY7" fmla="*/ 208193 h 875133"/>
              <a:gd name="connsiteX8" fmla="*/ 6397053 w 6473308"/>
              <a:gd name="connsiteY8" fmla="*/ 164830 h 875133"/>
              <a:gd name="connsiteX9" fmla="*/ 4595809 w 6473308"/>
              <a:gd name="connsiteY9" fmla="*/ 872972 h 875133"/>
              <a:gd name="connsiteX10" fmla="*/ 2954126 w 6473308"/>
              <a:gd name="connsiteY10" fmla="*/ 395195 h 875133"/>
              <a:gd name="connsiteX11" fmla="*/ 1139016 w 6473308"/>
              <a:gd name="connsiteY11" fmla="*/ 688987 h 875133"/>
              <a:gd name="connsiteX12" fmla="*/ 11427 w 6473308"/>
              <a:gd name="connsiteY12" fmla="*/ 559688 h 875133"/>
              <a:gd name="connsiteX13" fmla="*/ 0 w 6473308"/>
              <a:gd name="connsiteY13" fmla="*/ 489151 h 875133"/>
              <a:gd name="connsiteX0" fmla="*/ 0 w 6473308"/>
              <a:gd name="connsiteY0" fmla="*/ 489151 h 872985"/>
              <a:gd name="connsiteX1" fmla="*/ 1083397 w 6473308"/>
              <a:gd name="connsiteY1" fmla="*/ 593864 h 872985"/>
              <a:gd name="connsiteX2" fmla="*/ 2936865 w 6473308"/>
              <a:gd name="connsiteY2" fmla="*/ 311627 h 872985"/>
              <a:gd name="connsiteX3" fmla="*/ 4562695 w 6473308"/>
              <a:gd name="connsiteY3" fmla="*/ 745665 h 872985"/>
              <a:gd name="connsiteX4" fmla="*/ 6341613 w 6473308"/>
              <a:gd name="connsiteY4" fmla="*/ 55742 h 872985"/>
              <a:gd name="connsiteX5" fmla="*/ 6320327 w 6473308"/>
              <a:gd name="connsiteY5" fmla="*/ 0 h 872985"/>
              <a:gd name="connsiteX6" fmla="*/ 6473308 w 6473308"/>
              <a:gd name="connsiteY6" fmla="*/ 58930 h 872985"/>
              <a:gd name="connsiteX7" fmla="*/ 6430133 w 6473308"/>
              <a:gd name="connsiteY7" fmla="*/ 208193 h 872985"/>
              <a:gd name="connsiteX8" fmla="*/ 6397053 w 6473308"/>
              <a:gd name="connsiteY8" fmla="*/ 164830 h 872985"/>
              <a:gd name="connsiteX9" fmla="*/ 4595809 w 6473308"/>
              <a:gd name="connsiteY9" fmla="*/ 872972 h 872985"/>
              <a:gd name="connsiteX10" fmla="*/ 2830018 w 6473308"/>
              <a:gd name="connsiteY10" fmla="*/ 144654 h 872985"/>
              <a:gd name="connsiteX11" fmla="*/ 1139016 w 6473308"/>
              <a:gd name="connsiteY11" fmla="*/ 688987 h 872985"/>
              <a:gd name="connsiteX12" fmla="*/ 11427 w 6473308"/>
              <a:gd name="connsiteY12" fmla="*/ 559688 h 872985"/>
              <a:gd name="connsiteX13" fmla="*/ 0 w 6473308"/>
              <a:gd name="connsiteY13" fmla="*/ 489151 h 872985"/>
              <a:gd name="connsiteX0" fmla="*/ 0 w 6473308"/>
              <a:gd name="connsiteY0" fmla="*/ 489151 h 872985"/>
              <a:gd name="connsiteX1" fmla="*/ 1083397 w 6473308"/>
              <a:gd name="connsiteY1" fmla="*/ 593864 h 872985"/>
              <a:gd name="connsiteX2" fmla="*/ 2891011 w 6473308"/>
              <a:gd name="connsiteY2" fmla="*/ 211541 h 872985"/>
              <a:gd name="connsiteX3" fmla="*/ 4562695 w 6473308"/>
              <a:gd name="connsiteY3" fmla="*/ 745665 h 872985"/>
              <a:gd name="connsiteX4" fmla="*/ 6341613 w 6473308"/>
              <a:gd name="connsiteY4" fmla="*/ 55742 h 872985"/>
              <a:gd name="connsiteX5" fmla="*/ 6320327 w 6473308"/>
              <a:gd name="connsiteY5" fmla="*/ 0 h 872985"/>
              <a:gd name="connsiteX6" fmla="*/ 6473308 w 6473308"/>
              <a:gd name="connsiteY6" fmla="*/ 58930 h 872985"/>
              <a:gd name="connsiteX7" fmla="*/ 6430133 w 6473308"/>
              <a:gd name="connsiteY7" fmla="*/ 208193 h 872985"/>
              <a:gd name="connsiteX8" fmla="*/ 6397053 w 6473308"/>
              <a:gd name="connsiteY8" fmla="*/ 164830 h 872985"/>
              <a:gd name="connsiteX9" fmla="*/ 4595809 w 6473308"/>
              <a:gd name="connsiteY9" fmla="*/ 872972 h 872985"/>
              <a:gd name="connsiteX10" fmla="*/ 2830018 w 6473308"/>
              <a:gd name="connsiteY10" fmla="*/ 144654 h 872985"/>
              <a:gd name="connsiteX11" fmla="*/ 1139016 w 6473308"/>
              <a:gd name="connsiteY11" fmla="*/ 688987 h 872985"/>
              <a:gd name="connsiteX12" fmla="*/ 11427 w 6473308"/>
              <a:gd name="connsiteY12" fmla="*/ 559688 h 872985"/>
              <a:gd name="connsiteX13" fmla="*/ 0 w 6473308"/>
              <a:gd name="connsiteY13" fmla="*/ 489151 h 872985"/>
              <a:gd name="connsiteX0" fmla="*/ 0 w 6473308"/>
              <a:gd name="connsiteY0" fmla="*/ 489151 h 872985"/>
              <a:gd name="connsiteX1" fmla="*/ 1083397 w 6473308"/>
              <a:gd name="connsiteY1" fmla="*/ 593864 h 872985"/>
              <a:gd name="connsiteX2" fmla="*/ 2891011 w 6473308"/>
              <a:gd name="connsiteY2" fmla="*/ 211541 h 872985"/>
              <a:gd name="connsiteX3" fmla="*/ 4562695 w 6473308"/>
              <a:gd name="connsiteY3" fmla="*/ 745665 h 872985"/>
              <a:gd name="connsiteX4" fmla="*/ 6341613 w 6473308"/>
              <a:gd name="connsiteY4" fmla="*/ 55742 h 872985"/>
              <a:gd name="connsiteX5" fmla="*/ 6320327 w 6473308"/>
              <a:gd name="connsiteY5" fmla="*/ 0 h 872985"/>
              <a:gd name="connsiteX6" fmla="*/ 6473308 w 6473308"/>
              <a:gd name="connsiteY6" fmla="*/ 58930 h 872985"/>
              <a:gd name="connsiteX7" fmla="*/ 6430133 w 6473308"/>
              <a:gd name="connsiteY7" fmla="*/ 208193 h 872985"/>
              <a:gd name="connsiteX8" fmla="*/ 6397053 w 6473308"/>
              <a:gd name="connsiteY8" fmla="*/ 164830 h 872985"/>
              <a:gd name="connsiteX9" fmla="*/ 4595809 w 6473308"/>
              <a:gd name="connsiteY9" fmla="*/ 872972 h 872985"/>
              <a:gd name="connsiteX10" fmla="*/ 2830018 w 6473308"/>
              <a:gd name="connsiteY10" fmla="*/ 144654 h 872985"/>
              <a:gd name="connsiteX11" fmla="*/ 1139016 w 6473308"/>
              <a:gd name="connsiteY11" fmla="*/ 688987 h 872985"/>
              <a:gd name="connsiteX12" fmla="*/ 11427 w 6473308"/>
              <a:gd name="connsiteY12" fmla="*/ 559688 h 872985"/>
              <a:gd name="connsiteX13" fmla="*/ 0 w 6473308"/>
              <a:gd name="connsiteY13" fmla="*/ 489151 h 872985"/>
              <a:gd name="connsiteX0" fmla="*/ 0 w 6473308"/>
              <a:gd name="connsiteY0" fmla="*/ 489151 h 872985"/>
              <a:gd name="connsiteX1" fmla="*/ 1083397 w 6473308"/>
              <a:gd name="connsiteY1" fmla="*/ 593864 h 872985"/>
              <a:gd name="connsiteX2" fmla="*/ 2891011 w 6473308"/>
              <a:gd name="connsiteY2" fmla="*/ 211541 h 872985"/>
              <a:gd name="connsiteX3" fmla="*/ 4562695 w 6473308"/>
              <a:gd name="connsiteY3" fmla="*/ 745665 h 872985"/>
              <a:gd name="connsiteX4" fmla="*/ 6341613 w 6473308"/>
              <a:gd name="connsiteY4" fmla="*/ 55742 h 872985"/>
              <a:gd name="connsiteX5" fmla="*/ 6320327 w 6473308"/>
              <a:gd name="connsiteY5" fmla="*/ 0 h 872985"/>
              <a:gd name="connsiteX6" fmla="*/ 6473308 w 6473308"/>
              <a:gd name="connsiteY6" fmla="*/ 58930 h 872985"/>
              <a:gd name="connsiteX7" fmla="*/ 6430133 w 6473308"/>
              <a:gd name="connsiteY7" fmla="*/ 208193 h 872985"/>
              <a:gd name="connsiteX8" fmla="*/ 6397053 w 6473308"/>
              <a:gd name="connsiteY8" fmla="*/ 164830 h 872985"/>
              <a:gd name="connsiteX9" fmla="*/ 4595809 w 6473308"/>
              <a:gd name="connsiteY9" fmla="*/ 872972 h 872985"/>
              <a:gd name="connsiteX10" fmla="*/ 2830018 w 6473308"/>
              <a:gd name="connsiteY10" fmla="*/ 144654 h 872985"/>
              <a:gd name="connsiteX11" fmla="*/ 1139016 w 6473308"/>
              <a:gd name="connsiteY11" fmla="*/ 688987 h 872985"/>
              <a:gd name="connsiteX12" fmla="*/ 11427 w 6473308"/>
              <a:gd name="connsiteY12" fmla="*/ 559688 h 872985"/>
              <a:gd name="connsiteX13" fmla="*/ 0 w 6473308"/>
              <a:gd name="connsiteY13" fmla="*/ 489151 h 872985"/>
              <a:gd name="connsiteX0" fmla="*/ 0 w 6473308"/>
              <a:gd name="connsiteY0" fmla="*/ 489151 h 873671"/>
              <a:gd name="connsiteX1" fmla="*/ 1083397 w 6473308"/>
              <a:gd name="connsiteY1" fmla="*/ 593864 h 873671"/>
              <a:gd name="connsiteX2" fmla="*/ 2891011 w 6473308"/>
              <a:gd name="connsiteY2" fmla="*/ 211541 h 873671"/>
              <a:gd name="connsiteX3" fmla="*/ 4562695 w 6473308"/>
              <a:gd name="connsiteY3" fmla="*/ 745665 h 873671"/>
              <a:gd name="connsiteX4" fmla="*/ 6341613 w 6473308"/>
              <a:gd name="connsiteY4" fmla="*/ 55742 h 873671"/>
              <a:gd name="connsiteX5" fmla="*/ 6320327 w 6473308"/>
              <a:gd name="connsiteY5" fmla="*/ 0 h 873671"/>
              <a:gd name="connsiteX6" fmla="*/ 6473308 w 6473308"/>
              <a:gd name="connsiteY6" fmla="*/ 58930 h 873671"/>
              <a:gd name="connsiteX7" fmla="*/ 6430133 w 6473308"/>
              <a:gd name="connsiteY7" fmla="*/ 208193 h 873671"/>
              <a:gd name="connsiteX8" fmla="*/ 6397053 w 6473308"/>
              <a:gd name="connsiteY8" fmla="*/ 164830 h 873671"/>
              <a:gd name="connsiteX9" fmla="*/ 4595809 w 6473308"/>
              <a:gd name="connsiteY9" fmla="*/ 872972 h 873671"/>
              <a:gd name="connsiteX10" fmla="*/ 2941976 w 6473308"/>
              <a:gd name="connsiteY10" fmla="*/ 307637 h 873671"/>
              <a:gd name="connsiteX11" fmla="*/ 1139016 w 6473308"/>
              <a:gd name="connsiteY11" fmla="*/ 688987 h 873671"/>
              <a:gd name="connsiteX12" fmla="*/ 11427 w 6473308"/>
              <a:gd name="connsiteY12" fmla="*/ 559688 h 873671"/>
              <a:gd name="connsiteX13" fmla="*/ 0 w 6473308"/>
              <a:gd name="connsiteY13" fmla="*/ 489151 h 873671"/>
              <a:gd name="connsiteX0" fmla="*/ 0 w 6473308"/>
              <a:gd name="connsiteY0" fmla="*/ 489151 h 873671"/>
              <a:gd name="connsiteX1" fmla="*/ 1083397 w 6473308"/>
              <a:gd name="connsiteY1" fmla="*/ 593864 h 873671"/>
              <a:gd name="connsiteX2" fmla="*/ 2838103 w 6473308"/>
              <a:gd name="connsiteY2" fmla="*/ 96057 h 873671"/>
              <a:gd name="connsiteX3" fmla="*/ 4562695 w 6473308"/>
              <a:gd name="connsiteY3" fmla="*/ 745665 h 873671"/>
              <a:gd name="connsiteX4" fmla="*/ 6341613 w 6473308"/>
              <a:gd name="connsiteY4" fmla="*/ 55742 h 873671"/>
              <a:gd name="connsiteX5" fmla="*/ 6320327 w 6473308"/>
              <a:gd name="connsiteY5" fmla="*/ 0 h 873671"/>
              <a:gd name="connsiteX6" fmla="*/ 6473308 w 6473308"/>
              <a:gd name="connsiteY6" fmla="*/ 58930 h 873671"/>
              <a:gd name="connsiteX7" fmla="*/ 6430133 w 6473308"/>
              <a:gd name="connsiteY7" fmla="*/ 208193 h 873671"/>
              <a:gd name="connsiteX8" fmla="*/ 6397053 w 6473308"/>
              <a:gd name="connsiteY8" fmla="*/ 164830 h 873671"/>
              <a:gd name="connsiteX9" fmla="*/ 4595809 w 6473308"/>
              <a:gd name="connsiteY9" fmla="*/ 872972 h 873671"/>
              <a:gd name="connsiteX10" fmla="*/ 2941976 w 6473308"/>
              <a:gd name="connsiteY10" fmla="*/ 307637 h 873671"/>
              <a:gd name="connsiteX11" fmla="*/ 1139016 w 6473308"/>
              <a:gd name="connsiteY11" fmla="*/ 688987 h 873671"/>
              <a:gd name="connsiteX12" fmla="*/ 11427 w 6473308"/>
              <a:gd name="connsiteY12" fmla="*/ 559688 h 873671"/>
              <a:gd name="connsiteX13" fmla="*/ 0 w 6473308"/>
              <a:gd name="connsiteY13" fmla="*/ 489151 h 873671"/>
              <a:gd name="connsiteX0" fmla="*/ 0 w 6473308"/>
              <a:gd name="connsiteY0" fmla="*/ 489151 h 872994"/>
              <a:gd name="connsiteX1" fmla="*/ 1083397 w 6473308"/>
              <a:gd name="connsiteY1" fmla="*/ 593864 h 872994"/>
              <a:gd name="connsiteX2" fmla="*/ 2838103 w 6473308"/>
              <a:gd name="connsiteY2" fmla="*/ 96057 h 872994"/>
              <a:gd name="connsiteX3" fmla="*/ 4562695 w 6473308"/>
              <a:gd name="connsiteY3" fmla="*/ 745665 h 872994"/>
              <a:gd name="connsiteX4" fmla="*/ 6341613 w 6473308"/>
              <a:gd name="connsiteY4" fmla="*/ 55742 h 872994"/>
              <a:gd name="connsiteX5" fmla="*/ 6320327 w 6473308"/>
              <a:gd name="connsiteY5" fmla="*/ 0 h 872994"/>
              <a:gd name="connsiteX6" fmla="*/ 6473308 w 6473308"/>
              <a:gd name="connsiteY6" fmla="*/ 58930 h 872994"/>
              <a:gd name="connsiteX7" fmla="*/ 6430133 w 6473308"/>
              <a:gd name="connsiteY7" fmla="*/ 208193 h 872994"/>
              <a:gd name="connsiteX8" fmla="*/ 6397053 w 6473308"/>
              <a:gd name="connsiteY8" fmla="*/ 164830 h 872994"/>
              <a:gd name="connsiteX9" fmla="*/ 4595809 w 6473308"/>
              <a:gd name="connsiteY9" fmla="*/ 872972 h 872994"/>
              <a:gd name="connsiteX10" fmla="*/ 2889067 w 6473308"/>
              <a:gd name="connsiteY10" fmla="*/ 192154 h 872994"/>
              <a:gd name="connsiteX11" fmla="*/ 1139016 w 6473308"/>
              <a:gd name="connsiteY11" fmla="*/ 688987 h 872994"/>
              <a:gd name="connsiteX12" fmla="*/ 11427 w 6473308"/>
              <a:gd name="connsiteY12" fmla="*/ 559688 h 872994"/>
              <a:gd name="connsiteX13" fmla="*/ 0 w 6473308"/>
              <a:gd name="connsiteY13" fmla="*/ 489151 h 872994"/>
              <a:gd name="connsiteX0" fmla="*/ 0 w 6473308"/>
              <a:gd name="connsiteY0" fmla="*/ 489151 h 872998"/>
              <a:gd name="connsiteX1" fmla="*/ 1083397 w 6473308"/>
              <a:gd name="connsiteY1" fmla="*/ 593864 h 872998"/>
              <a:gd name="connsiteX2" fmla="*/ 2838103 w 6473308"/>
              <a:gd name="connsiteY2" fmla="*/ 96057 h 872998"/>
              <a:gd name="connsiteX3" fmla="*/ 4562695 w 6473308"/>
              <a:gd name="connsiteY3" fmla="*/ 745665 h 872998"/>
              <a:gd name="connsiteX4" fmla="*/ 6341613 w 6473308"/>
              <a:gd name="connsiteY4" fmla="*/ 55742 h 872998"/>
              <a:gd name="connsiteX5" fmla="*/ 6320327 w 6473308"/>
              <a:gd name="connsiteY5" fmla="*/ 0 h 872998"/>
              <a:gd name="connsiteX6" fmla="*/ 6473308 w 6473308"/>
              <a:gd name="connsiteY6" fmla="*/ 58930 h 872998"/>
              <a:gd name="connsiteX7" fmla="*/ 6430133 w 6473308"/>
              <a:gd name="connsiteY7" fmla="*/ 208193 h 872998"/>
              <a:gd name="connsiteX8" fmla="*/ 6397053 w 6473308"/>
              <a:gd name="connsiteY8" fmla="*/ 164830 h 872998"/>
              <a:gd name="connsiteX9" fmla="*/ 4595809 w 6473308"/>
              <a:gd name="connsiteY9" fmla="*/ 872972 h 872998"/>
              <a:gd name="connsiteX10" fmla="*/ 2889067 w 6473308"/>
              <a:gd name="connsiteY10" fmla="*/ 192154 h 872998"/>
              <a:gd name="connsiteX11" fmla="*/ 1139016 w 6473308"/>
              <a:gd name="connsiteY11" fmla="*/ 688987 h 872998"/>
              <a:gd name="connsiteX12" fmla="*/ 11427 w 6473308"/>
              <a:gd name="connsiteY12" fmla="*/ 559688 h 872998"/>
              <a:gd name="connsiteX13" fmla="*/ 0 w 6473308"/>
              <a:gd name="connsiteY13" fmla="*/ 489151 h 872998"/>
              <a:gd name="connsiteX0" fmla="*/ 0 w 6473308"/>
              <a:gd name="connsiteY0" fmla="*/ 489151 h 872995"/>
              <a:gd name="connsiteX1" fmla="*/ 1083397 w 6473308"/>
              <a:gd name="connsiteY1" fmla="*/ 593864 h 872995"/>
              <a:gd name="connsiteX2" fmla="*/ 2838103 w 6473308"/>
              <a:gd name="connsiteY2" fmla="*/ 96057 h 872995"/>
              <a:gd name="connsiteX3" fmla="*/ 4562695 w 6473308"/>
              <a:gd name="connsiteY3" fmla="*/ 745665 h 872995"/>
              <a:gd name="connsiteX4" fmla="*/ 6341613 w 6473308"/>
              <a:gd name="connsiteY4" fmla="*/ 55742 h 872995"/>
              <a:gd name="connsiteX5" fmla="*/ 6320327 w 6473308"/>
              <a:gd name="connsiteY5" fmla="*/ 0 h 872995"/>
              <a:gd name="connsiteX6" fmla="*/ 6473308 w 6473308"/>
              <a:gd name="connsiteY6" fmla="*/ 58930 h 872995"/>
              <a:gd name="connsiteX7" fmla="*/ 6430133 w 6473308"/>
              <a:gd name="connsiteY7" fmla="*/ 208193 h 872995"/>
              <a:gd name="connsiteX8" fmla="*/ 6397053 w 6473308"/>
              <a:gd name="connsiteY8" fmla="*/ 164830 h 872995"/>
              <a:gd name="connsiteX9" fmla="*/ 4595809 w 6473308"/>
              <a:gd name="connsiteY9" fmla="*/ 872972 h 872995"/>
              <a:gd name="connsiteX10" fmla="*/ 2889067 w 6473308"/>
              <a:gd name="connsiteY10" fmla="*/ 192154 h 872995"/>
              <a:gd name="connsiteX11" fmla="*/ 1139016 w 6473308"/>
              <a:gd name="connsiteY11" fmla="*/ 688987 h 872995"/>
              <a:gd name="connsiteX12" fmla="*/ 11427 w 6473308"/>
              <a:gd name="connsiteY12" fmla="*/ 559688 h 872995"/>
              <a:gd name="connsiteX13" fmla="*/ 0 w 6473308"/>
              <a:gd name="connsiteY13" fmla="*/ 489151 h 872995"/>
              <a:gd name="connsiteX0" fmla="*/ 0 w 6473308"/>
              <a:gd name="connsiteY0" fmla="*/ 489151 h 879982"/>
              <a:gd name="connsiteX1" fmla="*/ 1083397 w 6473308"/>
              <a:gd name="connsiteY1" fmla="*/ 593864 h 879982"/>
              <a:gd name="connsiteX2" fmla="*/ 2838103 w 6473308"/>
              <a:gd name="connsiteY2" fmla="*/ 96057 h 879982"/>
              <a:gd name="connsiteX3" fmla="*/ 4562695 w 6473308"/>
              <a:gd name="connsiteY3" fmla="*/ 745665 h 879982"/>
              <a:gd name="connsiteX4" fmla="*/ 6341613 w 6473308"/>
              <a:gd name="connsiteY4" fmla="*/ 55742 h 879982"/>
              <a:gd name="connsiteX5" fmla="*/ 6320327 w 6473308"/>
              <a:gd name="connsiteY5" fmla="*/ 0 h 879982"/>
              <a:gd name="connsiteX6" fmla="*/ 6473308 w 6473308"/>
              <a:gd name="connsiteY6" fmla="*/ 58930 h 879982"/>
              <a:gd name="connsiteX7" fmla="*/ 6430133 w 6473308"/>
              <a:gd name="connsiteY7" fmla="*/ 208193 h 879982"/>
              <a:gd name="connsiteX8" fmla="*/ 6397053 w 6473308"/>
              <a:gd name="connsiteY8" fmla="*/ 164830 h 879982"/>
              <a:gd name="connsiteX9" fmla="*/ 4595809 w 6473308"/>
              <a:gd name="connsiteY9" fmla="*/ 872972 h 879982"/>
              <a:gd name="connsiteX10" fmla="*/ 3666508 w 6473308"/>
              <a:gd name="connsiteY10" fmla="*/ 508186 h 879982"/>
              <a:gd name="connsiteX11" fmla="*/ 2889067 w 6473308"/>
              <a:gd name="connsiteY11" fmla="*/ 192154 h 879982"/>
              <a:gd name="connsiteX12" fmla="*/ 1139016 w 6473308"/>
              <a:gd name="connsiteY12" fmla="*/ 688987 h 879982"/>
              <a:gd name="connsiteX13" fmla="*/ 11427 w 6473308"/>
              <a:gd name="connsiteY13" fmla="*/ 559688 h 879982"/>
              <a:gd name="connsiteX14" fmla="*/ 0 w 6473308"/>
              <a:gd name="connsiteY14" fmla="*/ 489151 h 879982"/>
              <a:gd name="connsiteX0" fmla="*/ 0 w 6473308"/>
              <a:gd name="connsiteY0" fmla="*/ 489151 h 879982"/>
              <a:gd name="connsiteX1" fmla="*/ 1083397 w 6473308"/>
              <a:gd name="connsiteY1" fmla="*/ 593864 h 879982"/>
              <a:gd name="connsiteX2" fmla="*/ 2838103 w 6473308"/>
              <a:gd name="connsiteY2" fmla="*/ 96057 h 879982"/>
              <a:gd name="connsiteX3" fmla="*/ 3720990 w 6473308"/>
              <a:gd name="connsiteY3" fmla="*/ 413453 h 879982"/>
              <a:gd name="connsiteX4" fmla="*/ 4562695 w 6473308"/>
              <a:gd name="connsiteY4" fmla="*/ 745665 h 879982"/>
              <a:gd name="connsiteX5" fmla="*/ 6341613 w 6473308"/>
              <a:gd name="connsiteY5" fmla="*/ 55742 h 879982"/>
              <a:gd name="connsiteX6" fmla="*/ 6320327 w 6473308"/>
              <a:gd name="connsiteY6" fmla="*/ 0 h 879982"/>
              <a:gd name="connsiteX7" fmla="*/ 6473308 w 6473308"/>
              <a:gd name="connsiteY7" fmla="*/ 58930 h 879982"/>
              <a:gd name="connsiteX8" fmla="*/ 6430133 w 6473308"/>
              <a:gd name="connsiteY8" fmla="*/ 208193 h 879982"/>
              <a:gd name="connsiteX9" fmla="*/ 6397053 w 6473308"/>
              <a:gd name="connsiteY9" fmla="*/ 164830 h 879982"/>
              <a:gd name="connsiteX10" fmla="*/ 4595809 w 6473308"/>
              <a:gd name="connsiteY10" fmla="*/ 872972 h 879982"/>
              <a:gd name="connsiteX11" fmla="*/ 3666508 w 6473308"/>
              <a:gd name="connsiteY11" fmla="*/ 508186 h 879982"/>
              <a:gd name="connsiteX12" fmla="*/ 2889067 w 6473308"/>
              <a:gd name="connsiteY12" fmla="*/ 192154 h 879982"/>
              <a:gd name="connsiteX13" fmla="*/ 1139016 w 6473308"/>
              <a:gd name="connsiteY13" fmla="*/ 688987 h 879982"/>
              <a:gd name="connsiteX14" fmla="*/ 11427 w 6473308"/>
              <a:gd name="connsiteY14" fmla="*/ 559688 h 879982"/>
              <a:gd name="connsiteX15" fmla="*/ 0 w 6473308"/>
              <a:gd name="connsiteY15" fmla="*/ 489151 h 879982"/>
              <a:gd name="connsiteX0" fmla="*/ 0 w 6473308"/>
              <a:gd name="connsiteY0" fmla="*/ 489151 h 892320"/>
              <a:gd name="connsiteX1" fmla="*/ 1083397 w 6473308"/>
              <a:gd name="connsiteY1" fmla="*/ 593864 h 892320"/>
              <a:gd name="connsiteX2" fmla="*/ 2838103 w 6473308"/>
              <a:gd name="connsiteY2" fmla="*/ 96057 h 892320"/>
              <a:gd name="connsiteX3" fmla="*/ 3720990 w 6473308"/>
              <a:gd name="connsiteY3" fmla="*/ 413453 h 892320"/>
              <a:gd name="connsiteX4" fmla="*/ 4562695 w 6473308"/>
              <a:gd name="connsiteY4" fmla="*/ 745665 h 892320"/>
              <a:gd name="connsiteX5" fmla="*/ 6341613 w 6473308"/>
              <a:gd name="connsiteY5" fmla="*/ 55742 h 892320"/>
              <a:gd name="connsiteX6" fmla="*/ 6320327 w 6473308"/>
              <a:gd name="connsiteY6" fmla="*/ 0 h 892320"/>
              <a:gd name="connsiteX7" fmla="*/ 6473308 w 6473308"/>
              <a:gd name="connsiteY7" fmla="*/ 58930 h 892320"/>
              <a:gd name="connsiteX8" fmla="*/ 6430133 w 6473308"/>
              <a:gd name="connsiteY8" fmla="*/ 208193 h 892320"/>
              <a:gd name="connsiteX9" fmla="*/ 6397053 w 6473308"/>
              <a:gd name="connsiteY9" fmla="*/ 164830 h 892320"/>
              <a:gd name="connsiteX10" fmla="*/ 4595809 w 6473308"/>
              <a:gd name="connsiteY10" fmla="*/ 872972 h 892320"/>
              <a:gd name="connsiteX11" fmla="*/ 3556369 w 6473308"/>
              <a:gd name="connsiteY11" fmla="*/ 649306 h 892320"/>
              <a:gd name="connsiteX12" fmla="*/ 2889067 w 6473308"/>
              <a:gd name="connsiteY12" fmla="*/ 192154 h 892320"/>
              <a:gd name="connsiteX13" fmla="*/ 1139016 w 6473308"/>
              <a:gd name="connsiteY13" fmla="*/ 688987 h 892320"/>
              <a:gd name="connsiteX14" fmla="*/ 11427 w 6473308"/>
              <a:gd name="connsiteY14" fmla="*/ 559688 h 892320"/>
              <a:gd name="connsiteX15" fmla="*/ 0 w 6473308"/>
              <a:gd name="connsiteY15" fmla="*/ 489151 h 892320"/>
              <a:gd name="connsiteX0" fmla="*/ 0 w 6473308"/>
              <a:gd name="connsiteY0" fmla="*/ 489151 h 892320"/>
              <a:gd name="connsiteX1" fmla="*/ 1083397 w 6473308"/>
              <a:gd name="connsiteY1" fmla="*/ 593864 h 892320"/>
              <a:gd name="connsiteX2" fmla="*/ 2838103 w 6473308"/>
              <a:gd name="connsiteY2" fmla="*/ 96057 h 892320"/>
              <a:gd name="connsiteX3" fmla="*/ 3604090 w 6473308"/>
              <a:gd name="connsiteY3" fmla="*/ 585596 h 892320"/>
              <a:gd name="connsiteX4" fmla="*/ 4562695 w 6473308"/>
              <a:gd name="connsiteY4" fmla="*/ 745665 h 892320"/>
              <a:gd name="connsiteX5" fmla="*/ 6341613 w 6473308"/>
              <a:gd name="connsiteY5" fmla="*/ 55742 h 892320"/>
              <a:gd name="connsiteX6" fmla="*/ 6320327 w 6473308"/>
              <a:gd name="connsiteY6" fmla="*/ 0 h 892320"/>
              <a:gd name="connsiteX7" fmla="*/ 6473308 w 6473308"/>
              <a:gd name="connsiteY7" fmla="*/ 58930 h 892320"/>
              <a:gd name="connsiteX8" fmla="*/ 6430133 w 6473308"/>
              <a:gd name="connsiteY8" fmla="*/ 208193 h 892320"/>
              <a:gd name="connsiteX9" fmla="*/ 6397053 w 6473308"/>
              <a:gd name="connsiteY9" fmla="*/ 164830 h 892320"/>
              <a:gd name="connsiteX10" fmla="*/ 4595809 w 6473308"/>
              <a:gd name="connsiteY10" fmla="*/ 872972 h 892320"/>
              <a:gd name="connsiteX11" fmla="*/ 3556369 w 6473308"/>
              <a:gd name="connsiteY11" fmla="*/ 649306 h 892320"/>
              <a:gd name="connsiteX12" fmla="*/ 2889067 w 6473308"/>
              <a:gd name="connsiteY12" fmla="*/ 192154 h 892320"/>
              <a:gd name="connsiteX13" fmla="*/ 1139016 w 6473308"/>
              <a:gd name="connsiteY13" fmla="*/ 688987 h 892320"/>
              <a:gd name="connsiteX14" fmla="*/ 11427 w 6473308"/>
              <a:gd name="connsiteY14" fmla="*/ 559688 h 892320"/>
              <a:gd name="connsiteX15" fmla="*/ 0 w 6473308"/>
              <a:gd name="connsiteY15" fmla="*/ 489151 h 892320"/>
              <a:gd name="connsiteX0" fmla="*/ 0 w 6473308"/>
              <a:gd name="connsiteY0" fmla="*/ 489151 h 893391"/>
              <a:gd name="connsiteX1" fmla="*/ 1083397 w 6473308"/>
              <a:gd name="connsiteY1" fmla="*/ 593864 h 893391"/>
              <a:gd name="connsiteX2" fmla="*/ 2838103 w 6473308"/>
              <a:gd name="connsiteY2" fmla="*/ 96057 h 893391"/>
              <a:gd name="connsiteX3" fmla="*/ 3604090 w 6473308"/>
              <a:gd name="connsiteY3" fmla="*/ 585596 h 893391"/>
              <a:gd name="connsiteX4" fmla="*/ 4562695 w 6473308"/>
              <a:gd name="connsiteY4" fmla="*/ 745665 h 893391"/>
              <a:gd name="connsiteX5" fmla="*/ 6341613 w 6473308"/>
              <a:gd name="connsiteY5" fmla="*/ 55742 h 893391"/>
              <a:gd name="connsiteX6" fmla="*/ 6320327 w 6473308"/>
              <a:gd name="connsiteY6" fmla="*/ 0 h 893391"/>
              <a:gd name="connsiteX7" fmla="*/ 6473308 w 6473308"/>
              <a:gd name="connsiteY7" fmla="*/ 58930 h 893391"/>
              <a:gd name="connsiteX8" fmla="*/ 6430133 w 6473308"/>
              <a:gd name="connsiteY8" fmla="*/ 208193 h 893391"/>
              <a:gd name="connsiteX9" fmla="*/ 6397053 w 6473308"/>
              <a:gd name="connsiteY9" fmla="*/ 164830 h 893391"/>
              <a:gd name="connsiteX10" fmla="*/ 4595809 w 6473308"/>
              <a:gd name="connsiteY10" fmla="*/ 872972 h 893391"/>
              <a:gd name="connsiteX11" fmla="*/ 3539026 w 6473308"/>
              <a:gd name="connsiteY11" fmla="*/ 657233 h 893391"/>
              <a:gd name="connsiteX12" fmla="*/ 2889067 w 6473308"/>
              <a:gd name="connsiteY12" fmla="*/ 192154 h 893391"/>
              <a:gd name="connsiteX13" fmla="*/ 1139016 w 6473308"/>
              <a:gd name="connsiteY13" fmla="*/ 688987 h 893391"/>
              <a:gd name="connsiteX14" fmla="*/ 11427 w 6473308"/>
              <a:gd name="connsiteY14" fmla="*/ 559688 h 893391"/>
              <a:gd name="connsiteX15" fmla="*/ 0 w 6473308"/>
              <a:gd name="connsiteY15" fmla="*/ 489151 h 893391"/>
              <a:gd name="connsiteX0" fmla="*/ 0 w 6473308"/>
              <a:gd name="connsiteY0" fmla="*/ 489151 h 893391"/>
              <a:gd name="connsiteX1" fmla="*/ 1083397 w 6473308"/>
              <a:gd name="connsiteY1" fmla="*/ 593864 h 893391"/>
              <a:gd name="connsiteX2" fmla="*/ 2838103 w 6473308"/>
              <a:gd name="connsiteY2" fmla="*/ 96057 h 893391"/>
              <a:gd name="connsiteX3" fmla="*/ 3604090 w 6473308"/>
              <a:gd name="connsiteY3" fmla="*/ 585596 h 893391"/>
              <a:gd name="connsiteX4" fmla="*/ 4562695 w 6473308"/>
              <a:gd name="connsiteY4" fmla="*/ 745665 h 893391"/>
              <a:gd name="connsiteX5" fmla="*/ 6341613 w 6473308"/>
              <a:gd name="connsiteY5" fmla="*/ 55742 h 893391"/>
              <a:gd name="connsiteX6" fmla="*/ 6320327 w 6473308"/>
              <a:gd name="connsiteY6" fmla="*/ 0 h 893391"/>
              <a:gd name="connsiteX7" fmla="*/ 6473308 w 6473308"/>
              <a:gd name="connsiteY7" fmla="*/ 58930 h 893391"/>
              <a:gd name="connsiteX8" fmla="*/ 6430133 w 6473308"/>
              <a:gd name="connsiteY8" fmla="*/ 208193 h 893391"/>
              <a:gd name="connsiteX9" fmla="*/ 6397053 w 6473308"/>
              <a:gd name="connsiteY9" fmla="*/ 164830 h 893391"/>
              <a:gd name="connsiteX10" fmla="*/ 4595809 w 6473308"/>
              <a:gd name="connsiteY10" fmla="*/ 872972 h 893391"/>
              <a:gd name="connsiteX11" fmla="*/ 3539026 w 6473308"/>
              <a:gd name="connsiteY11" fmla="*/ 657233 h 893391"/>
              <a:gd name="connsiteX12" fmla="*/ 2889067 w 6473308"/>
              <a:gd name="connsiteY12" fmla="*/ 192154 h 893391"/>
              <a:gd name="connsiteX13" fmla="*/ 1139016 w 6473308"/>
              <a:gd name="connsiteY13" fmla="*/ 688987 h 893391"/>
              <a:gd name="connsiteX14" fmla="*/ 11427 w 6473308"/>
              <a:gd name="connsiteY14" fmla="*/ 559688 h 893391"/>
              <a:gd name="connsiteX15" fmla="*/ 0 w 6473308"/>
              <a:gd name="connsiteY15" fmla="*/ 489151 h 893391"/>
              <a:gd name="connsiteX0" fmla="*/ 0 w 6473308"/>
              <a:gd name="connsiteY0" fmla="*/ 489151 h 906787"/>
              <a:gd name="connsiteX1" fmla="*/ 1083397 w 6473308"/>
              <a:gd name="connsiteY1" fmla="*/ 593864 h 906787"/>
              <a:gd name="connsiteX2" fmla="*/ 2838103 w 6473308"/>
              <a:gd name="connsiteY2" fmla="*/ 96057 h 906787"/>
              <a:gd name="connsiteX3" fmla="*/ 3604090 w 6473308"/>
              <a:gd name="connsiteY3" fmla="*/ 585596 h 906787"/>
              <a:gd name="connsiteX4" fmla="*/ 4562695 w 6473308"/>
              <a:gd name="connsiteY4" fmla="*/ 745665 h 906787"/>
              <a:gd name="connsiteX5" fmla="*/ 6341613 w 6473308"/>
              <a:gd name="connsiteY5" fmla="*/ 55742 h 906787"/>
              <a:gd name="connsiteX6" fmla="*/ 6320327 w 6473308"/>
              <a:gd name="connsiteY6" fmla="*/ 0 h 906787"/>
              <a:gd name="connsiteX7" fmla="*/ 6473308 w 6473308"/>
              <a:gd name="connsiteY7" fmla="*/ 58930 h 906787"/>
              <a:gd name="connsiteX8" fmla="*/ 6430133 w 6473308"/>
              <a:gd name="connsiteY8" fmla="*/ 208193 h 906787"/>
              <a:gd name="connsiteX9" fmla="*/ 6397053 w 6473308"/>
              <a:gd name="connsiteY9" fmla="*/ 164830 h 906787"/>
              <a:gd name="connsiteX10" fmla="*/ 4595809 w 6473308"/>
              <a:gd name="connsiteY10" fmla="*/ 872972 h 906787"/>
              <a:gd name="connsiteX11" fmla="*/ 3539026 w 6473308"/>
              <a:gd name="connsiteY11" fmla="*/ 657233 h 906787"/>
              <a:gd name="connsiteX12" fmla="*/ 2889067 w 6473308"/>
              <a:gd name="connsiteY12" fmla="*/ 192154 h 906787"/>
              <a:gd name="connsiteX13" fmla="*/ 1139016 w 6473308"/>
              <a:gd name="connsiteY13" fmla="*/ 688987 h 906787"/>
              <a:gd name="connsiteX14" fmla="*/ 11427 w 6473308"/>
              <a:gd name="connsiteY14" fmla="*/ 559688 h 906787"/>
              <a:gd name="connsiteX15" fmla="*/ 0 w 6473308"/>
              <a:gd name="connsiteY15" fmla="*/ 489151 h 906787"/>
              <a:gd name="connsiteX0" fmla="*/ 0 w 6473308"/>
              <a:gd name="connsiteY0" fmla="*/ 489151 h 897521"/>
              <a:gd name="connsiteX1" fmla="*/ 1083397 w 6473308"/>
              <a:gd name="connsiteY1" fmla="*/ 593864 h 897521"/>
              <a:gd name="connsiteX2" fmla="*/ 2838103 w 6473308"/>
              <a:gd name="connsiteY2" fmla="*/ 96057 h 897521"/>
              <a:gd name="connsiteX3" fmla="*/ 3604090 w 6473308"/>
              <a:gd name="connsiteY3" fmla="*/ 585596 h 897521"/>
              <a:gd name="connsiteX4" fmla="*/ 4562695 w 6473308"/>
              <a:gd name="connsiteY4" fmla="*/ 745665 h 897521"/>
              <a:gd name="connsiteX5" fmla="*/ 6341613 w 6473308"/>
              <a:gd name="connsiteY5" fmla="*/ 55742 h 897521"/>
              <a:gd name="connsiteX6" fmla="*/ 6320327 w 6473308"/>
              <a:gd name="connsiteY6" fmla="*/ 0 h 897521"/>
              <a:gd name="connsiteX7" fmla="*/ 6473308 w 6473308"/>
              <a:gd name="connsiteY7" fmla="*/ 58930 h 897521"/>
              <a:gd name="connsiteX8" fmla="*/ 6430133 w 6473308"/>
              <a:gd name="connsiteY8" fmla="*/ 208193 h 897521"/>
              <a:gd name="connsiteX9" fmla="*/ 6397053 w 6473308"/>
              <a:gd name="connsiteY9" fmla="*/ 164830 h 897521"/>
              <a:gd name="connsiteX10" fmla="*/ 4595809 w 6473308"/>
              <a:gd name="connsiteY10" fmla="*/ 872972 h 897521"/>
              <a:gd name="connsiteX11" fmla="*/ 3539026 w 6473308"/>
              <a:gd name="connsiteY11" fmla="*/ 657233 h 897521"/>
              <a:gd name="connsiteX12" fmla="*/ 2889067 w 6473308"/>
              <a:gd name="connsiteY12" fmla="*/ 192154 h 897521"/>
              <a:gd name="connsiteX13" fmla="*/ 1139016 w 6473308"/>
              <a:gd name="connsiteY13" fmla="*/ 688987 h 897521"/>
              <a:gd name="connsiteX14" fmla="*/ 11427 w 6473308"/>
              <a:gd name="connsiteY14" fmla="*/ 559688 h 897521"/>
              <a:gd name="connsiteX15" fmla="*/ 0 w 6473308"/>
              <a:gd name="connsiteY15" fmla="*/ 489151 h 897521"/>
              <a:gd name="connsiteX0" fmla="*/ 0 w 6473308"/>
              <a:gd name="connsiteY0" fmla="*/ 489151 h 897521"/>
              <a:gd name="connsiteX1" fmla="*/ 1083397 w 6473308"/>
              <a:gd name="connsiteY1" fmla="*/ 593864 h 897521"/>
              <a:gd name="connsiteX2" fmla="*/ 2838103 w 6473308"/>
              <a:gd name="connsiteY2" fmla="*/ 96057 h 897521"/>
              <a:gd name="connsiteX3" fmla="*/ 3604090 w 6473308"/>
              <a:gd name="connsiteY3" fmla="*/ 585596 h 897521"/>
              <a:gd name="connsiteX4" fmla="*/ 4562695 w 6473308"/>
              <a:gd name="connsiteY4" fmla="*/ 745665 h 897521"/>
              <a:gd name="connsiteX5" fmla="*/ 6341613 w 6473308"/>
              <a:gd name="connsiteY5" fmla="*/ 55742 h 897521"/>
              <a:gd name="connsiteX6" fmla="*/ 6320327 w 6473308"/>
              <a:gd name="connsiteY6" fmla="*/ 0 h 897521"/>
              <a:gd name="connsiteX7" fmla="*/ 6473308 w 6473308"/>
              <a:gd name="connsiteY7" fmla="*/ 58930 h 897521"/>
              <a:gd name="connsiteX8" fmla="*/ 6430133 w 6473308"/>
              <a:gd name="connsiteY8" fmla="*/ 208193 h 897521"/>
              <a:gd name="connsiteX9" fmla="*/ 6397053 w 6473308"/>
              <a:gd name="connsiteY9" fmla="*/ 164830 h 897521"/>
              <a:gd name="connsiteX10" fmla="*/ 4595809 w 6473308"/>
              <a:gd name="connsiteY10" fmla="*/ 872972 h 897521"/>
              <a:gd name="connsiteX11" fmla="*/ 3539026 w 6473308"/>
              <a:gd name="connsiteY11" fmla="*/ 657233 h 897521"/>
              <a:gd name="connsiteX12" fmla="*/ 2889067 w 6473308"/>
              <a:gd name="connsiteY12" fmla="*/ 192154 h 897521"/>
              <a:gd name="connsiteX13" fmla="*/ 1139016 w 6473308"/>
              <a:gd name="connsiteY13" fmla="*/ 688987 h 897521"/>
              <a:gd name="connsiteX14" fmla="*/ 11427 w 6473308"/>
              <a:gd name="connsiteY14" fmla="*/ 559688 h 897521"/>
              <a:gd name="connsiteX15" fmla="*/ 0 w 6473308"/>
              <a:gd name="connsiteY15" fmla="*/ 489151 h 897521"/>
              <a:gd name="connsiteX0" fmla="*/ 0 w 6473308"/>
              <a:gd name="connsiteY0" fmla="*/ 489151 h 897521"/>
              <a:gd name="connsiteX1" fmla="*/ 1083397 w 6473308"/>
              <a:gd name="connsiteY1" fmla="*/ 593864 h 897521"/>
              <a:gd name="connsiteX2" fmla="*/ 2838103 w 6473308"/>
              <a:gd name="connsiteY2" fmla="*/ 96057 h 897521"/>
              <a:gd name="connsiteX3" fmla="*/ 3604090 w 6473308"/>
              <a:gd name="connsiteY3" fmla="*/ 585596 h 897521"/>
              <a:gd name="connsiteX4" fmla="*/ 4562695 w 6473308"/>
              <a:gd name="connsiteY4" fmla="*/ 745665 h 897521"/>
              <a:gd name="connsiteX5" fmla="*/ 6341613 w 6473308"/>
              <a:gd name="connsiteY5" fmla="*/ 55742 h 897521"/>
              <a:gd name="connsiteX6" fmla="*/ 6320327 w 6473308"/>
              <a:gd name="connsiteY6" fmla="*/ 0 h 897521"/>
              <a:gd name="connsiteX7" fmla="*/ 6473308 w 6473308"/>
              <a:gd name="connsiteY7" fmla="*/ 58930 h 897521"/>
              <a:gd name="connsiteX8" fmla="*/ 6430133 w 6473308"/>
              <a:gd name="connsiteY8" fmla="*/ 208193 h 897521"/>
              <a:gd name="connsiteX9" fmla="*/ 6397053 w 6473308"/>
              <a:gd name="connsiteY9" fmla="*/ 164830 h 897521"/>
              <a:gd name="connsiteX10" fmla="*/ 4595809 w 6473308"/>
              <a:gd name="connsiteY10" fmla="*/ 872972 h 897521"/>
              <a:gd name="connsiteX11" fmla="*/ 3539026 w 6473308"/>
              <a:gd name="connsiteY11" fmla="*/ 657233 h 897521"/>
              <a:gd name="connsiteX12" fmla="*/ 2889067 w 6473308"/>
              <a:gd name="connsiteY12" fmla="*/ 192154 h 897521"/>
              <a:gd name="connsiteX13" fmla="*/ 1139016 w 6473308"/>
              <a:gd name="connsiteY13" fmla="*/ 688987 h 897521"/>
              <a:gd name="connsiteX14" fmla="*/ 11427 w 6473308"/>
              <a:gd name="connsiteY14" fmla="*/ 559688 h 897521"/>
              <a:gd name="connsiteX15" fmla="*/ 0 w 6473308"/>
              <a:gd name="connsiteY15" fmla="*/ 489151 h 897521"/>
              <a:gd name="connsiteX0" fmla="*/ 0 w 6473308"/>
              <a:gd name="connsiteY0" fmla="*/ 489151 h 897521"/>
              <a:gd name="connsiteX1" fmla="*/ 1083397 w 6473308"/>
              <a:gd name="connsiteY1" fmla="*/ 593864 h 897521"/>
              <a:gd name="connsiteX2" fmla="*/ 2838103 w 6473308"/>
              <a:gd name="connsiteY2" fmla="*/ 96057 h 897521"/>
              <a:gd name="connsiteX3" fmla="*/ 3604090 w 6473308"/>
              <a:gd name="connsiteY3" fmla="*/ 585596 h 897521"/>
              <a:gd name="connsiteX4" fmla="*/ 4562695 w 6473308"/>
              <a:gd name="connsiteY4" fmla="*/ 745665 h 897521"/>
              <a:gd name="connsiteX5" fmla="*/ 6341613 w 6473308"/>
              <a:gd name="connsiteY5" fmla="*/ 55742 h 897521"/>
              <a:gd name="connsiteX6" fmla="*/ 6320327 w 6473308"/>
              <a:gd name="connsiteY6" fmla="*/ 0 h 897521"/>
              <a:gd name="connsiteX7" fmla="*/ 6473308 w 6473308"/>
              <a:gd name="connsiteY7" fmla="*/ 58930 h 897521"/>
              <a:gd name="connsiteX8" fmla="*/ 6430133 w 6473308"/>
              <a:gd name="connsiteY8" fmla="*/ 208193 h 897521"/>
              <a:gd name="connsiteX9" fmla="*/ 6397053 w 6473308"/>
              <a:gd name="connsiteY9" fmla="*/ 164830 h 897521"/>
              <a:gd name="connsiteX10" fmla="*/ 4595809 w 6473308"/>
              <a:gd name="connsiteY10" fmla="*/ 872972 h 897521"/>
              <a:gd name="connsiteX11" fmla="*/ 3539026 w 6473308"/>
              <a:gd name="connsiteY11" fmla="*/ 657233 h 897521"/>
              <a:gd name="connsiteX12" fmla="*/ 2889067 w 6473308"/>
              <a:gd name="connsiteY12" fmla="*/ 192154 h 897521"/>
              <a:gd name="connsiteX13" fmla="*/ 1139016 w 6473308"/>
              <a:gd name="connsiteY13" fmla="*/ 688987 h 897521"/>
              <a:gd name="connsiteX14" fmla="*/ 11427 w 6473308"/>
              <a:gd name="connsiteY14" fmla="*/ 559688 h 897521"/>
              <a:gd name="connsiteX15" fmla="*/ 0 w 6473308"/>
              <a:gd name="connsiteY15" fmla="*/ 489151 h 897521"/>
              <a:gd name="connsiteX0" fmla="*/ 0 w 6473308"/>
              <a:gd name="connsiteY0" fmla="*/ 489151 h 902948"/>
              <a:gd name="connsiteX1" fmla="*/ 1083397 w 6473308"/>
              <a:gd name="connsiteY1" fmla="*/ 593864 h 902948"/>
              <a:gd name="connsiteX2" fmla="*/ 2838103 w 6473308"/>
              <a:gd name="connsiteY2" fmla="*/ 96057 h 902948"/>
              <a:gd name="connsiteX3" fmla="*/ 3604090 w 6473308"/>
              <a:gd name="connsiteY3" fmla="*/ 585596 h 902948"/>
              <a:gd name="connsiteX4" fmla="*/ 4562695 w 6473308"/>
              <a:gd name="connsiteY4" fmla="*/ 745665 h 902948"/>
              <a:gd name="connsiteX5" fmla="*/ 6341613 w 6473308"/>
              <a:gd name="connsiteY5" fmla="*/ 55742 h 902948"/>
              <a:gd name="connsiteX6" fmla="*/ 6320327 w 6473308"/>
              <a:gd name="connsiteY6" fmla="*/ 0 h 902948"/>
              <a:gd name="connsiteX7" fmla="*/ 6473308 w 6473308"/>
              <a:gd name="connsiteY7" fmla="*/ 58930 h 902948"/>
              <a:gd name="connsiteX8" fmla="*/ 6430133 w 6473308"/>
              <a:gd name="connsiteY8" fmla="*/ 208193 h 902948"/>
              <a:gd name="connsiteX9" fmla="*/ 6397053 w 6473308"/>
              <a:gd name="connsiteY9" fmla="*/ 164830 h 902948"/>
              <a:gd name="connsiteX10" fmla="*/ 4595809 w 6473308"/>
              <a:gd name="connsiteY10" fmla="*/ 872972 h 902948"/>
              <a:gd name="connsiteX11" fmla="*/ 3539026 w 6473308"/>
              <a:gd name="connsiteY11" fmla="*/ 657233 h 902948"/>
              <a:gd name="connsiteX12" fmla="*/ 2889067 w 6473308"/>
              <a:gd name="connsiteY12" fmla="*/ 192154 h 902948"/>
              <a:gd name="connsiteX13" fmla="*/ 1139016 w 6473308"/>
              <a:gd name="connsiteY13" fmla="*/ 688987 h 902948"/>
              <a:gd name="connsiteX14" fmla="*/ 11427 w 6473308"/>
              <a:gd name="connsiteY14" fmla="*/ 559688 h 902948"/>
              <a:gd name="connsiteX15" fmla="*/ 0 w 6473308"/>
              <a:gd name="connsiteY15" fmla="*/ 489151 h 902948"/>
              <a:gd name="connsiteX0" fmla="*/ 0 w 6473308"/>
              <a:gd name="connsiteY0" fmla="*/ 489151 h 902948"/>
              <a:gd name="connsiteX1" fmla="*/ 1083397 w 6473308"/>
              <a:gd name="connsiteY1" fmla="*/ 593864 h 902948"/>
              <a:gd name="connsiteX2" fmla="*/ 2838103 w 6473308"/>
              <a:gd name="connsiteY2" fmla="*/ 96057 h 902948"/>
              <a:gd name="connsiteX3" fmla="*/ 3604090 w 6473308"/>
              <a:gd name="connsiteY3" fmla="*/ 585596 h 902948"/>
              <a:gd name="connsiteX4" fmla="*/ 4562695 w 6473308"/>
              <a:gd name="connsiteY4" fmla="*/ 745665 h 902948"/>
              <a:gd name="connsiteX5" fmla="*/ 6341613 w 6473308"/>
              <a:gd name="connsiteY5" fmla="*/ 55742 h 902948"/>
              <a:gd name="connsiteX6" fmla="*/ 6320327 w 6473308"/>
              <a:gd name="connsiteY6" fmla="*/ 0 h 902948"/>
              <a:gd name="connsiteX7" fmla="*/ 6473308 w 6473308"/>
              <a:gd name="connsiteY7" fmla="*/ 58930 h 902948"/>
              <a:gd name="connsiteX8" fmla="*/ 6430133 w 6473308"/>
              <a:gd name="connsiteY8" fmla="*/ 208193 h 902948"/>
              <a:gd name="connsiteX9" fmla="*/ 6397053 w 6473308"/>
              <a:gd name="connsiteY9" fmla="*/ 164830 h 902948"/>
              <a:gd name="connsiteX10" fmla="*/ 4595809 w 6473308"/>
              <a:gd name="connsiteY10" fmla="*/ 872972 h 902948"/>
              <a:gd name="connsiteX11" fmla="*/ 3539026 w 6473308"/>
              <a:gd name="connsiteY11" fmla="*/ 657233 h 902948"/>
              <a:gd name="connsiteX12" fmla="*/ 2889067 w 6473308"/>
              <a:gd name="connsiteY12" fmla="*/ 192154 h 902948"/>
              <a:gd name="connsiteX13" fmla="*/ 1139016 w 6473308"/>
              <a:gd name="connsiteY13" fmla="*/ 688987 h 902948"/>
              <a:gd name="connsiteX14" fmla="*/ 11427 w 6473308"/>
              <a:gd name="connsiteY14" fmla="*/ 559688 h 902948"/>
              <a:gd name="connsiteX15" fmla="*/ 0 w 6473308"/>
              <a:gd name="connsiteY15" fmla="*/ 489151 h 902948"/>
              <a:gd name="connsiteX0" fmla="*/ 0 w 6473308"/>
              <a:gd name="connsiteY0" fmla="*/ 489151 h 902948"/>
              <a:gd name="connsiteX1" fmla="*/ 1083397 w 6473308"/>
              <a:gd name="connsiteY1" fmla="*/ 593864 h 902948"/>
              <a:gd name="connsiteX2" fmla="*/ 2838103 w 6473308"/>
              <a:gd name="connsiteY2" fmla="*/ 96057 h 902948"/>
              <a:gd name="connsiteX3" fmla="*/ 3604090 w 6473308"/>
              <a:gd name="connsiteY3" fmla="*/ 585596 h 902948"/>
              <a:gd name="connsiteX4" fmla="*/ 4562695 w 6473308"/>
              <a:gd name="connsiteY4" fmla="*/ 745665 h 902948"/>
              <a:gd name="connsiteX5" fmla="*/ 6341613 w 6473308"/>
              <a:gd name="connsiteY5" fmla="*/ 55742 h 902948"/>
              <a:gd name="connsiteX6" fmla="*/ 6320327 w 6473308"/>
              <a:gd name="connsiteY6" fmla="*/ 0 h 902948"/>
              <a:gd name="connsiteX7" fmla="*/ 6473308 w 6473308"/>
              <a:gd name="connsiteY7" fmla="*/ 58930 h 902948"/>
              <a:gd name="connsiteX8" fmla="*/ 6430133 w 6473308"/>
              <a:gd name="connsiteY8" fmla="*/ 208193 h 902948"/>
              <a:gd name="connsiteX9" fmla="*/ 6397053 w 6473308"/>
              <a:gd name="connsiteY9" fmla="*/ 164830 h 902948"/>
              <a:gd name="connsiteX10" fmla="*/ 4595809 w 6473308"/>
              <a:gd name="connsiteY10" fmla="*/ 872972 h 902948"/>
              <a:gd name="connsiteX11" fmla="*/ 3539026 w 6473308"/>
              <a:gd name="connsiteY11" fmla="*/ 657233 h 902948"/>
              <a:gd name="connsiteX12" fmla="*/ 2889067 w 6473308"/>
              <a:gd name="connsiteY12" fmla="*/ 192154 h 902948"/>
              <a:gd name="connsiteX13" fmla="*/ 1139016 w 6473308"/>
              <a:gd name="connsiteY13" fmla="*/ 688987 h 902948"/>
              <a:gd name="connsiteX14" fmla="*/ 151048 w 6473308"/>
              <a:gd name="connsiteY14" fmla="*/ 881211 h 902948"/>
              <a:gd name="connsiteX15" fmla="*/ 0 w 6473308"/>
              <a:gd name="connsiteY15" fmla="*/ 489151 h 902948"/>
              <a:gd name="connsiteX0" fmla="*/ 0 w 6401591"/>
              <a:gd name="connsiteY0" fmla="*/ 798280 h 902948"/>
              <a:gd name="connsiteX1" fmla="*/ 1011680 w 6401591"/>
              <a:gd name="connsiteY1" fmla="*/ 593864 h 902948"/>
              <a:gd name="connsiteX2" fmla="*/ 2766386 w 6401591"/>
              <a:gd name="connsiteY2" fmla="*/ 96057 h 902948"/>
              <a:gd name="connsiteX3" fmla="*/ 3532373 w 6401591"/>
              <a:gd name="connsiteY3" fmla="*/ 585596 h 902948"/>
              <a:gd name="connsiteX4" fmla="*/ 4490978 w 6401591"/>
              <a:gd name="connsiteY4" fmla="*/ 745665 h 902948"/>
              <a:gd name="connsiteX5" fmla="*/ 6269896 w 6401591"/>
              <a:gd name="connsiteY5" fmla="*/ 55742 h 902948"/>
              <a:gd name="connsiteX6" fmla="*/ 6248610 w 6401591"/>
              <a:gd name="connsiteY6" fmla="*/ 0 h 902948"/>
              <a:gd name="connsiteX7" fmla="*/ 6401591 w 6401591"/>
              <a:gd name="connsiteY7" fmla="*/ 58930 h 902948"/>
              <a:gd name="connsiteX8" fmla="*/ 6358416 w 6401591"/>
              <a:gd name="connsiteY8" fmla="*/ 208193 h 902948"/>
              <a:gd name="connsiteX9" fmla="*/ 6325336 w 6401591"/>
              <a:gd name="connsiteY9" fmla="*/ 164830 h 902948"/>
              <a:gd name="connsiteX10" fmla="*/ 4524092 w 6401591"/>
              <a:gd name="connsiteY10" fmla="*/ 872972 h 902948"/>
              <a:gd name="connsiteX11" fmla="*/ 3467309 w 6401591"/>
              <a:gd name="connsiteY11" fmla="*/ 657233 h 902948"/>
              <a:gd name="connsiteX12" fmla="*/ 2817350 w 6401591"/>
              <a:gd name="connsiteY12" fmla="*/ 192154 h 902948"/>
              <a:gd name="connsiteX13" fmla="*/ 1067299 w 6401591"/>
              <a:gd name="connsiteY13" fmla="*/ 688987 h 902948"/>
              <a:gd name="connsiteX14" fmla="*/ 79331 w 6401591"/>
              <a:gd name="connsiteY14" fmla="*/ 881211 h 902948"/>
              <a:gd name="connsiteX15" fmla="*/ 0 w 6401591"/>
              <a:gd name="connsiteY15" fmla="*/ 798280 h 902948"/>
              <a:gd name="connsiteX0" fmla="*/ 0 w 6374841"/>
              <a:gd name="connsiteY0" fmla="*/ 760436 h 902948"/>
              <a:gd name="connsiteX1" fmla="*/ 984930 w 6374841"/>
              <a:gd name="connsiteY1" fmla="*/ 593864 h 902948"/>
              <a:gd name="connsiteX2" fmla="*/ 2739636 w 6374841"/>
              <a:gd name="connsiteY2" fmla="*/ 96057 h 902948"/>
              <a:gd name="connsiteX3" fmla="*/ 3505623 w 6374841"/>
              <a:gd name="connsiteY3" fmla="*/ 585596 h 902948"/>
              <a:gd name="connsiteX4" fmla="*/ 4464228 w 6374841"/>
              <a:gd name="connsiteY4" fmla="*/ 745665 h 902948"/>
              <a:gd name="connsiteX5" fmla="*/ 6243146 w 6374841"/>
              <a:gd name="connsiteY5" fmla="*/ 55742 h 902948"/>
              <a:gd name="connsiteX6" fmla="*/ 6221860 w 6374841"/>
              <a:gd name="connsiteY6" fmla="*/ 0 h 902948"/>
              <a:gd name="connsiteX7" fmla="*/ 6374841 w 6374841"/>
              <a:gd name="connsiteY7" fmla="*/ 58930 h 902948"/>
              <a:gd name="connsiteX8" fmla="*/ 6331666 w 6374841"/>
              <a:gd name="connsiteY8" fmla="*/ 208193 h 902948"/>
              <a:gd name="connsiteX9" fmla="*/ 6298586 w 6374841"/>
              <a:gd name="connsiteY9" fmla="*/ 164830 h 902948"/>
              <a:gd name="connsiteX10" fmla="*/ 4497342 w 6374841"/>
              <a:gd name="connsiteY10" fmla="*/ 872972 h 902948"/>
              <a:gd name="connsiteX11" fmla="*/ 3440559 w 6374841"/>
              <a:gd name="connsiteY11" fmla="*/ 657233 h 902948"/>
              <a:gd name="connsiteX12" fmla="*/ 2790600 w 6374841"/>
              <a:gd name="connsiteY12" fmla="*/ 192154 h 902948"/>
              <a:gd name="connsiteX13" fmla="*/ 1040549 w 6374841"/>
              <a:gd name="connsiteY13" fmla="*/ 688987 h 902948"/>
              <a:gd name="connsiteX14" fmla="*/ 52581 w 6374841"/>
              <a:gd name="connsiteY14" fmla="*/ 881211 h 902948"/>
              <a:gd name="connsiteX15" fmla="*/ 0 w 6374841"/>
              <a:gd name="connsiteY15" fmla="*/ 760436 h 902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374841" h="902948">
                <a:moveTo>
                  <a:pt x="0" y="760436"/>
                </a:moveTo>
                <a:cubicBezTo>
                  <a:pt x="298484" y="631242"/>
                  <a:pt x="528324" y="704594"/>
                  <a:pt x="984930" y="593864"/>
                </a:cubicBezTo>
                <a:cubicBezTo>
                  <a:pt x="1441536" y="483134"/>
                  <a:pt x="2325548" y="153258"/>
                  <a:pt x="2739636" y="96057"/>
                </a:cubicBezTo>
                <a:cubicBezTo>
                  <a:pt x="3153724" y="38856"/>
                  <a:pt x="3200384" y="417127"/>
                  <a:pt x="3505623" y="585596"/>
                </a:cubicBezTo>
                <a:cubicBezTo>
                  <a:pt x="3810862" y="754065"/>
                  <a:pt x="4007974" y="833974"/>
                  <a:pt x="4464228" y="745665"/>
                </a:cubicBezTo>
                <a:cubicBezTo>
                  <a:pt x="4920482" y="657356"/>
                  <a:pt x="5939394" y="164018"/>
                  <a:pt x="6243146" y="55742"/>
                </a:cubicBezTo>
                <a:lnTo>
                  <a:pt x="6221860" y="0"/>
                </a:lnTo>
                <a:lnTo>
                  <a:pt x="6374841" y="58930"/>
                </a:lnTo>
                <a:lnTo>
                  <a:pt x="6331666" y="208193"/>
                </a:lnTo>
                <a:lnTo>
                  <a:pt x="6298586" y="164830"/>
                </a:lnTo>
                <a:cubicBezTo>
                  <a:pt x="6000353" y="257652"/>
                  <a:pt x="4973680" y="790905"/>
                  <a:pt x="4497342" y="872972"/>
                </a:cubicBezTo>
                <a:cubicBezTo>
                  <a:pt x="4021004" y="955039"/>
                  <a:pt x="3777481" y="863880"/>
                  <a:pt x="3440559" y="657233"/>
                </a:cubicBezTo>
                <a:cubicBezTo>
                  <a:pt x="3103637" y="450586"/>
                  <a:pt x="3027996" y="173312"/>
                  <a:pt x="2790600" y="192154"/>
                </a:cubicBezTo>
                <a:cubicBezTo>
                  <a:pt x="2553204" y="210996"/>
                  <a:pt x="1517387" y="587097"/>
                  <a:pt x="1040549" y="688987"/>
                </a:cubicBezTo>
                <a:cubicBezTo>
                  <a:pt x="563711" y="790877"/>
                  <a:pt x="359256" y="779141"/>
                  <a:pt x="52581" y="881211"/>
                </a:cubicBezTo>
                <a:lnTo>
                  <a:pt x="0" y="760436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51" name="群組 50">
            <a:extLst>
              <a:ext uri="{FF2B5EF4-FFF2-40B4-BE49-F238E27FC236}">
                <a16:creationId xmlns:a16="http://schemas.microsoft.com/office/drawing/2014/main" id="{ABB17DD9-C049-F95D-B2DA-544BF32EB206}"/>
              </a:ext>
            </a:extLst>
          </p:cNvPr>
          <p:cNvGrpSpPr/>
          <p:nvPr/>
        </p:nvGrpSpPr>
        <p:grpSpPr>
          <a:xfrm>
            <a:off x="2957888" y="3508481"/>
            <a:ext cx="288862" cy="338554"/>
            <a:chOff x="8588742" y="211177"/>
            <a:chExt cx="383934" cy="464910"/>
          </a:xfrm>
        </p:grpSpPr>
        <p:sp>
          <p:nvSpPr>
            <p:cNvPr id="52" name="橢圓 51">
              <a:extLst>
                <a:ext uri="{FF2B5EF4-FFF2-40B4-BE49-F238E27FC236}">
                  <a16:creationId xmlns:a16="http://schemas.microsoft.com/office/drawing/2014/main" id="{B4137E89-8903-CB04-B763-8E321069BCA9}"/>
                </a:ext>
              </a:extLst>
            </p:cNvPr>
            <p:cNvSpPr/>
            <p:nvPr/>
          </p:nvSpPr>
          <p:spPr>
            <a:xfrm>
              <a:off x="8619651" y="274346"/>
              <a:ext cx="334940" cy="334940"/>
            </a:xfrm>
            <a:prstGeom prst="ellipse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>
                <a:solidFill>
                  <a:schemeClr val="accent3"/>
                </a:solidFill>
              </a:endParaRPr>
            </a:p>
          </p:txBody>
        </p:sp>
        <p:sp>
          <p:nvSpPr>
            <p:cNvPr id="81" name="文字方塊 80">
              <a:extLst>
                <a:ext uri="{FF2B5EF4-FFF2-40B4-BE49-F238E27FC236}">
                  <a16:creationId xmlns:a16="http://schemas.microsoft.com/office/drawing/2014/main" id="{5DFFC223-9978-72EB-6FAB-DF6B0FE375A8}"/>
                </a:ext>
              </a:extLst>
            </p:cNvPr>
            <p:cNvSpPr txBox="1"/>
            <p:nvPr/>
          </p:nvSpPr>
          <p:spPr>
            <a:xfrm>
              <a:off x="8588742" y="211177"/>
              <a:ext cx="383934" cy="4649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zh-TW" sz="1600">
                  <a:solidFill>
                    <a:schemeClr val="accent3"/>
                  </a:solidFill>
                </a:rPr>
                <a:t>4</a:t>
              </a:r>
              <a:endParaRPr lang="zh-TW" altLang="en-US" sz="1600">
                <a:solidFill>
                  <a:schemeClr val="accent3"/>
                </a:solidFill>
              </a:endParaRPr>
            </a:p>
          </p:txBody>
        </p:sp>
      </p:grpSp>
      <p:sp>
        <p:nvSpPr>
          <p:cNvPr id="82" name="箭號: 向右 66">
            <a:extLst>
              <a:ext uri="{FF2B5EF4-FFF2-40B4-BE49-F238E27FC236}">
                <a16:creationId xmlns:a16="http://schemas.microsoft.com/office/drawing/2014/main" id="{7E67AE1B-CF1B-B261-811F-407D6D652823}"/>
              </a:ext>
            </a:extLst>
          </p:cNvPr>
          <p:cNvSpPr/>
          <p:nvPr/>
        </p:nvSpPr>
        <p:spPr>
          <a:xfrm>
            <a:off x="5242881" y="4283841"/>
            <a:ext cx="3748936" cy="1761667"/>
          </a:xfrm>
          <a:custGeom>
            <a:avLst/>
            <a:gdLst>
              <a:gd name="connsiteX0" fmla="*/ 0 w 3482204"/>
              <a:gd name="connsiteY0" fmla="*/ 55008 h 220032"/>
              <a:gd name="connsiteX1" fmla="*/ 3372188 w 3482204"/>
              <a:gd name="connsiteY1" fmla="*/ 55008 h 220032"/>
              <a:gd name="connsiteX2" fmla="*/ 3372188 w 3482204"/>
              <a:gd name="connsiteY2" fmla="*/ 0 h 220032"/>
              <a:gd name="connsiteX3" fmla="*/ 3482204 w 3482204"/>
              <a:gd name="connsiteY3" fmla="*/ 110016 h 220032"/>
              <a:gd name="connsiteX4" fmla="*/ 3372188 w 3482204"/>
              <a:gd name="connsiteY4" fmla="*/ 220032 h 220032"/>
              <a:gd name="connsiteX5" fmla="*/ 3372188 w 3482204"/>
              <a:gd name="connsiteY5" fmla="*/ 165024 h 220032"/>
              <a:gd name="connsiteX6" fmla="*/ 0 w 3482204"/>
              <a:gd name="connsiteY6" fmla="*/ 165024 h 220032"/>
              <a:gd name="connsiteX7" fmla="*/ 0 w 3482204"/>
              <a:gd name="connsiteY7" fmla="*/ 55008 h 220032"/>
              <a:gd name="connsiteX0" fmla="*/ 0 w 3596504"/>
              <a:gd name="connsiteY0" fmla="*/ 0 h 637464"/>
              <a:gd name="connsiteX1" fmla="*/ 3486488 w 3596504"/>
              <a:gd name="connsiteY1" fmla="*/ 472440 h 637464"/>
              <a:gd name="connsiteX2" fmla="*/ 3486488 w 3596504"/>
              <a:gd name="connsiteY2" fmla="*/ 417432 h 637464"/>
              <a:gd name="connsiteX3" fmla="*/ 3596504 w 3596504"/>
              <a:gd name="connsiteY3" fmla="*/ 527448 h 637464"/>
              <a:gd name="connsiteX4" fmla="*/ 3486488 w 3596504"/>
              <a:gd name="connsiteY4" fmla="*/ 637464 h 637464"/>
              <a:gd name="connsiteX5" fmla="*/ 3486488 w 3596504"/>
              <a:gd name="connsiteY5" fmla="*/ 582456 h 637464"/>
              <a:gd name="connsiteX6" fmla="*/ 114300 w 3596504"/>
              <a:gd name="connsiteY6" fmla="*/ 582456 h 637464"/>
              <a:gd name="connsiteX7" fmla="*/ 0 w 3596504"/>
              <a:gd name="connsiteY7" fmla="*/ 0 h 637464"/>
              <a:gd name="connsiteX0" fmla="*/ 0 w 3596504"/>
              <a:gd name="connsiteY0" fmla="*/ 0 h 637464"/>
              <a:gd name="connsiteX1" fmla="*/ 3486488 w 3596504"/>
              <a:gd name="connsiteY1" fmla="*/ 472440 h 637464"/>
              <a:gd name="connsiteX2" fmla="*/ 3486488 w 3596504"/>
              <a:gd name="connsiteY2" fmla="*/ 417432 h 637464"/>
              <a:gd name="connsiteX3" fmla="*/ 3596504 w 3596504"/>
              <a:gd name="connsiteY3" fmla="*/ 527448 h 637464"/>
              <a:gd name="connsiteX4" fmla="*/ 3486488 w 3596504"/>
              <a:gd name="connsiteY4" fmla="*/ 637464 h 637464"/>
              <a:gd name="connsiteX5" fmla="*/ 3486488 w 3596504"/>
              <a:gd name="connsiteY5" fmla="*/ 582456 h 637464"/>
              <a:gd name="connsiteX6" fmla="*/ 129540 w 3596504"/>
              <a:gd name="connsiteY6" fmla="*/ 3336 h 637464"/>
              <a:gd name="connsiteX7" fmla="*/ 0 w 3596504"/>
              <a:gd name="connsiteY7" fmla="*/ 0 h 637464"/>
              <a:gd name="connsiteX0" fmla="*/ 0 w 3596504"/>
              <a:gd name="connsiteY0" fmla="*/ 0 h 637464"/>
              <a:gd name="connsiteX1" fmla="*/ 3486488 w 3596504"/>
              <a:gd name="connsiteY1" fmla="*/ 472440 h 637464"/>
              <a:gd name="connsiteX2" fmla="*/ 3486488 w 3596504"/>
              <a:gd name="connsiteY2" fmla="*/ 417432 h 637464"/>
              <a:gd name="connsiteX3" fmla="*/ 3596504 w 3596504"/>
              <a:gd name="connsiteY3" fmla="*/ 527448 h 637464"/>
              <a:gd name="connsiteX4" fmla="*/ 3486488 w 3596504"/>
              <a:gd name="connsiteY4" fmla="*/ 637464 h 637464"/>
              <a:gd name="connsiteX5" fmla="*/ 3486488 w 3596504"/>
              <a:gd name="connsiteY5" fmla="*/ 582456 h 637464"/>
              <a:gd name="connsiteX6" fmla="*/ 533048 w 3596504"/>
              <a:gd name="connsiteY6" fmla="*/ 63673 h 637464"/>
              <a:gd name="connsiteX7" fmla="*/ 129540 w 3596504"/>
              <a:gd name="connsiteY7" fmla="*/ 3336 h 637464"/>
              <a:gd name="connsiteX8" fmla="*/ 0 w 3596504"/>
              <a:gd name="connsiteY8" fmla="*/ 0 h 637464"/>
              <a:gd name="connsiteX0" fmla="*/ 0 w 3596504"/>
              <a:gd name="connsiteY0" fmla="*/ 332567 h 970031"/>
              <a:gd name="connsiteX1" fmla="*/ 3486488 w 3596504"/>
              <a:gd name="connsiteY1" fmla="*/ 805007 h 970031"/>
              <a:gd name="connsiteX2" fmla="*/ 3486488 w 3596504"/>
              <a:gd name="connsiteY2" fmla="*/ 749999 h 970031"/>
              <a:gd name="connsiteX3" fmla="*/ 3596504 w 3596504"/>
              <a:gd name="connsiteY3" fmla="*/ 860015 h 970031"/>
              <a:gd name="connsiteX4" fmla="*/ 3486488 w 3596504"/>
              <a:gd name="connsiteY4" fmla="*/ 970031 h 970031"/>
              <a:gd name="connsiteX5" fmla="*/ 3486488 w 3596504"/>
              <a:gd name="connsiteY5" fmla="*/ 915023 h 970031"/>
              <a:gd name="connsiteX6" fmla="*/ 258728 w 3596504"/>
              <a:gd name="connsiteY6" fmla="*/ 0 h 970031"/>
              <a:gd name="connsiteX7" fmla="*/ 129540 w 3596504"/>
              <a:gd name="connsiteY7" fmla="*/ 335903 h 970031"/>
              <a:gd name="connsiteX8" fmla="*/ 0 w 3596504"/>
              <a:gd name="connsiteY8" fmla="*/ 332567 h 970031"/>
              <a:gd name="connsiteX0" fmla="*/ 0 w 3596504"/>
              <a:gd name="connsiteY0" fmla="*/ 332567 h 970031"/>
              <a:gd name="connsiteX1" fmla="*/ 510188 w 3596504"/>
              <a:gd name="connsiteY1" fmla="*/ 388621 h 970031"/>
              <a:gd name="connsiteX2" fmla="*/ 3486488 w 3596504"/>
              <a:gd name="connsiteY2" fmla="*/ 805007 h 970031"/>
              <a:gd name="connsiteX3" fmla="*/ 3486488 w 3596504"/>
              <a:gd name="connsiteY3" fmla="*/ 749999 h 970031"/>
              <a:gd name="connsiteX4" fmla="*/ 3596504 w 3596504"/>
              <a:gd name="connsiteY4" fmla="*/ 860015 h 970031"/>
              <a:gd name="connsiteX5" fmla="*/ 3486488 w 3596504"/>
              <a:gd name="connsiteY5" fmla="*/ 970031 h 970031"/>
              <a:gd name="connsiteX6" fmla="*/ 3486488 w 3596504"/>
              <a:gd name="connsiteY6" fmla="*/ 915023 h 970031"/>
              <a:gd name="connsiteX7" fmla="*/ 258728 w 3596504"/>
              <a:gd name="connsiteY7" fmla="*/ 0 h 970031"/>
              <a:gd name="connsiteX8" fmla="*/ 129540 w 3596504"/>
              <a:gd name="connsiteY8" fmla="*/ 335903 h 970031"/>
              <a:gd name="connsiteX9" fmla="*/ 0 w 3596504"/>
              <a:gd name="connsiteY9" fmla="*/ 332567 h 970031"/>
              <a:gd name="connsiteX0" fmla="*/ 352 w 3596856"/>
              <a:gd name="connsiteY0" fmla="*/ 477346 h 1114810"/>
              <a:gd name="connsiteX1" fmla="*/ 0 w 3596856"/>
              <a:gd name="connsiteY1" fmla="*/ 0 h 1114810"/>
              <a:gd name="connsiteX2" fmla="*/ 3486840 w 3596856"/>
              <a:gd name="connsiteY2" fmla="*/ 949786 h 1114810"/>
              <a:gd name="connsiteX3" fmla="*/ 3486840 w 3596856"/>
              <a:gd name="connsiteY3" fmla="*/ 894778 h 1114810"/>
              <a:gd name="connsiteX4" fmla="*/ 3596856 w 3596856"/>
              <a:gd name="connsiteY4" fmla="*/ 1004794 h 1114810"/>
              <a:gd name="connsiteX5" fmla="*/ 3486840 w 3596856"/>
              <a:gd name="connsiteY5" fmla="*/ 1114810 h 1114810"/>
              <a:gd name="connsiteX6" fmla="*/ 3486840 w 3596856"/>
              <a:gd name="connsiteY6" fmla="*/ 1059802 h 1114810"/>
              <a:gd name="connsiteX7" fmla="*/ 259080 w 3596856"/>
              <a:gd name="connsiteY7" fmla="*/ 144779 h 1114810"/>
              <a:gd name="connsiteX8" fmla="*/ 129892 w 3596856"/>
              <a:gd name="connsiteY8" fmla="*/ 480682 h 1114810"/>
              <a:gd name="connsiteX9" fmla="*/ 352 w 3596856"/>
              <a:gd name="connsiteY9" fmla="*/ 477346 h 1114810"/>
              <a:gd name="connsiteX0" fmla="*/ 521672 w 4118176"/>
              <a:gd name="connsiteY0" fmla="*/ 557855 h 1195319"/>
              <a:gd name="connsiteX1" fmla="*/ 521320 w 4118176"/>
              <a:gd name="connsiteY1" fmla="*/ 80509 h 1195319"/>
              <a:gd name="connsiteX2" fmla="*/ 4008160 w 4118176"/>
              <a:gd name="connsiteY2" fmla="*/ 1030295 h 1195319"/>
              <a:gd name="connsiteX3" fmla="*/ 4008160 w 4118176"/>
              <a:gd name="connsiteY3" fmla="*/ 975287 h 1195319"/>
              <a:gd name="connsiteX4" fmla="*/ 4118176 w 4118176"/>
              <a:gd name="connsiteY4" fmla="*/ 1085303 h 1195319"/>
              <a:gd name="connsiteX5" fmla="*/ 4008160 w 4118176"/>
              <a:gd name="connsiteY5" fmla="*/ 1195319 h 1195319"/>
              <a:gd name="connsiteX6" fmla="*/ 4008160 w 4118176"/>
              <a:gd name="connsiteY6" fmla="*/ 1140311 h 1195319"/>
              <a:gd name="connsiteX7" fmla="*/ 780400 w 4118176"/>
              <a:gd name="connsiteY7" fmla="*/ 225288 h 1195319"/>
              <a:gd name="connsiteX8" fmla="*/ 651212 w 4118176"/>
              <a:gd name="connsiteY8" fmla="*/ 561191 h 1195319"/>
              <a:gd name="connsiteX9" fmla="*/ 521672 w 4118176"/>
              <a:gd name="connsiteY9" fmla="*/ 557855 h 1195319"/>
              <a:gd name="connsiteX0" fmla="*/ 521672 w 4118176"/>
              <a:gd name="connsiteY0" fmla="*/ 557855 h 1195319"/>
              <a:gd name="connsiteX1" fmla="*/ 521320 w 4118176"/>
              <a:gd name="connsiteY1" fmla="*/ 80509 h 1195319"/>
              <a:gd name="connsiteX2" fmla="*/ 4008160 w 4118176"/>
              <a:gd name="connsiteY2" fmla="*/ 1030295 h 1195319"/>
              <a:gd name="connsiteX3" fmla="*/ 4008160 w 4118176"/>
              <a:gd name="connsiteY3" fmla="*/ 975287 h 1195319"/>
              <a:gd name="connsiteX4" fmla="*/ 4118176 w 4118176"/>
              <a:gd name="connsiteY4" fmla="*/ 1085303 h 1195319"/>
              <a:gd name="connsiteX5" fmla="*/ 4008160 w 4118176"/>
              <a:gd name="connsiteY5" fmla="*/ 1195319 h 1195319"/>
              <a:gd name="connsiteX6" fmla="*/ 4008160 w 4118176"/>
              <a:gd name="connsiteY6" fmla="*/ 1140311 h 1195319"/>
              <a:gd name="connsiteX7" fmla="*/ 780400 w 4118176"/>
              <a:gd name="connsiteY7" fmla="*/ 225288 h 1195319"/>
              <a:gd name="connsiteX8" fmla="*/ 651212 w 4118176"/>
              <a:gd name="connsiteY8" fmla="*/ 561191 h 1195319"/>
              <a:gd name="connsiteX9" fmla="*/ 521672 w 4118176"/>
              <a:gd name="connsiteY9" fmla="*/ 557855 h 1195319"/>
              <a:gd name="connsiteX0" fmla="*/ 521672 w 4118176"/>
              <a:gd name="connsiteY0" fmla="*/ 557855 h 1195319"/>
              <a:gd name="connsiteX1" fmla="*/ 521320 w 4118176"/>
              <a:gd name="connsiteY1" fmla="*/ 80509 h 1195319"/>
              <a:gd name="connsiteX2" fmla="*/ 4008160 w 4118176"/>
              <a:gd name="connsiteY2" fmla="*/ 1030295 h 1195319"/>
              <a:gd name="connsiteX3" fmla="*/ 4008160 w 4118176"/>
              <a:gd name="connsiteY3" fmla="*/ 975287 h 1195319"/>
              <a:gd name="connsiteX4" fmla="*/ 4118176 w 4118176"/>
              <a:gd name="connsiteY4" fmla="*/ 1085303 h 1195319"/>
              <a:gd name="connsiteX5" fmla="*/ 4008160 w 4118176"/>
              <a:gd name="connsiteY5" fmla="*/ 1195319 h 1195319"/>
              <a:gd name="connsiteX6" fmla="*/ 4008160 w 4118176"/>
              <a:gd name="connsiteY6" fmla="*/ 1140311 h 1195319"/>
              <a:gd name="connsiteX7" fmla="*/ 1847200 w 4118176"/>
              <a:gd name="connsiteY7" fmla="*/ 1010148 h 1195319"/>
              <a:gd name="connsiteX8" fmla="*/ 651212 w 4118176"/>
              <a:gd name="connsiteY8" fmla="*/ 561191 h 1195319"/>
              <a:gd name="connsiteX9" fmla="*/ 521672 w 4118176"/>
              <a:gd name="connsiteY9" fmla="*/ 557855 h 1195319"/>
              <a:gd name="connsiteX0" fmla="*/ 1976 w 3598480"/>
              <a:gd name="connsiteY0" fmla="*/ 25266 h 662730"/>
              <a:gd name="connsiteX1" fmla="*/ 1281784 w 3598480"/>
              <a:gd name="connsiteY1" fmla="*/ 370880 h 662730"/>
              <a:gd name="connsiteX2" fmla="*/ 3488464 w 3598480"/>
              <a:gd name="connsiteY2" fmla="*/ 497706 h 662730"/>
              <a:gd name="connsiteX3" fmla="*/ 3488464 w 3598480"/>
              <a:gd name="connsiteY3" fmla="*/ 442698 h 662730"/>
              <a:gd name="connsiteX4" fmla="*/ 3598480 w 3598480"/>
              <a:gd name="connsiteY4" fmla="*/ 552714 h 662730"/>
              <a:gd name="connsiteX5" fmla="*/ 3488464 w 3598480"/>
              <a:gd name="connsiteY5" fmla="*/ 662730 h 662730"/>
              <a:gd name="connsiteX6" fmla="*/ 3488464 w 3598480"/>
              <a:gd name="connsiteY6" fmla="*/ 607722 h 662730"/>
              <a:gd name="connsiteX7" fmla="*/ 1327504 w 3598480"/>
              <a:gd name="connsiteY7" fmla="*/ 477559 h 662730"/>
              <a:gd name="connsiteX8" fmla="*/ 131516 w 3598480"/>
              <a:gd name="connsiteY8" fmla="*/ 28602 h 662730"/>
              <a:gd name="connsiteX9" fmla="*/ 1976 w 3598480"/>
              <a:gd name="connsiteY9" fmla="*/ 25266 h 662730"/>
              <a:gd name="connsiteX0" fmla="*/ 0 w 3596504"/>
              <a:gd name="connsiteY0" fmla="*/ 1818 h 639282"/>
              <a:gd name="connsiteX1" fmla="*/ 654968 w 3596504"/>
              <a:gd name="connsiteY1" fmla="*/ 172172 h 639282"/>
              <a:gd name="connsiteX2" fmla="*/ 1279808 w 3596504"/>
              <a:gd name="connsiteY2" fmla="*/ 347432 h 639282"/>
              <a:gd name="connsiteX3" fmla="*/ 3486488 w 3596504"/>
              <a:gd name="connsiteY3" fmla="*/ 474258 h 639282"/>
              <a:gd name="connsiteX4" fmla="*/ 3486488 w 3596504"/>
              <a:gd name="connsiteY4" fmla="*/ 419250 h 639282"/>
              <a:gd name="connsiteX5" fmla="*/ 3596504 w 3596504"/>
              <a:gd name="connsiteY5" fmla="*/ 529266 h 639282"/>
              <a:gd name="connsiteX6" fmla="*/ 3486488 w 3596504"/>
              <a:gd name="connsiteY6" fmla="*/ 639282 h 639282"/>
              <a:gd name="connsiteX7" fmla="*/ 3486488 w 3596504"/>
              <a:gd name="connsiteY7" fmla="*/ 584274 h 639282"/>
              <a:gd name="connsiteX8" fmla="*/ 1325528 w 3596504"/>
              <a:gd name="connsiteY8" fmla="*/ 454111 h 639282"/>
              <a:gd name="connsiteX9" fmla="*/ 129540 w 3596504"/>
              <a:gd name="connsiteY9" fmla="*/ 5154 h 639282"/>
              <a:gd name="connsiteX10" fmla="*/ 0 w 3596504"/>
              <a:gd name="connsiteY10" fmla="*/ 1818 h 639282"/>
              <a:gd name="connsiteX0" fmla="*/ 0 w 3596504"/>
              <a:gd name="connsiteY0" fmla="*/ 754509 h 1391973"/>
              <a:gd name="connsiteX1" fmla="*/ 106328 w 3596504"/>
              <a:gd name="connsiteY1" fmla="*/ 2843 h 1391973"/>
              <a:gd name="connsiteX2" fmla="*/ 1279808 w 3596504"/>
              <a:gd name="connsiteY2" fmla="*/ 1100123 h 1391973"/>
              <a:gd name="connsiteX3" fmla="*/ 3486488 w 3596504"/>
              <a:gd name="connsiteY3" fmla="*/ 1226949 h 1391973"/>
              <a:gd name="connsiteX4" fmla="*/ 3486488 w 3596504"/>
              <a:gd name="connsiteY4" fmla="*/ 1171941 h 1391973"/>
              <a:gd name="connsiteX5" fmla="*/ 3596504 w 3596504"/>
              <a:gd name="connsiteY5" fmla="*/ 1281957 h 1391973"/>
              <a:gd name="connsiteX6" fmla="*/ 3486488 w 3596504"/>
              <a:gd name="connsiteY6" fmla="*/ 1391973 h 1391973"/>
              <a:gd name="connsiteX7" fmla="*/ 3486488 w 3596504"/>
              <a:gd name="connsiteY7" fmla="*/ 1336965 h 1391973"/>
              <a:gd name="connsiteX8" fmla="*/ 1325528 w 3596504"/>
              <a:gd name="connsiteY8" fmla="*/ 1206802 h 1391973"/>
              <a:gd name="connsiteX9" fmla="*/ 129540 w 3596504"/>
              <a:gd name="connsiteY9" fmla="*/ 757845 h 1391973"/>
              <a:gd name="connsiteX10" fmla="*/ 0 w 3596504"/>
              <a:gd name="connsiteY10" fmla="*/ 754509 h 1391973"/>
              <a:gd name="connsiteX0" fmla="*/ 0 w 3596504"/>
              <a:gd name="connsiteY0" fmla="*/ 754509 h 1391973"/>
              <a:gd name="connsiteX1" fmla="*/ 106328 w 3596504"/>
              <a:gd name="connsiteY1" fmla="*/ 2843 h 1391973"/>
              <a:gd name="connsiteX2" fmla="*/ 1279808 w 3596504"/>
              <a:gd name="connsiteY2" fmla="*/ 1100123 h 1391973"/>
              <a:gd name="connsiteX3" fmla="*/ 3486488 w 3596504"/>
              <a:gd name="connsiteY3" fmla="*/ 1226949 h 1391973"/>
              <a:gd name="connsiteX4" fmla="*/ 3486488 w 3596504"/>
              <a:gd name="connsiteY4" fmla="*/ 1171941 h 1391973"/>
              <a:gd name="connsiteX5" fmla="*/ 3596504 w 3596504"/>
              <a:gd name="connsiteY5" fmla="*/ 1281957 h 1391973"/>
              <a:gd name="connsiteX6" fmla="*/ 3486488 w 3596504"/>
              <a:gd name="connsiteY6" fmla="*/ 1391973 h 1391973"/>
              <a:gd name="connsiteX7" fmla="*/ 3486488 w 3596504"/>
              <a:gd name="connsiteY7" fmla="*/ 1336965 h 1391973"/>
              <a:gd name="connsiteX8" fmla="*/ 1325528 w 3596504"/>
              <a:gd name="connsiteY8" fmla="*/ 1206802 h 1391973"/>
              <a:gd name="connsiteX9" fmla="*/ 464468 w 3596504"/>
              <a:gd name="connsiteY9" fmla="*/ 886764 h 1391973"/>
              <a:gd name="connsiteX10" fmla="*/ 129540 w 3596504"/>
              <a:gd name="connsiteY10" fmla="*/ 757845 h 1391973"/>
              <a:gd name="connsiteX11" fmla="*/ 0 w 3596504"/>
              <a:gd name="connsiteY11" fmla="*/ 754509 h 1391973"/>
              <a:gd name="connsiteX0" fmla="*/ 0 w 3596504"/>
              <a:gd name="connsiteY0" fmla="*/ 754509 h 1391973"/>
              <a:gd name="connsiteX1" fmla="*/ 106328 w 3596504"/>
              <a:gd name="connsiteY1" fmla="*/ 2843 h 1391973"/>
              <a:gd name="connsiteX2" fmla="*/ 1279808 w 3596504"/>
              <a:gd name="connsiteY2" fmla="*/ 1100123 h 1391973"/>
              <a:gd name="connsiteX3" fmla="*/ 3486488 w 3596504"/>
              <a:gd name="connsiteY3" fmla="*/ 1226949 h 1391973"/>
              <a:gd name="connsiteX4" fmla="*/ 3486488 w 3596504"/>
              <a:gd name="connsiteY4" fmla="*/ 1171941 h 1391973"/>
              <a:gd name="connsiteX5" fmla="*/ 3596504 w 3596504"/>
              <a:gd name="connsiteY5" fmla="*/ 1281957 h 1391973"/>
              <a:gd name="connsiteX6" fmla="*/ 3486488 w 3596504"/>
              <a:gd name="connsiteY6" fmla="*/ 1391973 h 1391973"/>
              <a:gd name="connsiteX7" fmla="*/ 3486488 w 3596504"/>
              <a:gd name="connsiteY7" fmla="*/ 1336965 h 1391973"/>
              <a:gd name="connsiteX8" fmla="*/ 1325528 w 3596504"/>
              <a:gd name="connsiteY8" fmla="*/ 1206802 h 1391973"/>
              <a:gd name="connsiteX9" fmla="*/ 182528 w 3596504"/>
              <a:gd name="connsiteY9" fmla="*/ 162864 h 1391973"/>
              <a:gd name="connsiteX10" fmla="*/ 129540 w 3596504"/>
              <a:gd name="connsiteY10" fmla="*/ 757845 h 1391973"/>
              <a:gd name="connsiteX11" fmla="*/ 0 w 3596504"/>
              <a:gd name="connsiteY11" fmla="*/ 754509 h 1391973"/>
              <a:gd name="connsiteX0" fmla="*/ 0 w 3596504"/>
              <a:gd name="connsiteY0" fmla="*/ 974915 h 1612379"/>
              <a:gd name="connsiteX1" fmla="*/ 152048 w 3596504"/>
              <a:gd name="connsiteY1" fmla="*/ 2269 h 1612379"/>
              <a:gd name="connsiteX2" fmla="*/ 1279808 w 3596504"/>
              <a:gd name="connsiteY2" fmla="*/ 1320529 h 1612379"/>
              <a:gd name="connsiteX3" fmla="*/ 3486488 w 3596504"/>
              <a:gd name="connsiteY3" fmla="*/ 1447355 h 1612379"/>
              <a:gd name="connsiteX4" fmla="*/ 3486488 w 3596504"/>
              <a:gd name="connsiteY4" fmla="*/ 1392347 h 1612379"/>
              <a:gd name="connsiteX5" fmla="*/ 3596504 w 3596504"/>
              <a:gd name="connsiteY5" fmla="*/ 1502363 h 1612379"/>
              <a:gd name="connsiteX6" fmla="*/ 3486488 w 3596504"/>
              <a:gd name="connsiteY6" fmla="*/ 1612379 h 1612379"/>
              <a:gd name="connsiteX7" fmla="*/ 3486488 w 3596504"/>
              <a:gd name="connsiteY7" fmla="*/ 1557371 h 1612379"/>
              <a:gd name="connsiteX8" fmla="*/ 1325528 w 3596504"/>
              <a:gd name="connsiteY8" fmla="*/ 1427208 h 1612379"/>
              <a:gd name="connsiteX9" fmla="*/ 182528 w 3596504"/>
              <a:gd name="connsiteY9" fmla="*/ 383270 h 1612379"/>
              <a:gd name="connsiteX10" fmla="*/ 129540 w 3596504"/>
              <a:gd name="connsiteY10" fmla="*/ 978251 h 1612379"/>
              <a:gd name="connsiteX11" fmla="*/ 0 w 3596504"/>
              <a:gd name="connsiteY11" fmla="*/ 974915 h 1612379"/>
              <a:gd name="connsiteX0" fmla="*/ 0 w 3596504"/>
              <a:gd name="connsiteY0" fmla="*/ 974915 h 1612379"/>
              <a:gd name="connsiteX1" fmla="*/ 152048 w 3596504"/>
              <a:gd name="connsiteY1" fmla="*/ 2269 h 1612379"/>
              <a:gd name="connsiteX2" fmla="*/ 1279808 w 3596504"/>
              <a:gd name="connsiteY2" fmla="*/ 1320529 h 1612379"/>
              <a:gd name="connsiteX3" fmla="*/ 3486488 w 3596504"/>
              <a:gd name="connsiteY3" fmla="*/ 1447355 h 1612379"/>
              <a:gd name="connsiteX4" fmla="*/ 3486488 w 3596504"/>
              <a:gd name="connsiteY4" fmla="*/ 1392347 h 1612379"/>
              <a:gd name="connsiteX5" fmla="*/ 3596504 w 3596504"/>
              <a:gd name="connsiteY5" fmla="*/ 1502363 h 1612379"/>
              <a:gd name="connsiteX6" fmla="*/ 3486488 w 3596504"/>
              <a:gd name="connsiteY6" fmla="*/ 1612379 h 1612379"/>
              <a:gd name="connsiteX7" fmla="*/ 3486488 w 3596504"/>
              <a:gd name="connsiteY7" fmla="*/ 1557371 h 1612379"/>
              <a:gd name="connsiteX8" fmla="*/ 1325528 w 3596504"/>
              <a:gd name="connsiteY8" fmla="*/ 1427208 h 1612379"/>
              <a:gd name="connsiteX9" fmla="*/ 182528 w 3596504"/>
              <a:gd name="connsiteY9" fmla="*/ 169910 h 1612379"/>
              <a:gd name="connsiteX10" fmla="*/ 129540 w 3596504"/>
              <a:gd name="connsiteY10" fmla="*/ 978251 h 1612379"/>
              <a:gd name="connsiteX11" fmla="*/ 0 w 3596504"/>
              <a:gd name="connsiteY11" fmla="*/ 974915 h 1612379"/>
              <a:gd name="connsiteX0" fmla="*/ 0 w 3596504"/>
              <a:gd name="connsiteY0" fmla="*/ 974915 h 1612379"/>
              <a:gd name="connsiteX1" fmla="*/ 152048 w 3596504"/>
              <a:gd name="connsiteY1" fmla="*/ 2269 h 1612379"/>
              <a:gd name="connsiteX2" fmla="*/ 1279808 w 3596504"/>
              <a:gd name="connsiteY2" fmla="*/ 1320529 h 1612379"/>
              <a:gd name="connsiteX3" fmla="*/ 3486488 w 3596504"/>
              <a:gd name="connsiteY3" fmla="*/ 1447355 h 1612379"/>
              <a:gd name="connsiteX4" fmla="*/ 3486488 w 3596504"/>
              <a:gd name="connsiteY4" fmla="*/ 1392347 h 1612379"/>
              <a:gd name="connsiteX5" fmla="*/ 3596504 w 3596504"/>
              <a:gd name="connsiteY5" fmla="*/ 1502363 h 1612379"/>
              <a:gd name="connsiteX6" fmla="*/ 3486488 w 3596504"/>
              <a:gd name="connsiteY6" fmla="*/ 1612379 h 1612379"/>
              <a:gd name="connsiteX7" fmla="*/ 3486488 w 3596504"/>
              <a:gd name="connsiteY7" fmla="*/ 1557371 h 1612379"/>
              <a:gd name="connsiteX8" fmla="*/ 1325528 w 3596504"/>
              <a:gd name="connsiteY8" fmla="*/ 1427208 h 1612379"/>
              <a:gd name="connsiteX9" fmla="*/ 182528 w 3596504"/>
              <a:gd name="connsiteY9" fmla="*/ 169910 h 1612379"/>
              <a:gd name="connsiteX10" fmla="*/ 129540 w 3596504"/>
              <a:gd name="connsiteY10" fmla="*/ 978251 h 1612379"/>
              <a:gd name="connsiteX11" fmla="*/ 0 w 3596504"/>
              <a:gd name="connsiteY11" fmla="*/ 974915 h 1612379"/>
              <a:gd name="connsiteX0" fmla="*/ 9439 w 3605943"/>
              <a:gd name="connsiteY0" fmla="*/ 975317 h 1612781"/>
              <a:gd name="connsiteX1" fmla="*/ 161487 w 3605943"/>
              <a:gd name="connsiteY1" fmla="*/ 2671 h 1612781"/>
              <a:gd name="connsiteX2" fmla="*/ 1289247 w 3605943"/>
              <a:gd name="connsiteY2" fmla="*/ 1320931 h 1612781"/>
              <a:gd name="connsiteX3" fmla="*/ 3495927 w 3605943"/>
              <a:gd name="connsiteY3" fmla="*/ 1447757 h 1612781"/>
              <a:gd name="connsiteX4" fmla="*/ 3495927 w 3605943"/>
              <a:gd name="connsiteY4" fmla="*/ 1392749 h 1612781"/>
              <a:gd name="connsiteX5" fmla="*/ 3605943 w 3605943"/>
              <a:gd name="connsiteY5" fmla="*/ 1502765 h 1612781"/>
              <a:gd name="connsiteX6" fmla="*/ 3495927 w 3605943"/>
              <a:gd name="connsiteY6" fmla="*/ 1612781 h 1612781"/>
              <a:gd name="connsiteX7" fmla="*/ 3495927 w 3605943"/>
              <a:gd name="connsiteY7" fmla="*/ 1557773 h 1612781"/>
              <a:gd name="connsiteX8" fmla="*/ 1334967 w 3605943"/>
              <a:gd name="connsiteY8" fmla="*/ 1427610 h 1612781"/>
              <a:gd name="connsiteX9" fmla="*/ 191967 w 3605943"/>
              <a:gd name="connsiteY9" fmla="*/ 170312 h 1612781"/>
              <a:gd name="connsiteX10" fmla="*/ 138979 w 3605943"/>
              <a:gd name="connsiteY10" fmla="*/ 978653 h 1612781"/>
              <a:gd name="connsiteX11" fmla="*/ 9439 w 3605943"/>
              <a:gd name="connsiteY11" fmla="*/ 975317 h 1612781"/>
              <a:gd name="connsiteX0" fmla="*/ 9439 w 3605943"/>
              <a:gd name="connsiteY0" fmla="*/ 975317 h 1612781"/>
              <a:gd name="connsiteX1" fmla="*/ 161487 w 3605943"/>
              <a:gd name="connsiteY1" fmla="*/ 2671 h 1612781"/>
              <a:gd name="connsiteX2" fmla="*/ 1289247 w 3605943"/>
              <a:gd name="connsiteY2" fmla="*/ 1320931 h 1612781"/>
              <a:gd name="connsiteX3" fmla="*/ 3495927 w 3605943"/>
              <a:gd name="connsiteY3" fmla="*/ 1447757 h 1612781"/>
              <a:gd name="connsiteX4" fmla="*/ 3495927 w 3605943"/>
              <a:gd name="connsiteY4" fmla="*/ 1392749 h 1612781"/>
              <a:gd name="connsiteX5" fmla="*/ 3605943 w 3605943"/>
              <a:gd name="connsiteY5" fmla="*/ 1502765 h 1612781"/>
              <a:gd name="connsiteX6" fmla="*/ 3495927 w 3605943"/>
              <a:gd name="connsiteY6" fmla="*/ 1612781 h 1612781"/>
              <a:gd name="connsiteX7" fmla="*/ 3495927 w 3605943"/>
              <a:gd name="connsiteY7" fmla="*/ 1557773 h 1612781"/>
              <a:gd name="connsiteX8" fmla="*/ 1334967 w 3605943"/>
              <a:gd name="connsiteY8" fmla="*/ 1427610 h 1612781"/>
              <a:gd name="connsiteX9" fmla="*/ 191967 w 3605943"/>
              <a:gd name="connsiteY9" fmla="*/ 170312 h 1612781"/>
              <a:gd name="connsiteX10" fmla="*/ 138979 w 3605943"/>
              <a:gd name="connsiteY10" fmla="*/ 978653 h 1612781"/>
              <a:gd name="connsiteX11" fmla="*/ 9439 w 3605943"/>
              <a:gd name="connsiteY11" fmla="*/ 975317 h 1612781"/>
              <a:gd name="connsiteX0" fmla="*/ 9439 w 3605943"/>
              <a:gd name="connsiteY0" fmla="*/ 975317 h 1612781"/>
              <a:gd name="connsiteX1" fmla="*/ 161487 w 3605943"/>
              <a:gd name="connsiteY1" fmla="*/ 2671 h 1612781"/>
              <a:gd name="connsiteX2" fmla="*/ 1289247 w 3605943"/>
              <a:gd name="connsiteY2" fmla="*/ 1320931 h 1612781"/>
              <a:gd name="connsiteX3" fmla="*/ 3495927 w 3605943"/>
              <a:gd name="connsiteY3" fmla="*/ 1447757 h 1612781"/>
              <a:gd name="connsiteX4" fmla="*/ 3495927 w 3605943"/>
              <a:gd name="connsiteY4" fmla="*/ 1392749 h 1612781"/>
              <a:gd name="connsiteX5" fmla="*/ 3605943 w 3605943"/>
              <a:gd name="connsiteY5" fmla="*/ 1502765 h 1612781"/>
              <a:gd name="connsiteX6" fmla="*/ 3495927 w 3605943"/>
              <a:gd name="connsiteY6" fmla="*/ 1612781 h 1612781"/>
              <a:gd name="connsiteX7" fmla="*/ 3495927 w 3605943"/>
              <a:gd name="connsiteY7" fmla="*/ 1557773 h 1612781"/>
              <a:gd name="connsiteX8" fmla="*/ 1334967 w 3605943"/>
              <a:gd name="connsiteY8" fmla="*/ 1427610 h 1612781"/>
              <a:gd name="connsiteX9" fmla="*/ 191967 w 3605943"/>
              <a:gd name="connsiteY9" fmla="*/ 170312 h 1612781"/>
              <a:gd name="connsiteX10" fmla="*/ 138979 w 3605943"/>
              <a:gd name="connsiteY10" fmla="*/ 978653 h 1612781"/>
              <a:gd name="connsiteX11" fmla="*/ 9439 w 3605943"/>
              <a:gd name="connsiteY11" fmla="*/ 975317 h 1612781"/>
              <a:gd name="connsiteX0" fmla="*/ 9439 w 3605943"/>
              <a:gd name="connsiteY0" fmla="*/ 975317 h 1612781"/>
              <a:gd name="connsiteX1" fmla="*/ 161487 w 3605943"/>
              <a:gd name="connsiteY1" fmla="*/ 2671 h 1612781"/>
              <a:gd name="connsiteX2" fmla="*/ 1289247 w 3605943"/>
              <a:gd name="connsiteY2" fmla="*/ 1320931 h 1612781"/>
              <a:gd name="connsiteX3" fmla="*/ 3495927 w 3605943"/>
              <a:gd name="connsiteY3" fmla="*/ 1447757 h 1612781"/>
              <a:gd name="connsiteX4" fmla="*/ 3495927 w 3605943"/>
              <a:gd name="connsiteY4" fmla="*/ 1392749 h 1612781"/>
              <a:gd name="connsiteX5" fmla="*/ 3605943 w 3605943"/>
              <a:gd name="connsiteY5" fmla="*/ 1502765 h 1612781"/>
              <a:gd name="connsiteX6" fmla="*/ 3495927 w 3605943"/>
              <a:gd name="connsiteY6" fmla="*/ 1612781 h 1612781"/>
              <a:gd name="connsiteX7" fmla="*/ 3495927 w 3605943"/>
              <a:gd name="connsiteY7" fmla="*/ 1557773 h 1612781"/>
              <a:gd name="connsiteX8" fmla="*/ 1334967 w 3605943"/>
              <a:gd name="connsiteY8" fmla="*/ 1427610 h 1612781"/>
              <a:gd name="connsiteX9" fmla="*/ 191967 w 3605943"/>
              <a:gd name="connsiteY9" fmla="*/ 170312 h 1612781"/>
              <a:gd name="connsiteX10" fmla="*/ 138979 w 3605943"/>
              <a:gd name="connsiteY10" fmla="*/ 978653 h 1612781"/>
              <a:gd name="connsiteX11" fmla="*/ 9439 w 3605943"/>
              <a:gd name="connsiteY11" fmla="*/ 975317 h 1612781"/>
              <a:gd name="connsiteX0" fmla="*/ 9439 w 3605943"/>
              <a:gd name="connsiteY0" fmla="*/ 975317 h 1612781"/>
              <a:gd name="connsiteX1" fmla="*/ 161487 w 3605943"/>
              <a:gd name="connsiteY1" fmla="*/ 2671 h 1612781"/>
              <a:gd name="connsiteX2" fmla="*/ 1289247 w 3605943"/>
              <a:gd name="connsiteY2" fmla="*/ 1320931 h 1612781"/>
              <a:gd name="connsiteX3" fmla="*/ 3495927 w 3605943"/>
              <a:gd name="connsiteY3" fmla="*/ 1447757 h 1612781"/>
              <a:gd name="connsiteX4" fmla="*/ 3495927 w 3605943"/>
              <a:gd name="connsiteY4" fmla="*/ 1392749 h 1612781"/>
              <a:gd name="connsiteX5" fmla="*/ 3605943 w 3605943"/>
              <a:gd name="connsiteY5" fmla="*/ 1502765 h 1612781"/>
              <a:gd name="connsiteX6" fmla="*/ 3495927 w 3605943"/>
              <a:gd name="connsiteY6" fmla="*/ 1612781 h 1612781"/>
              <a:gd name="connsiteX7" fmla="*/ 3495927 w 3605943"/>
              <a:gd name="connsiteY7" fmla="*/ 1557773 h 1612781"/>
              <a:gd name="connsiteX8" fmla="*/ 1334967 w 3605943"/>
              <a:gd name="connsiteY8" fmla="*/ 1427610 h 1612781"/>
              <a:gd name="connsiteX9" fmla="*/ 158629 w 3605943"/>
              <a:gd name="connsiteY9" fmla="*/ 84587 h 1612781"/>
              <a:gd name="connsiteX10" fmla="*/ 138979 w 3605943"/>
              <a:gd name="connsiteY10" fmla="*/ 978653 h 1612781"/>
              <a:gd name="connsiteX11" fmla="*/ 9439 w 3605943"/>
              <a:gd name="connsiteY11" fmla="*/ 975317 h 1612781"/>
              <a:gd name="connsiteX0" fmla="*/ 9439 w 3605943"/>
              <a:gd name="connsiteY0" fmla="*/ 975317 h 1612781"/>
              <a:gd name="connsiteX1" fmla="*/ 161487 w 3605943"/>
              <a:gd name="connsiteY1" fmla="*/ 2671 h 1612781"/>
              <a:gd name="connsiteX2" fmla="*/ 1289247 w 3605943"/>
              <a:gd name="connsiteY2" fmla="*/ 1320931 h 1612781"/>
              <a:gd name="connsiteX3" fmla="*/ 3495927 w 3605943"/>
              <a:gd name="connsiteY3" fmla="*/ 1447757 h 1612781"/>
              <a:gd name="connsiteX4" fmla="*/ 3495927 w 3605943"/>
              <a:gd name="connsiteY4" fmla="*/ 1392749 h 1612781"/>
              <a:gd name="connsiteX5" fmla="*/ 3605943 w 3605943"/>
              <a:gd name="connsiteY5" fmla="*/ 1502765 h 1612781"/>
              <a:gd name="connsiteX6" fmla="*/ 3495927 w 3605943"/>
              <a:gd name="connsiteY6" fmla="*/ 1612781 h 1612781"/>
              <a:gd name="connsiteX7" fmla="*/ 3495927 w 3605943"/>
              <a:gd name="connsiteY7" fmla="*/ 1557773 h 1612781"/>
              <a:gd name="connsiteX8" fmla="*/ 1334967 w 3605943"/>
              <a:gd name="connsiteY8" fmla="*/ 1427610 h 1612781"/>
              <a:gd name="connsiteX9" fmla="*/ 158629 w 3605943"/>
              <a:gd name="connsiteY9" fmla="*/ 84587 h 1612781"/>
              <a:gd name="connsiteX10" fmla="*/ 138979 w 3605943"/>
              <a:gd name="connsiteY10" fmla="*/ 978653 h 1612781"/>
              <a:gd name="connsiteX11" fmla="*/ 9439 w 3605943"/>
              <a:gd name="connsiteY11" fmla="*/ 975317 h 1612781"/>
              <a:gd name="connsiteX0" fmla="*/ 9439 w 3605943"/>
              <a:gd name="connsiteY0" fmla="*/ 975317 h 1612781"/>
              <a:gd name="connsiteX1" fmla="*/ 161487 w 3605943"/>
              <a:gd name="connsiteY1" fmla="*/ 2671 h 1612781"/>
              <a:gd name="connsiteX2" fmla="*/ 1289247 w 3605943"/>
              <a:gd name="connsiteY2" fmla="*/ 1320931 h 1612781"/>
              <a:gd name="connsiteX3" fmla="*/ 3495927 w 3605943"/>
              <a:gd name="connsiteY3" fmla="*/ 1447757 h 1612781"/>
              <a:gd name="connsiteX4" fmla="*/ 3495927 w 3605943"/>
              <a:gd name="connsiteY4" fmla="*/ 1392749 h 1612781"/>
              <a:gd name="connsiteX5" fmla="*/ 3605943 w 3605943"/>
              <a:gd name="connsiteY5" fmla="*/ 1502765 h 1612781"/>
              <a:gd name="connsiteX6" fmla="*/ 3495927 w 3605943"/>
              <a:gd name="connsiteY6" fmla="*/ 1612781 h 1612781"/>
              <a:gd name="connsiteX7" fmla="*/ 3495927 w 3605943"/>
              <a:gd name="connsiteY7" fmla="*/ 1557773 h 1612781"/>
              <a:gd name="connsiteX8" fmla="*/ 1334967 w 3605943"/>
              <a:gd name="connsiteY8" fmla="*/ 1427610 h 1612781"/>
              <a:gd name="connsiteX9" fmla="*/ 158629 w 3605943"/>
              <a:gd name="connsiteY9" fmla="*/ 84587 h 1612781"/>
              <a:gd name="connsiteX10" fmla="*/ 138979 w 3605943"/>
              <a:gd name="connsiteY10" fmla="*/ 978653 h 1612781"/>
              <a:gd name="connsiteX11" fmla="*/ 9439 w 3605943"/>
              <a:gd name="connsiteY11" fmla="*/ 975317 h 1612781"/>
              <a:gd name="connsiteX0" fmla="*/ 227286 w 3823790"/>
              <a:gd name="connsiteY0" fmla="*/ 978924 h 1616388"/>
              <a:gd name="connsiteX1" fmla="*/ 379334 w 3823790"/>
              <a:gd name="connsiteY1" fmla="*/ 6278 h 1616388"/>
              <a:gd name="connsiteX2" fmla="*/ 1507094 w 3823790"/>
              <a:gd name="connsiteY2" fmla="*/ 1324538 h 1616388"/>
              <a:gd name="connsiteX3" fmla="*/ 3713774 w 3823790"/>
              <a:gd name="connsiteY3" fmla="*/ 1451364 h 1616388"/>
              <a:gd name="connsiteX4" fmla="*/ 3713774 w 3823790"/>
              <a:gd name="connsiteY4" fmla="*/ 1396356 h 1616388"/>
              <a:gd name="connsiteX5" fmla="*/ 3823790 w 3823790"/>
              <a:gd name="connsiteY5" fmla="*/ 1506372 h 1616388"/>
              <a:gd name="connsiteX6" fmla="*/ 3713774 w 3823790"/>
              <a:gd name="connsiteY6" fmla="*/ 1616388 h 1616388"/>
              <a:gd name="connsiteX7" fmla="*/ 3713774 w 3823790"/>
              <a:gd name="connsiteY7" fmla="*/ 1561380 h 1616388"/>
              <a:gd name="connsiteX8" fmla="*/ 1552814 w 3823790"/>
              <a:gd name="connsiteY8" fmla="*/ 1431217 h 1616388"/>
              <a:gd name="connsiteX9" fmla="*/ 376476 w 3823790"/>
              <a:gd name="connsiteY9" fmla="*/ 88194 h 1616388"/>
              <a:gd name="connsiteX10" fmla="*/ 356826 w 3823790"/>
              <a:gd name="connsiteY10" fmla="*/ 982260 h 1616388"/>
              <a:gd name="connsiteX11" fmla="*/ 227286 w 3823790"/>
              <a:gd name="connsiteY11" fmla="*/ 978924 h 1616388"/>
              <a:gd name="connsiteX0" fmla="*/ 80452 w 3676956"/>
              <a:gd name="connsiteY0" fmla="*/ 972976 h 1610440"/>
              <a:gd name="connsiteX1" fmla="*/ 232500 w 3676956"/>
              <a:gd name="connsiteY1" fmla="*/ 330 h 1610440"/>
              <a:gd name="connsiteX2" fmla="*/ 1360260 w 3676956"/>
              <a:gd name="connsiteY2" fmla="*/ 1318590 h 1610440"/>
              <a:gd name="connsiteX3" fmla="*/ 3566940 w 3676956"/>
              <a:gd name="connsiteY3" fmla="*/ 1445416 h 1610440"/>
              <a:gd name="connsiteX4" fmla="*/ 3566940 w 3676956"/>
              <a:gd name="connsiteY4" fmla="*/ 1390408 h 1610440"/>
              <a:gd name="connsiteX5" fmla="*/ 3676956 w 3676956"/>
              <a:gd name="connsiteY5" fmla="*/ 1500424 h 1610440"/>
              <a:gd name="connsiteX6" fmla="*/ 3566940 w 3676956"/>
              <a:gd name="connsiteY6" fmla="*/ 1610440 h 1610440"/>
              <a:gd name="connsiteX7" fmla="*/ 3566940 w 3676956"/>
              <a:gd name="connsiteY7" fmla="*/ 1555432 h 1610440"/>
              <a:gd name="connsiteX8" fmla="*/ 1405980 w 3676956"/>
              <a:gd name="connsiteY8" fmla="*/ 1425269 h 1610440"/>
              <a:gd name="connsiteX9" fmla="*/ 229642 w 3676956"/>
              <a:gd name="connsiteY9" fmla="*/ 82246 h 1610440"/>
              <a:gd name="connsiteX10" fmla="*/ 209992 w 3676956"/>
              <a:gd name="connsiteY10" fmla="*/ 976312 h 1610440"/>
              <a:gd name="connsiteX11" fmla="*/ 80452 w 3676956"/>
              <a:gd name="connsiteY11" fmla="*/ 972976 h 1610440"/>
              <a:gd name="connsiteX0" fmla="*/ 80452 w 3676956"/>
              <a:gd name="connsiteY0" fmla="*/ 972976 h 1610440"/>
              <a:gd name="connsiteX1" fmla="*/ 232500 w 3676956"/>
              <a:gd name="connsiteY1" fmla="*/ 330 h 1610440"/>
              <a:gd name="connsiteX2" fmla="*/ 1360260 w 3676956"/>
              <a:gd name="connsiteY2" fmla="*/ 1318590 h 1610440"/>
              <a:gd name="connsiteX3" fmla="*/ 3566940 w 3676956"/>
              <a:gd name="connsiteY3" fmla="*/ 1445416 h 1610440"/>
              <a:gd name="connsiteX4" fmla="*/ 3566940 w 3676956"/>
              <a:gd name="connsiteY4" fmla="*/ 1390408 h 1610440"/>
              <a:gd name="connsiteX5" fmla="*/ 3676956 w 3676956"/>
              <a:gd name="connsiteY5" fmla="*/ 1500424 h 1610440"/>
              <a:gd name="connsiteX6" fmla="*/ 3566940 w 3676956"/>
              <a:gd name="connsiteY6" fmla="*/ 1610440 h 1610440"/>
              <a:gd name="connsiteX7" fmla="*/ 3566940 w 3676956"/>
              <a:gd name="connsiteY7" fmla="*/ 1555432 h 1610440"/>
              <a:gd name="connsiteX8" fmla="*/ 1405980 w 3676956"/>
              <a:gd name="connsiteY8" fmla="*/ 1425269 h 1610440"/>
              <a:gd name="connsiteX9" fmla="*/ 229642 w 3676956"/>
              <a:gd name="connsiteY9" fmla="*/ 82246 h 1610440"/>
              <a:gd name="connsiteX10" fmla="*/ 209992 w 3676956"/>
              <a:gd name="connsiteY10" fmla="*/ 976312 h 1610440"/>
              <a:gd name="connsiteX11" fmla="*/ 80452 w 3676956"/>
              <a:gd name="connsiteY11" fmla="*/ 972976 h 1610440"/>
              <a:gd name="connsiteX0" fmla="*/ 80452 w 3676956"/>
              <a:gd name="connsiteY0" fmla="*/ 972976 h 1610440"/>
              <a:gd name="connsiteX1" fmla="*/ 232500 w 3676956"/>
              <a:gd name="connsiteY1" fmla="*/ 330 h 1610440"/>
              <a:gd name="connsiteX2" fmla="*/ 1360260 w 3676956"/>
              <a:gd name="connsiteY2" fmla="*/ 1318590 h 1610440"/>
              <a:gd name="connsiteX3" fmla="*/ 3566940 w 3676956"/>
              <a:gd name="connsiteY3" fmla="*/ 1445416 h 1610440"/>
              <a:gd name="connsiteX4" fmla="*/ 3566940 w 3676956"/>
              <a:gd name="connsiteY4" fmla="*/ 1390408 h 1610440"/>
              <a:gd name="connsiteX5" fmla="*/ 3676956 w 3676956"/>
              <a:gd name="connsiteY5" fmla="*/ 1500424 h 1610440"/>
              <a:gd name="connsiteX6" fmla="*/ 3566940 w 3676956"/>
              <a:gd name="connsiteY6" fmla="*/ 1610440 h 1610440"/>
              <a:gd name="connsiteX7" fmla="*/ 3566940 w 3676956"/>
              <a:gd name="connsiteY7" fmla="*/ 1555432 h 1610440"/>
              <a:gd name="connsiteX8" fmla="*/ 1405980 w 3676956"/>
              <a:gd name="connsiteY8" fmla="*/ 1425269 h 1610440"/>
              <a:gd name="connsiteX9" fmla="*/ 315367 w 3676956"/>
              <a:gd name="connsiteY9" fmla="*/ 106058 h 1610440"/>
              <a:gd name="connsiteX10" fmla="*/ 209992 w 3676956"/>
              <a:gd name="connsiteY10" fmla="*/ 976312 h 1610440"/>
              <a:gd name="connsiteX11" fmla="*/ 80452 w 3676956"/>
              <a:gd name="connsiteY11" fmla="*/ 972976 h 1610440"/>
              <a:gd name="connsiteX0" fmla="*/ 20245 w 3616749"/>
              <a:gd name="connsiteY0" fmla="*/ 972976 h 1610440"/>
              <a:gd name="connsiteX1" fmla="*/ 300881 w 3616749"/>
              <a:gd name="connsiteY1" fmla="*/ 330 h 1610440"/>
              <a:gd name="connsiteX2" fmla="*/ 1300053 w 3616749"/>
              <a:gd name="connsiteY2" fmla="*/ 1318590 h 1610440"/>
              <a:gd name="connsiteX3" fmla="*/ 3506733 w 3616749"/>
              <a:gd name="connsiteY3" fmla="*/ 1445416 h 1610440"/>
              <a:gd name="connsiteX4" fmla="*/ 3506733 w 3616749"/>
              <a:gd name="connsiteY4" fmla="*/ 1390408 h 1610440"/>
              <a:gd name="connsiteX5" fmla="*/ 3616749 w 3616749"/>
              <a:gd name="connsiteY5" fmla="*/ 1500424 h 1610440"/>
              <a:gd name="connsiteX6" fmla="*/ 3506733 w 3616749"/>
              <a:gd name="connsiteY6" fmla="*/ 1610440 h 1610440"/>
              <a:gd name="connsiteX7" fmla="*/ 3506733 w 3616749"/>
              <a:gd name="connsiteY7" fmla="*/ 1555432 h 1610440"/>
              <a:gd name="connsiteX8" fmla="*/ 1345773 w 3616749"/>
              <a:gd name="connsiteY8" fmla="*/ 1425269 h 1610440"/>
              <a:gd name="connsiteX9" fmla="*/ 255160 w 3616749"/>
              <a:gd name="connsiteY9" fmla="*/ 106058 h 1610440"/>
              <a:gd name="connsiteX10" fmla="*/ 149785 w 3616749"/>
              <a:gd name="connsiteY10" fmla="*/ 976312 h 1610440"/>
              <a:gd name="connsiteX11" fmla="*/ 20245 w 3616749"/>
              <a:gd name="connsiteY11" fmla="*/ 972976 h 1610440"/>
              <a:gd name="connsiteX0" fmla="*/ 20245 w 3616749"/>
              <a:gd name="connsiteY0" fmla="*/ 972976 h 1610440"/>
              <a:gd name="connsiteX1" fmla="*/ 300881 w 3616749"/>
              <a:gd name="connsiteY1" fmla="*/ 330 h 1610440"/>
              <a:gd name="connsiteX2" fmla="*/ 1300053 w 3616749"/>
              <a:gd name="connsiteY2" fmla="*/ 1318590 h 1610440"/>
              <a:gd name="connsiteX3" fmla="*/ 3506733 w 3616749"/>
              <a:gd name="connsiteY3" fmla="*/ 1445416 h 1610440"/>
              <a:gd name="connsiteX4" fmla="*/ 3506733 w 3616749"/>
              <a:gd name="connsiteY4" fmla="*/ 1390408 h 1610440"/>
              <a:gd name="connsiteX5" fmla="*/ 3616749 w 3616749"/>
              <a:gd name="connsiteY5" fmla="*/ 1500424 h 1610440"/>
              <a:gd name="connsiteX6" fmla="*/ 3506733 w 3616749"/>
              <a:gd name="connsiteY6" fmla="*/ 1610440 h 1610440"/>
              <a:gd name="connsiteX7" fmla="*/ 3506733 w 3616749"/>
              <a:gd name="connsiteY7" fmla="*/ 1555432 h 1610440"/>
              <a:gd name="connsiteX8" fmla="*/ 1345773 w 3616749"/>
              <a:gd name="connsiteY8" fmla="*/ 1425269 h 1610440"/>
              <a:gd name="connsiteX9" fmla="*/ 255160 w 3616749"/>
              <a:gd name="connsiteY9" fmla="*/ 106058 h 1610440"/>
              <a:gd name="connsiteX10" fmla="*/ 149785 w 3616749"/>
              <a:gd name="connsiteY10" fmla="*/ 976312 h 1610440"/>
              <a:gd name="connsiteX11" fmla="*/ 20245 w 3616749"/>
              <a:gd name="connsiteY11" fmla="*/ 972976 h 1610440"/>
              <a:gd name="connsiteX0" fmla="*/ 20245 w 3616749"/>
              <a:gd name="connsiteY0" fmla="*/ 972976 h 1610440"/>
              <a:gd name="connsiteX1" fmla="*/ 300881 w 3616749"/>
              <a:gd name="connsiteY1" fmla="*/ 330 h 1610440"/>
              <a:gd name="connsiteX2" fmla="*/ 1300053 w 3616749"/>
              <a:gd name="connsiteY2" fmla="*/ 1318590 h 1610440"/>
              <a:gd name="connsiteX3" fmla="*/ 3506733 w 3616749"/>
              <a:gd name="connsiteY3" fmla="*/ 1445416 h 1610440"/>
              <a:gd name="connsiteX4" fmla="*/ 3506733 w 3616749"/>
              <a:gd name="connsiteY4" fmla="*/ 1390408 h 1610440"/>
              <a:gd name="connsiteX5" fmla="*/ 3616749 w 3616749"/>
              <a:gd name="connsiteY5" fmla="*/ 1500424 h 1610440"/>
              <a:gd name="connsiteX6" fmla="*/ 3506733 w 3616749"/>
              <a:gd name="connsiteY6" fmla="*/ 1610440 h 1610440"/>
              <a:gd name="connsiteX7" fmla="*/ 3506733 w 3616749"/>
              <a:gd name="connsiteY7" fmla="*/ 1555432 h 1610440"/>
              <a:gd name="connsiteX8" fmla="*/ 1345773 w 3616749"/>
              <a:gd name="connsiteY8" fmla="*/ 1425269 h 1610440"/>
              <a:gd name="connsiteX9" fmla="*/ 255160 w 3616749"/>
              <a:gd name="connsiteY9" fmla="*/ 106058 h 1610440"/>
              <a:gd name="connsiteX10" fmla="*/ 149785 w 3616749"/>
              <a:gd name="connsiteY10" fmla="*/ 976312 h 1610440"/>
              <a:gd name="connsiteX11" fmla="*/ 20245 w 3616749"/>
              <a:gd name="connsiteY11" fmla="*/ 972976 h 1610440"/>
              <a:gd name="connsiteX0" fmla="*/ 48747 w 3645251"/>
              <a:gd name="connsiteY0" fmla="*/ 972647 h 1610111"/>
              <a:gd name="connsiteX1" fmla="*/ 329383 w 3645251"/>
              <a:gd name="connsiteY1" fmla="*/ 1 h 1610111"/>
              <a:gd name="connsiteX2" fmla="*/ 1328555 w 3645251"/>
              <a:gd name="connsiteY2" fmla="*/ 1318261 h 1610111"/>
              <a:gd name="connsiteX3" fmla="*/ 3535235 w 3645251"/>
              <a:gd name="connsiteY3" fmla="*/ 1445087 h 1610111"/>
              <a:gd name="connsiteX4" fmla="*/ 3535235 w 3645251"/>
              <a:gd name="connsiteY4" fmla="*/ 1390079 h 1610111"/>
              <a:gd name="connsiteX5" fmla="*/ 3645251 w 3645251"/>
              <a:gd name="connsiteY5" fmla="*/ 1500095 h 1610111"/>
              <a:gd name="connsiteX6" fmla="*/ 3535235 w 3645251"/>
              <a:gd name="connsiteY6" fmla="*/ 1610111 h 1610111"/>
              <a:gd name="connsiteX7" fmla="*/ 3535235 w 3645251"/>
              <a:gd name="connsiteY7" fmla="*/ 1555103 h 1610111"/>
              <a:gd name="connsiteX8" fmla="*/ 1374275 w 3645251"/>
              <a:gd name="connsiteY8" fmla="*/ 1424940 h 1610111"/>
              <a:gd name="connsiteX9" fmla="*/ 283662 w 3645251"/>
              <a:gd name="connsiteY9" fmla="*/ 105729 h 1610111"/>
              <a:gd name="connsiteX10" fmla="*/ 178287 w 3645251"/>
              <a:gd name="connsiteY10" fmla="*/ 975983 h 1610111"/>
              <a:gd name="connsiteX11" fmla="*/ 48747 w 3645251"/>
              <a:gd name="connsiteY11" fmla="*/ 972647 h 1610111"/>
              <a:gd name="connsiteX0" fmla="*/ 48747 w 3645251"/>
              <a:gd name="connsiteY0" fmla="*/ 972647 h 1610111"/>
              <a:gd name="connsiteX1" fmla="*/ 329383 w 3645251"/>
              <a:gd name="connsiteY1" fmla="*/ 1 h 1610111"/>
              <a:gd name="connsiteX2" fmla="*/ 1328555 w 3645251"/>
              <a:gd name="connsiteY2" fmla="*/ 1318261 h 1610111"/>
              <a:gd name="connsiteX3" fmla="*/ 3535235 w 3645251"/>
              <a:gd name="connsiteY3" fmla="*/ 1445087 h 1610111"/>
              <a:gd name="connsiteX4" fmla="*/ 3535235 w 3645251"/>
              <a:gd name="connsiteY4" fmla="*/ 1390079 h 1610111"/>
              <a:gd name="connsiteX5" fmla="*/ 3645251 w 3645251"/>
              <a:gd name="connsiteY5" fmla="*/ 1500095 h 1610111"/>
              <a:gd name="connsiteX6" fmla="*/ 3535235 w 3645251"/>
              <a:gd name="connsiteY6" fmla="*/ 1610111 h 1610111"/>
              <a:gd name="connsiteX7" fmla="*/ 3535235 w 3645251"/>
              <a:gd name="connsiteY7" fmla="*/ 1555103 h 1610111"/>
              <a:gd name="connsiteX8" fmla="*/ 1374275 w 3645251"/>
              <a:gd name="connsiteY8" fmla="*/ 1424940 h 1610111"/>
              <a:gd name="connsiteX9" fmla="*/ 283662 w 3645251"/>
              <a:gd name="connsiteY9" fmla="*/ 105729 h 1610111"/>
              <a:gd name="connsiteX10" fmla="*/ 178287 w 3645251"/>
              <a:gd name="connsiteY10" fmla="*/ 975983 h 1610111"/>
              <a:gd name="connsiteX11" fmla="*/ 48747 w 3645251"/>
              <a:gd name="connsiteY11" fmla="*/ 972647 h 1610111"/>
              <a:gd name="connsiteX0" fmla="*/ 48747 w 3645251"/>
              <a:gd name="connsiteY0" fmla="*/ 972647 h 1610111"/>
              <a:gd name="connsiteX1" fmla="*/ 329383 w 3645251"/>
              <a:gd name="connsiteY1" fmla="*/ 1 h 1610111"/>
              <a:gd name="connsiteX2" fmla="*/ 1328555 w 3645251"/>
              <a:gd name="connsiteY2" fmla="*/ 1318261 h 1610111"/>
              <a:gd name="connsiteX3" fmla="*/ 3535235 w 3645251"/>
              <a:gd name="connsiteY3" fmla="*/ 1445087 h 1610111"/>
              <a:gd name="connsiteX4" fmla="*/ 3535235 w 3645251"/>
              <a:gd name="connsiteY4" fmla="*/ 1390079 h 1610111"/>
              <a:gd name="connsiteX5" fmla="*/ 3645251 w 3645251"/>
              <a:gd name="connsiteY5" fmla="*/ 1500095 h 1610111"/>
              <a:gd name="connsiteX6" fmla="*/ 3535235 w 3645251"/>
              <a:gd name="connsiteY6" fmla="*/ 1610111 h 1610111"/>
              <a:gd name="connsiteX7" fmla="*/ 3535235 w 3645251"/>
              <a:gd name="connsiteY7" fmla="*/ 1555103 h 1610111"/>
              <a:gd name="connsiteX8" fmla="*/ 1374275 w 3645251"/>
              <a:gd name="connsiteY8" fmla="*/ 1424940 h 1610111"/>
              <a:gd name="connsiteX9" fmla="*/ 283662 w 3645251"/>
              <a:gd name="connsiteY9" fmla="*/ 105729 h 1610111"/>
              <a:gd name="connsiteX10" fmla="*/ 178287 w 3645251"/>
              <a:gd name="connsiteY10" fmla="*/ 975983 h 1610111"/>
              <a:gd name="connsiteX11" fmla="*/ 48747 w 3645251"/>
              <a:gd name="connsiteY11" fmla="*/ 972647 h 1610111"/>
              <a:gd name="connsiteX0" fmla="*/ 177700 w 3774204"/>
              <a:gd name="connsiteY0" fmla="*/ 911687 h 1549151"/>
              <a:gd name="connsiteX1" fmla="*/ 239896 w 3774204"/>
              <a:gd name="connsiteY1" fmla="*/ 1 h 1549151"/>
              <a:gd name="connsiteX2" fmla="*/ 1457508 w 3774204"/>
              <a:gd name="connsiteY2" fmla="*/ 1257301 h 1549151"/>
              <a:gd name="connsiteX3" fmla="*/ 3664188 w 3774204"/>
              <a:gd name="connsiteY3" fmla="*/ 1384127 h 1549151"/>
              <a:gd name="connsiteX4" fmla="*/ 3664188 w 3774204"/>
              <a:gd name="connsiteY4" fmla="*/ 1329119 h 1549151"/>
              <a:gd name="connsiteX5" fmla="*/ 3774204 w 3774204"/>
              <a:gd name="connsiteY5" fmla="*/ 1439135 h 1549151"/>
              <a:gd name="connsiteX6" fmla="*/ 3664188 w 3774204"/>
              <a:gd name="connsiteY6" fmla="*/ 1549151 h 1549151"/>
              <a:gd name="connsiteX7" fmla="*/ 3664188 w 3774204"/>
              <a:gd name="connsiteY7" fmla="*/ 1494143 h 1549151"/>
              <a:gd name="connsiteX8" fmla="*/ 1503228 w 3774204"/>
              <a:gd name="connsiteY8" fmla="*/ 1363980 h 1549151"/>
              <a:gd name="connsiteX9" fmla="*/ 412615 w 3774204"/>
              <a:gd name="connsiteY9" fmla="*/ 44769 h 1549151"/>
              <a:gd name="connsiteX10" fmla="*/ 307240 w 3774204"/>
              <a:gd name="connsiteY10" fmla="*/ 915023 h 1549151"/>
              <a:gd name="connsiteX11" fmla="*/ 177700 w 3774204"/>
              <a:gd name="connsiteY11" fmla="*/ 911687 h 1549151"/>
              <a:gd name="connsiteX0" fmla="*/ 177700 w 3774204"/>
              <a:gd name="connsiteY0" fmla="*/ 911687 h 1549151"/>
              <a:gd name="connsiteX1" fmla="*/ 239896 w 3774204"/>
              <a:gd name="connsiteY1" fmla="*/ 1 h 1549151"/>
              <a:gd name="connsiteX2" fmla="*/ 1457508 w 3774204"/>
              <a:gd name="connsiteY2" fmla="*/ 1257301 h 1549151"/>
              <a:gd name="connsiteX3" fmla="*/ 3664188 w 3774204"/>
              <a:gd name="connsiteY3" fmla="*/ 1384127 h 1549151"/>
              <a:gd name="connsiteX4" fmla="*/ 3664188 w 3774204"/>
              <a:gd name="connsiteY4" fmla="*/ 1329119 h 1549151"/>
              <a:gd name="connsiteX5" fmla="*/ 3774204 w 3774204"/>
              <a:gd name="connsiteY5" fmla="*/ 1439135 h 1549151"/>
              <a:gd name="connsiteX6" fmla="*/ 3664188 w 3774204"/>
              <a:gd name="connsiteY6" fmla="*/ 1549151 h 1549151"/>
              <a:gd name="connsiteX7" fmla="*/ 3664188 w 3774204"/>
              <a:gd name="connsiteY7" fmla="*/ 1494143 h 1549151"/>
              <a:gd name="connsiteX8" fmla="*/ 1503228 w 3774204"/>
              <a:gd name="connsiteY8" fmla="*/ 1363980 h 1549151"/>
              <a:gd name="connsiteX9" fmla="*/ 250055 w 3774204"/>
              <a:gd name="connsiteY9" fmla="*/ 85409 h 1549151"/>
              <a:gd name="connsiteX10" fmla="*/ 307240 w 3774204"/>
              <a:gd name="connsiteY10" fmla="*/ 915023 h 1549151"/>
              <a:gd name="connsiteX11" fmla="*/ 177700 w 3774204"/>
              <a:gd name="connsiteY11" fmla="*/ 911687 h 1549151"/>
              <a:gd name="connsiteX0" fmla="*/ 177700 w 3774204"/>
              <a:gd name="connsiteY0" fmla="*/ 911687 h 1549151"/>
              <a:gd name="connsiteX1" fmla="*/ 239896 w 3774204"/>
              <a:gd name="connsiteY1" fmla="*/ 1 h 1549151"/>
              <a:gd name="connsiteX2" fmla="*/ 1457508 w 3774204"/>
              <a:gd name="connsiteY2" fmla="*/ 1257301 h 1549151"/>
              <a:gd name="connsiteX3" fmla="*/ 3664188 w 3774204"/>
              <a:gd name="connsiteY3" fmla="*/ 1384127 h 1549151"/>
              <a:gd name="connsiteX4" fmla="*/ 3664188 w 3774204"/>
              <a:gd name="connsiteY4" fmla="*/ 1329119 h 1549151"/>
              <a:gd name="connsiteX5" fmla="*/ 3774204 w 3774204"/>
              <a:gd name="connsiteY5" fmla="*/ 1439135 h 1549151"/>
              <a:gd name="connsiteX6" fmla="*/ 3664188 w 3774204"/>
              <a:gd name="connsiteY6" fmla="*/ 1549151 h 1549151"/>
              <a:gd name="connsiteX7" fmla="*/ 3664188 w 3774204"/>
              <a:gd name="connsiteY7" fmla="*/ 1494143 h 1549151"/>
              <a:gd name="connsiteX8" fmla="*/ 1503228 w 3774204"/>
              <a:gd name="connsiteY8" fmla="*/ 1363980 h 1549151"/>
              <a:gd name="connsiteX9" fmla="*/ 250055 w 3774204"/>
              <a:gd name="connsiteY9" fmla="*/ 85409 h 1549151"/>
              <a:gd name="connsiteX10" fmla="*/ 307240 w 3774204"/>
              <a:gd name="connsiteY10" fmla="*/ 915023 h 1549151"/>
              <a:gd name="connsiteX11" fmla="*/ 177700 w 3774204"/>
              <a:gd name="connsiteY11" fmla="*/ 911687 h 1549151"/>
              <a:gd name="connsiteX0" fmla="*/ 177700 w 3774204"/>
              <a:gd name="connsiteY0" fmla="*/ 911687 h 1549151"/>
              <a:gd name="connsiteX1" fmla="*/ 239896 w 3774204"/>
              <a:gd name="connsiteY1" fmla="*/ 1 h 1549151"/>
              <a:gd name="connsiteX2" fmla="*/ 1457508 w 3774204"/>
              <a:gd name="connsiteY2" fmla="*/ 1257301 h 1549151"/>
              <a:gd name="connsiteX3" fmla="*/ 3664188 w 3774204"/>
              <a:gd name="connsiteY3" fmla="*/ 1384127 h 1549151"/>
              <a:gd name="connsiteX4" fmla="*/ 3664188 w 3774204"/>
              <a:gd name="connsiteY4" fmla="*/ 1329119 h 1549151"/>
              <a:gd name="connsiteX5" fmla="*/ 3774204 w 3774204"/>
              <a:gd name="connsiteY5" fmla="*/ 1439135 h 1549151"/>
              <a:gd name="connsiteX6" fmla="*/ 3664188 w 3774204"/>
              <a:gd name="connsiteY6" fmla="*/ 1549151 h 1549151"/>
              <a:gd name="connsiteX7" fmla="*/ 3664188 w 3774204"/>
              <a:gd name="connsiteY7" fmla="*/ 1494143 h 1549151"/>
              <a:gd name="connsiteX8" fmla="*/ 1503228 w 3774204"/>
              <a:gd name="connsiteY8" fmla="*/ 1363980 h 1549151"/>
              <a:gd name="connsiteX9" fmla="*/ 250055 w 3774204"/>
              <a:gd name="connsiteY9" fmla="*/ 85409 h 1549151"/>
              <a:gd name="connsiteX10" fmla="*/ 307240 w 3774204"/>
              <a:gd name="connsiteY10" fmla="*/ 915023 h 1549151"/>
              <a:gd name="connsiteX11" fmla="*/ 177700 w 3774204"/>
              <a:gd name="connsiteY11" fmla="*/ 911687 h 1549151"/>
              <a:gd name="connsiteX0" fmla="*/ 177700 w 3774204"/>
              <a:gd name="connsiteY0" fmla="*/ 911687 h 1549151"/>
              <a:gd name="connsiteX1" fmla="*/ 239896 w 3774204"/>
              <a:gd name="connsiteY1" fmla="*/ 1 h 1549151"/>
              <a:gd name="connsiteX2" fmla="*/ 1457508 w 3774204"/>
              <a:gd name="connsiteY2" fmla="*/ 1257301 h 1549151"/>
              <a:gd name="connsiteX3" fmla="*/ 3664188 w 3774204"/>
              <a:gd name="connsiteY3" fmla="*/ 1384127 h 1549151"/>
              <a:gd name="connsiteX4" fmla="*/ 3664188 w 3774204"/>
              <a:gd name="connsiteY4" fmla="*/ 1329119 h 1549151"/>
              <a:gd name="connsiteX5" fmla="*/ 3774204 w 3774204"/>
              <a:gd name="connsiteY5" fmla="*/ 1439135 h 1549151"/>
              <a:gd name="connsiteX6" fmla="*/ 3664188 w 3774204"/>
              <a:gd name="connsiteY6" fmla="*/ 1549151 h 1549151"/>
              <a:gd name="connsiteX7" fmla="*/ 3664188 w 3774204"/>
              <a:gd name="connsiteY7" fmla="*/ 1494143 h 1549151"/>
              <a:gd name="connsiteX8" fmla="*/ 1503228 w 3774204"/>
              <a:gd name="connsiteY8" fmla="*/ 1363980 h 1549151"/>
              <a:gd name="connsiteX9" fmla="*/ 250055 w 3774204"/>
              <a:gd name="connsiteY9" fmla="*/ 85409 h 1549151"/>
              <a:gd name="connsiteX10" fmla="*/ 307240 w 3774204"/>
              <a:gd name="connsiteY10" fmla="*/ 915023 h 1549151"/>
              <a:gd name="connsiteX11" fmla="*/ 177700 w 3774204"/>
              <a:gd name="connsiteY11" fmla="*/ 911687 h 1549151"/>
              <a:gd name="connsiteX0" fmla="*/ 177700 w 3774204"/>
              <a:gd name="connsiteY0" fmla="*/ 911687 h 1549151"/>
              <a:gd name="connsiteX1" fmla="*/ 239896 w 3774204"/>
              <a:gd name="connsiteY1" fmla="*/ 1 h 1549151"/>
              <a:gd name="connsiteX2" fmla="*/ 1457508 w 3774204"/>
              <a:gd name="connsiteY2" fmla="*/ 1257301 h 1549151"/>
              <a:gd name="connsiteX3" fmla="*/ 3664188 w 3774204"/>
              <a:gd name="connsiteY3" fmla="*/ 1384127 h 1549151"/>
              <a:gd name="connsiteX4" fmla="*/ 3664188 w 3774204"/>
              <a:gd name="connsiteY4" fmla="*/ 1329119 h 1549151"/>
              <a:gd name="connsiteX5" fmla="*/ 3774204 w 3774204"/>
              <a:gd name="connsiteY5" fmla="*/ 1439135 h 1549151"/>
              <a:gd name="connsiteX6" fmla="*/ 3664188 w 3774204"/>
              <a:gd name="connsiteY6" fmla="*/ 1549151 h 1549151"/>
              <a:gd name="connsiteX7" fmla="*/ 3664188 w 3774204"/>
              <a:gd name="connsiteY7" fmla="*/ 1494143 h 1549151"/>
              <a:gd name="connsiteX8" fmla="*/ 1462588 w 3774204"/>
              <a:gd name="connsiteY8" fmla="*/ 1399540 h 1549151"/>
              <a:gd name="connsiteX9" fmla="*/ 250055 w 3774204"/>
              <a:gd name="connsiteY9" fmla="*/ 85409 h 1549151"/>
              <a:gd name="connsiteX10" fmla="*/ 307240 w 3774204"/>
              <a:gd name="connsiteY10" fmla="*/ 915023 h 1549151"/>
              <a:gd name="connsiteX11" fmla="*/ 177700 w 3774204"/>
              <a:gd name="connsiteY11" fmla="*/ 911687 h 1549151"/>
              <a:gd name="connsiteX0" fmla="*/ 177700 w 3774204"/>
              <a:gd name="connsiteY0" fmla="*/ 911687 h 1549151"/>
              <a:gd name="connsiteX1" fmla="*/ 239896 w 3774204"/>
              <a:gd name="connsiteY1" fmla="*/ 1 h 1549151"/>
              <a:gd name="connsiteX2" fmla="*/ 1457508 w 3774204"/>
              <a:gd name="connsiteY2" fmla="*/ 1257301 h 1549151"/>
              <a:gd name="connsiteX3" fmla="*/ 3664188 w 3774204"/>
              <a:gd name="connsiteY3" fmla="*/ 1384127 h 1549151"/>
              <a:gd name="connsiteX4" fmla="*/ 3664188 w 3774204"/>
              <a:gd name="connsiteY4" fmla="*/ 1329119 h 1549151"/>
              <a:gd name="connsiteX5" fmla="*/ 3774204 w 3774204"/>
              <a:gd name="connsiteY5" fmla="*/ 1439135 h 1549151"/>
              <a:gd name="connsiteX6" fmla="*/ 3664188 w 3774204"/>
              <a:gd name="connsiteY6" fmla="*/ 1549151 h 1549151"/>
              <a:gd name="connsiteX7" fmla="*/ 3664188 w 3774204"/>
              <a:gd name="connsiteY7" fmla="*/ 1494143 h 1549151"/>
              <a:gd name="connsiteX8" fmla="*/ 1462588 w 3774204"/>
              <a:gd name="connsiteY8" fmla="*/ 1399540 h 1549151"/>
              <a:gd name="connsiteX9" fmla="*/ 244975 w 3774204"/>
              <a:gd name="connsiteY9" fmla="*/ 120969 h 1549151"/>
              <a:gd name="connsiteX10" fmla="*/ 307240 w 3774204"/>
              <a:gd name="connsiteY10" fmla="*/ 915023 h 1549151"/>
              <a:gd name="connsiteX11" fmla="*/ 177700 w 3774204"/>
              <a:gd name="connsiteY11" fmla="*/ 911687 h 1549151"/>
              <a:gd name="connsiteX0" fmla="*/ 177700 w 3774204"/>
              <a:gd name="connsiteY0" fmla="*/ 911687 h 1549151"/>
              <a:gd name="connsiteX1" fmla="*/ 239896 w 3774204"/>
              <a:gd name="connsiteY1" fmla="*/ 1 h 1549151"/>
              <a:gd name="connsiteX2" fmla="*/ 1457508 w 3774204"/>
              <a:gd name="connsiteY2" fmla="*/ 1257301 h 1549151"/>
              <a:gd name="connsiteX3" fmla="*/ 3664188 w 3774204"/>
              <a:gd name="connsiteY3" fmla="*/ 1384127 h 1549151"/>
              <a:gd name="connsiteX4" fmla="*/ 3664188 w 3774204"/>
              <a:gd name="connsiteY4" fmla="*/ 1329119 h 1549151"/>
              <a:gd name="connsiteX5" fmla="*/ 3774204 w 3774204"/>
              <a:gd name="connsiteY5" fmla="*/ 1439135 h 1549151"/>
              <a:gd name="connsiteX6" fmla="*/ 3664188 w 3774204"/>
              <a:gd name="connsiteY6" fmla="*/ 1549151 h 1549151"/>
              <a:gd name="connsiteX7" fmla="*/ 3664188 w 3774204"/>
              <a:gd name="connsiteY7" fmla="*/ 1494143 h 1549151"/>
              <a:gd name="connsiteX8" fmla="*/ 1462588 w 3774204"/>
              <a:gd name="connsiteY8" fmla="*/ 1399540 h 1549151"/>
              <a:gd name="connsiteX9" fmla="*/ 244975 w 3774204"/>
              <a:gd name="connsiteY9" fmla="*/ 120969 h 1549151"/>
              <a:gd name="connsiteX10" fmla="*/ 307240 w 3774204"/>
              <a:gd name="connsiteY10" fmla="*/ 915023 h 1549151"/>
              <a:gd name="connsiteX11" fmla="*/ 177700 w 3774204"/>
              <a:gd name="connsiteY11" fmla="*/ 911687 h 1549151"/>
              <a:gd name="connsiteX0" fmla="*/ 10185 w 3708289"/>
              <a:gd name="connsiteY0" fmla="*/ 668550 h 1560014"/>
              <a:gd name="connsiteX1" fmla="*/ 173981 w 3708289"/>
              <a:gd name="connsiteY1" fmla="*/ 10864 h 1560014"/>
              <a:gd name="connsiteX2" fmla="*/ 1391593 w 3708289"/>
              <a:gd name="connsiteY2" fmla="*/ 1268164 h 1560014"/>
              <a:gd name="connsiteX3" fmla="*/ 3598273 w 3708289"/>
              <a:gd name="connsiteY3" fmla="*/ 1394990 h 1560014"/>
              <a:gd name="connsiteX4" fmla="*/ 3598273 w 3708289"/>
              <a:gd name="connsiteY4" fmla="*/ 1339982 h 1560014"/>
              <a:gd name="connsiteX5" fmla="*/ 3708289 w 3708289"/>
              <a:gd name="connsiteY5" fmla="*/ 1449998 h 1560014"/>
              <a:gd name="connsiteX6" fmla="*/ 3598273 w 3708289"/>
              <a:gd name="connsiteY6" fmla="*/ 1560014 h 1560014"/>
              <a:gd name="connsiteX7" fmla="*/ 3598273 w 3708289"/>
              <a:gd name="connsiteY7" fmla="*/ 1505006 h 1560014"/>
              <a:gd name="connsiteX8" fmla="*/ 1396673 w 3708289"/>
              <a:gd name="connsiteY8" fmla="*/ 1410403 h 1560014"/>
              <a:gd name="connsiteX9" fmla="*/ 179060 w 3708289"/>
              <a:gd name="connsiteY9" fmla="*/ 131832 h 1560014"/>
              <a:gd name="connsiteX10" fmla="*/ 241325 w 3708289"/>
              <a:gd name="connsiteY10" fmla="*/ 925886 h 1560014"/>
              <a:gd name="connsiteX11" fmla="*/ 10185 w 3708289"/>
              <a:gd name="connsiteY11" fmla="*/ 668550 h 1560014"/>
              <a:gd name="connsiteX0" fmla="*/ 10185 w 3708289"/>
              <a:gd name="connsiteY0" fmla="*/ 668550 h 1560014"/>
              <a:gd name="connsiteX1" fmla="*/ 173981 w 3708289"/>
              <a:gd name="connsiteY1" fmla="*/ 10864 h 1560014"/>
              <a:gd name="connsiteX2" fmla="*/ 1391593 w 3708289"/>
              <a:gd name="connsiteY2" fmla="*/ 1268164 h 1560014"/>
              <a:gd name="connsiteX3" fmla="*/ 3598273 w 3708289"/>
              <a:gd name="connsiteY3" fmla="*/ 1394990 h 1560014"/>
              <a:gd name="connsiteX4" fmla="*/ 3598273 w 3708289"/>
              <a:gd name="connsiteY4" fmla="*/ 1339982 h 1560014"/>
              <a:gd name="connsiteX5" fmla="*/ 3708289 w 3708289"/>
              <a:gd name="connsiteY5" fmla="*/ 1449998 h 1560014"/>
              <a:gd name="connsiteX6" fmla="*/ 3598273 w 3708289"/>
              <a:gd name="connsiteY6" fmla="*/ 1560014 h 1560014"/>
              <a:gd name="connsiteX7" fmla="*/ 3598273 w 3708289"/>
              <a:gd name="connsiteY7" fmla="*/ 1505006 h 1560014"/>
              <a:gd name="connsiteX8" fmla="*/ 1396673 w 3708289"/>
              <a:gd name="connsiteY8" fmla="*/ 1410403 h 1560014"/>
              <a:gd name="connsiteX9" fmla="*/ 179060 w 3708289"/>
              <a:gd name="connsiteY9" fmla="*/ 131832 h 1560014"/>
              <a:gd name="connsiteX10" fmla="*/ 232859 w 3708289"/>
              <a:gd name="connsiteY10" fmla="*/ 654953 h 1560014"/>
              <a:gd name="connsiteX11" fmla="*/ 10185 w 3708289"/>
              <a:gd name="connsiteY11" fmla="*/ 668550 h 1560014"/>
              <a:gd name="connsiteX0" fmla="*/ 22912 w 3721016"/>
              <a:gd name="connsiteY0" fmla="*/ 894454 h 1785918"/>
              <a:gd name="connsiteX1" fmla="*/ 152841 w 3721016"/>
              <a:gd name="connsiteY1" fmla="*/ 8168 h 1785918"/>
              <a:gd name="connsiteX2" fmla="*/ 1404320 w 3721016"/>
              <a:gd name="connsiteY2" fmla="*/ 1494068 h 1785918"/>
              <a:gd name="connsiteX3" fmla="*/ 3611000 w 3721016"/>
              <a:gd name="connsiteY3" fmla="*/ 1620894 h 1785918"/>
              <a:gd name="connsiteX4" fmla="*/ 3611000 w 3721016"/>
              <a:gd name="connsiteY4" fmla="*/ 1565886 h 1785918"/>
              <a:gd name="connsiteX5" fmla="*/ 3721016 w 3721016"/>
              <a:gd name="connsiteY5" fmla="*/ 1675902 h 1785918"/>
              <a:gd name="connsiteX6" fmla="*/ 3611000 w 3721016"/>
              <a:gd name="connsiteY6" fmla="*/ 1785918 h 1785918"/>
              <a:gd name="connsiteX7" fmla="*/ 3611000 w 3721016"/>
              <a:gd name="connsiteY7" fmla="*/ 1730910 h 1785918"/>
              <a:gd name="connsiteX8" fmla="*/ 1409400 w 3721016"/>
              <a:gd name="connsiteY8" fmla="*/ 1636307 h 1785918"/>
              <a:gd name="connsiteX9" fmla="*/ 191787 w 3721016"/>
              <a:gd name="connsiteY9" fmla="*/ 357736 h 1785918"/>
              <a:gd name="connsiteX10" fmla="*/ 245586 w 3721016"/>
              <a:gd name="connsiteY10" fmla="*/ 880857 h 1785918"/>
              <a:gd name="connsiteX11" fmla="*/ 22912 w 3721016"/>
              <a:gd name="connsiteY11" fmla="*/ 894454 h 1785918"/>
              <a:gd name="connsiteX0" fmla="*/ 22912 w 3721016"/>
              <a:gd name="connsiteY0" fmla="*/ 894454 h 1785918"/>
              <a:gd name="connsiteX1" fmla="*/ 152841 w 3721016"/>
              <a:gd name="connsiteY1" fmla="*/ 8168 h 1785918"/>
              <a:gd name="connsiteX2" fmla="*/ 1404320 w 3721016"/>
              <a:gd name="connsiteY2" fmla="*/ 1494068 h 1785918"/>
              <a:gd name="connsiteX3" fmla="*/ 3611000 w 3721016"/>
              <a:gd name="connsiteY3" fmla="*/ 1620894 h 1785918"/>
              <a:gd name="connsiteX4" fmla="*/ 3611000 w 3721016"/>
              <a:gd name="connsiteY4" fmla="*/ 1565886 h 1785918"/>
              <a:gd name="connsiteX5" fmla="*/ 3721016 w 3721016"/>
              <a:gd name="connsiteY5" fmla="*/ 1675902 h 1785918"/>
              <a:gd name="connsiteX6" fmla="*/ 3611000 w 3721016"/>
              <a:gd name="connsiteY6" fmla="*/ 1785918 h 1785918"/>
              <a:gd name="connsiteX7" fmla="*/ 3611000 w 3721016"/>
              <a:gd name="connsiteY7" fmla="*/ 1730910 h 1785918"/>
              <a:gd name="connsiteX8" fmla="*/ 1409400 w 3721016"/>
              <a:gd name="connsiteY8" fmla="*/ 1636307 h 1785918"/>
              <a:gd name="connsiteX9" fmla="*/ 174854 w 3721016"/>
              <a:gd name="connsiteY9" fmla="*/ 120669 h 1785918"/>
              <a:gd name="connsiteX10" fmla="*/ 245586 w 3721016"/>
              <a:gd name="connsiteY10" fmla="*/ 880857 h 1785918"/>
              <a:gd name="connsiteX11" fmla="*/ 22912 w 3721016"/>
              <a:gd name="connsiteY11" fmla="*/ 894454 h 1785918"/>
              <a:gd name="connsiteX0" fmla="*/ 33659 w 3706363"/>
              <a:gd name="connsiteY0" fmla="*/ 869940 h 1786804"/>
              <a:gd name="connsiteX1" fmla="*/ 138188 w 3706363"/>
              <a:gd name="connsiteY1" fmla="*/ 9054 h 1786804"/>
              <a:gd name="connsiteX2" fmla="*/ 1389667 w 3706363"/>
              <a:gd name="connsiteY2" fmla="*/ 1494954 h 1786804"/>
              <a:gd name="connsiteX3" fmla="*/ 3596347 w 3706363"/>
              <a:gd name="connsiteY3" fmla="*/ 1621780 h 1786804"/>
              <a:gd name="connsiteX4" fmla="*/ 3596347 w 3706363"/>
              <a:gd name="connsiteY4" fmla="*/ 1566772 h 1786804"/>
              <a:gd name="connsiteX5" fmla="*/ 3706363 w 3706363"/>
              <a:gd name="connsiteY5" fmla="*/ 1676788 h 1786804"/>
              <a:gd name="connsiteX6" fmla="*/ 3596347 w 3706363"/>
              <a:gd name="connsiteY6" fmla="*/ 1786804 h 1786804"/>
              <a:gd name="connsiteX7" fmla="*/ 3596347 w 3706363"/>
              <a:gd name="connsiteY7" fmla="*/ 1731796 h 1786804"/>
              <a:gd name="connsiteX8" fmla="*/ 1394747 w 3706363"/>
              <a:gd name="connsiteY8" fmla="*/ 1637193 h 1786804"/>
              <a:gd name="connsiteX9" fmla="*/ 160201 w 3706363"/>
              <a:gd name="connsiteY9" fmla="*/ 121555 h 1786804"/>
              <a:gd name="connsiteX10" fmla="*/ 230933 w 3706363"/>
              <a:gd name="connsiteY10" fmla="*/ 881743 h 1786804"/>
              <a:gd name="connsiteX11" fmla="*/ 33659 w 3706363"/>
              <a:gd name="connsiteY11" fmla="*/ 869940 h 1786804"/>
              <a:gd name="connsiteX0" fmla="*/ 33659 w 3706363"/>
              <a:gd name="connsiteY0" fmla="*/ 869940 h 1786804"/>
              <a:gd name="connsiteX1" fmla="*/ 138188 w 3706363"/>
              <a:gd name="connsiteY1" fmla="*/ 9054 h 1786804"/>
              <a:gd name="connsiteX2" fmla="*/ 1389667 w 3706363"/>
              <a:gd name="connsiteY2" fmla="*/ 1494954 h 1786804"/>
              <a:gd name="connsiteX3" fmla="*/ 3596347 w 3706363"/>
              <a:gd name="connsiteY3" fmla="*/ 1621780 h 1786804"/>
              <a:gd name="connsiteX4" fmla="*/ 3596347 w 3706363"/>
              <a:gd name="connsiteY4" fmla="*/ 1566772 h 1786804"/>
              <a:gd name="connsiteX5" fmla="*/ 3706363 w 3706363"/>
              <a:gd name="connsiteY5" fmla="*/ 1676788 h 1786804"/>
              <a:gd name="connsiteX6" fmla="*/ 3596347 w 3706363"/>
              <a:gd name="connsiteY6" fmla="*/ 1786804 h 1786804"/>
              <a:gd name="connsiteX7" fmla="*/ 3596347 w 3706363"/>
              <a:gd name="connsiteY7" fmla="*/ 1731796 h 1786804"/>
              <a:gd name="connsiteX8" fmla="*/ 1394747 w 3706363"/>
              <a:gd name="connsiteY8" fmla="*/ 1637193 h 1786804"/>
              <a:gd name="connsiteX9" fmla="*/ 160201 w 3706363"/>
              <a:gd name="connsiteY9" fmla="*/ 121555 h 1786804"/>
              <a:gd name="connsiteX10" fmla="*/ 180133 w 3706363"/>
              <a:gd name="connsiteY10" fmla="*/ 881743 h 1786804"/>
              <a:gd name="connsiteX11" fmla="*/ 33659 w 3706363"/>
              <a:gd name="connsiteY11" fmla="*/ 869940 h 1786804"/>
              <a:gd name="connsiteX0" fmla="*/ 29350 w 3702054"/>
              <a:gd name="connsiteY0" fmla="*/ 903478 h 1820342"/>
              <a:gd name="connsiteX1" fmla="*/ 142346 w 3702054"/>
              <a:gd name="connsiteY1" fmla="*/ 8726 h 1820342"/>
              <a:gd name="connsiteX2" fmla="*/ 1385358 w 3702054"/>
              <a:gd name="connsiteY2" fmla="*/ 1528492 h 1820342"/>
              <a:gd name="connsiteX3" fmla="*/ 3592038 w 3702054"/>
              <a:gd name="connsiteY3" fmla="*/ 1655318 h 1820342"/>
              <a:gd name="connsiteX4" fmla="*/ 3592038 w 3702054"/>
              <a:gd name="connsiteY4" fmla="*/ 1600310 h 1820342"/>
              <a:gd name="connsiteX5" fmla="*/ 3702054 w 3702054"/>
              <a:gd name="connsiteY5" fmla="*/ 1710326 h 1820342"/>
              <a:gd name="connsiteX6" fmla="*/ 3592038 w 3702054"/>
              <a:gd name="connsiteY6" fmla="*/ 1820342 h 1820342"/>
              <a:gd name="connsiteX7" fmla="*/ 3592038 w 3702054"/>
              <a:gd name="connsiteY7" fmla="*/ 1765334 h 1820342"/>
              <a:gd name="connsiteX8" fmla="*/ 1390438 w 3702054"/>
              <a:gd name="connsiteY8" fmla="*/ 1670731 h 1820342"/>
              <a:gd name="connsiteX9" fmla="*/ 155892 w 3702054"/>
              <a:gd name="connsiteY9" fmla="*/ 155093 h 1820342"/>
              <a:gd name="connsiteX10" fmla="*/ 175824 w 3702054"/>
              <a:gd name="connsiteY10" fmla="*/ 915281 h 1820342"/>
              <a:gd name="connsiteX11" fmla="*/ 29350 w 3702054"/>
              <a:gd name="connsiteY11" fmla="*/ 903478 h 1820342"/>
              <a:gd name="connsiteX0" fmla="*/ 25279 w 3697983"/>
              <a:gd name="connsiteY0" fmla="*/ 844803 h 1761667"/>
              <a:gd name="connsiteX1" fmla="*/ 146742 w 3697983"/>
              <a:gd name="connsiteY1" fmla="*/ 9317 h 1761667"/>
              <a:gd name="connsiteX2" fmla="*/ 1381287 w 3697983"/>
              <a:gd name="connsiteY2" fmla="*/ 1469817 h 1761667"/>
              <a:gd name="connsiteX3" fmla="*/ 3587967 w 3697983"/>
              <a:gd name="connsiteY3" fmla="*/ 1596643 h 1761667"/>
              <a:gd name="connsiteX4" fmla="*/ 3587967 w 3697983"/>
              <a:gd name="connsiteY4" fmla="*/ 1541635 h 1761667"/>
              <a:gd name="connsiteX5" fmla="*/ 3697983 w 3697983"/>
              <a:gd name="connsiteY5" fmla="*/ 1651651 h 1761667"/>
              <a:gd name="connsiteX6" fmla="*/ 3587967 w 3697983"/>
              <a:gd name="connsiteY6" fmla="*/ 1761667 h 1761667"/>
              <a:gd name="connsiteX7" fmla="*/ 3587967 w 3697983"/>
              <a:gd name="connsiteY7" fmla="*/ 1706659 h 1761667"/>
              <a:gd name="connsiteX8" fmla="*/ 1386367 w 3697983"/>
              <a:gd name="connsiteY8" fmla="*/ 1612056 h 1761667"/>
              <a:gd name="connsiteX9" fmla="*/ 151821 w 3697983"/>
              <a:gd name="connsiteY9" fmla="*/ 96418 h 1761667"/>
              <a:gd name="connsiteX10" fmla="*/ 171753 w 3697983"/>
              <a:gd name="connsiteY10" fmla="*/ 856606 h 1761667"/>
              <a:gd name="connsiteX11" fmla="*/ 25279 w 3697983"/>
              <a:gd name="connsiteY11" fmla="*/ 844803 h 1761667"/>
              <a:gd name="connsiteX0" fmla="*/ 25279 w 3697983"/>
              <a:gd name="connsiteY0" fmla="*/ 844803 h 1761667"/>
              <a:gd name="connsiteX1" fmla="*/ 146742 w 3697983"/>
              <a:gd name="connsiteY1" fmla="*/ 9317 h 1761667"/>
              <a:gd name="connsiteX2" fmla="*/ 1381287 w 3697983"/>
              <a:gd name="connsiteY2" fmla="*/ 1469817 h 1761667"/>
              <a:gd name="connsiteX3" fmla="*/ 3587967 w 3697983"/>
              <a:gd name="connsiteY3" fmla="*/ 1596643 h 1761667"/>
              <a:gd name="connsiteX4" fmla="*/ 3587967 w 3697983"/>
              <a:gd name="connsiteY4" fmla="*/ 1541635 h 1761667"/>
              <a:gd name="connsiteX5" fmla="*/ 3697983 w 3697983"/>
              <a:gd name="connsiteY5" fmla="*/ 1651651 h 1761667"/>
              <a:gd name="connsiteX6" fmla="*/ 3587967 w 3697983"/>
              <a:gd name="connsiteY6" fmla="*/ 1761667 h 1761667"/>
              <a:gd name="connsiteX7" fmla="*/ 3587967 w 3697983"/>
              <a:gd name="connsiteY7" fmla="*/ 1706659 h 1761667"/>
              <a:gd name="connsiteX8" fmla="*/ 1386367 w 3697983"/>
              <a:gd name="connsiteY8" fmla="*/ 1612056 h 1761667"/>
              <a:gd name="connsiteX9" fmla="*/ 151821 w 3697983"/>
              <a:gd name="connsiteY9" fmla="*/ 130285 h 1761667"/>
              <a:gd name="connsiteX10" fmla="*/ 171753 w 3697983"/>
              <a:gd name="connsiteY10" fmla="*/ 856606 h 1761667"/>
              <a:gd name="connsiteX11" fmla="*/ 25279 w 3697983"/>
              <a:gd name="connsiteY11" fmla="*/ 844803 h 17616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697983" h="1761667">
                <a:moveTo>
                  <a:pt x="25279" y="844803"/>
                </a:moveTo>
                <a:cubicBezTo>
                  <a:pt x="22363" y="705952"/>
                  <a:pt x="-79259" y="-94852"/>
                  <a:pt x="146742" y="9317"/>
                </a:cubicBezTo>
                <a:cubicBezTo>
                  <a:pt x="372743" y="113486"/>
                  <a:pt x="807750" y="1205263"/>
                  <a:pt x="1381287" y="1469817"/>
                </a:cubicBezTo>
                <a:cubicBezTo>
                  <a:pt x="1954825" y="1734371"/>
                  <a:pt x="2828595" y="1606756"/>
                  <a:pt x="3587967" y="1596643"/>
                </a:cubicBezTo>
                <a:lnTo>
                  <a:pt x="3587967" y="1541635"/>
                </a:lnTo>
                <a:lnTo>
                  <a:pt x="3697983" y="1651651"/>
                </a:lnTo>
                <a:lnTo>
                  <a:pt x="3587967" y="1761667"/>
                </a:lnTo>
                <a:lnTo>
                  <a:pt x="3587967" y="1706659"/>
                </a:lnTo>
                <a:cubicBezTo>
                  <a:pt x="3035720" y="1635475"/>
                  <a:pt x="1959058" y="1874785"/>
                  <a:pt x="1386367" y="1612056"/>
                </a:cubicBezTo>
                <a:cubicBezTo>
                  <a:pt x="813676" y="1349327"/>
                  <a:pt x="354257" y="256193"/>
                  <a:pt x="151821" y="130285"/>
                </a:cubicBezTo>
                <a:cubicBezTo>
                  <a:pt x="-50615" y="4377"/>
                  <a:pt x="168202" y="702435"/>
                  <a:pt x="171753" y="856606"/>
                </a:cubicBezTo>
                <a:cubicBezTo>
                  <a:pt x="128573" y="855494"/>
                  <a:pt x="87509" y="850678"/>
                  <a:pt x="25279" y="844803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3" name="箭號: 向右 62">
            <a:extLst>
              <a:ext uri="{FF2B5EF4-FFF2-40B4-BE49-F238E27FC236}">
                <a16:creationId xmlns:a16="http://schemas.microsoft.com/office/drawing/2014/main" id="{56764616-B40D-A327-E520-6A09B9CD895F}"/>
              </a:ext>
            </a:extLst>
          </p:cNvPr>
          <p:cNvSpPr/>
          <p:nvPr/>
        </p:nvSpPr>
        <p:spPr>
          <a:xfrm rot="5400000">
            <a:off x="5205417" y="4719187"/>
            <a:ext cx="658595" cy="200464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75" name="群組 74">
            <a:extLst>
              <a:ext uri="{FF2B5EF4-FFF2-40B4-BE49-F238E27FC236}">
                <a16:creationId xmlns:a16="http://schemas.microsoft.com/office/drawing/2014/main" id="{E850DB61-325A-80A0-4D5F-0AB600373D2E}"/>
              </a:ext>
            </a:extLst>
          </p:cNvPr>
          <p:cNvGrpSpPr/>
          <p:nvPr/>
        </p:nvGrpSpPr>
        <p:grpSpPr>
          <a:xfrm>
            <a:off x="5327661" y="4492250"/>
            <a:ext cx="421911" cy="307777"/>
            <a:chOff x="8506734" y="224272"/>
            <a:chExt cx="560773" cy="422646"/>
          </a:xfrm>
        </p:grpSpPr>
        <p:sp>
          <p:nvSpPr>
            <p:cNvPr id="76" name="橢圓 75">
              <a:extLst>
                <a:ext uri="{FF2B5EF4-FFF2-40B4-BE49-F238E27FC236}">
                  <a16:creationId xmlns:a16="http://schemas.microsoft.com/office/drawing/2014/main" id="{9FB82D1E-B9E6-88E6-A4F5-F1E7025EE649}"/>
                </a:ext>
              </a:extLst>
            </p:cNvPr>
            <p:cNvSpPr/>
            <p:nvPr/>
          </p:nvSpPr>
          <p:spPr>
            <a:xfrm>
              <a:off x="8619651" y="274346"/>
              <a:ext cx="334940" cy="334940"/>
            </a:xfrm>
            <a:prstGeom prst="ellipse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>
                <a:solidFill>
                  <a:schemeClr val="accent4"/>
                </a:solidFill>
              </a:endParaRPr>
            </a:p>
          </p:txBody>
        </p:sp>
        <p:sp>
          <p:nvSpPr>
            <p:cNvPr id="77" name="文字方塊 76">
              <a:extLst>
                <a:ext uri="{FF2B5EF4-FFF2-40B4-BE49-F238E27FC236}">
                  <a16:creationId xmlns:a16="http://schemas.microsoft.com/office/drawing/2014/main" id="{7FE3735D-A7EF-F83C-A17A-A410B91A2A2E}"/>
                </a:ext>
              </a:extLst>
            </p:cNvPr>
            <p:cNvSpPr txBox="1"/>
            <p:nvPr/>
          </p:nvSpPr>
          <p:spPr>
            <a:xfrm>
              <a:off x="8506734" y="224272"/>
              <a:ext cx="560773" cy="422646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zh-TW" sz="1400">
                  <a:solidFill>
                    <a:schemeClr val="accent4"/>
                  </a:solidFill>
                </a:rPr>
                <a:t>3-1</a:t>
              </a:r>
              <a:endParaRPr lang="zh-TW" altLang="en-US" sz="1400">
                <a:solidFill>
                  <a:schemeClr val="accent4"/>
                </a:solidFill>
              </a:endParaRPr>
            </a:p>
          </p:txBody>
        </p:sp>
      </p:grpSp>
      <p:grpSp>
        <p:nvGrpSpPr>
          <p:cNvPr id="83" name="群組 82">
            <a:extLst>
              <a:ext uri="{FF2B5EF4-FFF2-40B4-BE49-F238E27FC236}">
                <a16:creationId xmlns:a16="http://schemas.microsoft.com/office/drawing/2014/main" id="{9F4D2097-3ED7-D4BA-E16F-7AC728DABBF9}"/>
              </a:ext>
            </a:extLst>
          </p:cNvPr>
          <p:cNvGrpSpPr/>
          <p:nvPr/>
        </p:nvGrpSpPr>
        <p:grpSpPr>
          <a:xfrm>
            <a:off x="5128677" y="4746796"/>
            <a:ext cx="288862" cy="338554"/>
            <a:chOff x="8588742" y="211177"/>
            <a:chExt cx="383934" cy="464910"/>
          </a:xfrm>
        </p:grpSpPr>
        <p:sp>
          <p:nvSpPr>
            <p:cNvPr id="84" name="橢圓 83">
              <a:extLst>
                <a:ext uri="{FF2B5EF4-FFF2-40B4-BE49-F238E27FC236}">
                  <a16:creationId xmlns:a16="http://schemas.microsoft.com/office/drawing/2014/main" id="{383E344F-C084-D780-4230-DD6C2DF3C544}"/>
                </a:ext>
              </a:extLst>
            </p:cNvPr>
            <p:cNvSpPr/>
            <p:nvPr/>
          </p:nvSpPr>
          <p:spPr>
            <a:xfrm>
              <a:off x="8619651" y="274346"/>
              <a:ext cx="334940" cy="334940"/>
            </a:xfrm>
            <a:prstGeom prst="ellipse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>
                <a:solidFill>
                  <a:schemeClr val="accent3"/>
                </a:solidFill>
              </a:endParaRPr>
            </a:p>
          </p:txBody>
        </p:sp>
        <p:sp>
          <p:nvSpPr>
            <p:cNvPr id="85" name="文字方塊 84">
              <a:extLst>
                <a:ext uri="{FF2B5EF4-FFF2-40B4-BE49-F238E27FC236}">
                  <a16:creationId xmlns:a16="http://schemas.microsoft.com/office/drawing/2014/main" id="{6370302D-E2DC-DA62-A4D4-F2D8E8A7869D}"/>
                </a:ext>
              </a:extLst>
            </p:cNvPr>
            <p:cNvSpPr txBox="1"/>
            <p:nvPr/>
          </p:nvSpPr>
          <p:spPr>
            <a:xfrm>
              <a:off x="8588742" y="211177"/>
              <a:ext cx="383934" cy="4649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zh-TW" sz="1600">
                  <a:solidFill>
                    <a:schemeClr val="accent3"/>
                  </a:solidFill>
                </a:rPr>
                <a:t>5</a:t>
              </a:r>
              <a:endParaRPr lang="zh-TW" altLang="en-US" sz="1600">
                <a:solidFill>
                  <a:schemeClr val="accent3"/>
                </a:solidFill>
              </a:endParaRPr>
            </a:p>
          </p:txBody>
        </p:sp>
      </p:grpSp>
      <p:sp>
        <p:nvSpPr>
          <p:cNvPr id="86" name="箭號: 向右 54">
            <a:extLst>
              <a:ext uri="{FF2B5EF4-FFF2-40B4-BE49-F238E27FC236}">
                <a16:creationId xmlns:a16="http://schemas.microsoft.com/office/drawing/2014/main" id="{E7575218-F8DC-385F-DC0A-D80B21337FED}"/>
              </a:ext>
            </a:extLst>
          </p:cNvPr>
          <p:cNvSpPr/>
          <p:nvPr/>
        </p:nvSpPr>
        <p:spPr>
          <a:xfrm>
            <a:off x="5233415" y="3013381"/>
            <a:ext cx="3762830" cy="2446134"/>
          </a:xfrm>
          <a:custGeom>
            <a:avLst/>
            <a:gdLst>
              <a:gd name="connsiteX0" fmla="*/ 0 w 6081262"/>
              <a:gd name="connsiteY0" fmla="*/ 55008 h 220032"/>
              <a:gd name="connsiteX1" fmla="*/ 5971246 w 6081262"/>
              <a:gd name="connsiteY1" fmla="*/ 55008 h 220032"/>
              <a:gd name="connsiteX2" fmla="*/ 5971246 w 6081262"/>
              <a:gd name="connsiteY2" fmla="*/ 0 h 220032"/>
              <a:gd name="connsiteX3" fmla="*/ 6081262 w 6081262"/>
              <a:gd name="connsiteY3" fmla="*/ 110016 h 220032"/>
              <a:gd name="connsiteX4" fmla="*/ 5971246 w 6081262"/>
              <a:gd name="connsiteY4" fmla="*/ 220032 h 220032"/>
              <a:gd name="connsiteX5" fmla="*/ 5971246 w 6081262"/>
              <a:gd name="connsiteY5" fmla="*/ 165024 h 220032"/>
              <a:gd name="connsiteX6" fmla="*/ 0 w 6081262"/>
              <a:gd name="connsiteY6" fmla="*/ 165024 h 220032"/>
              <a:gd name="connsiteX7" fmla="*/ 0 w 6081262"/>
              <a:gd name="connsiteY7" fmla="*/ 55008 h 220032"/>
              <a:gd name="connsiteX0" fmla="*/ 0 w 6081262"/>
              <a:gd name="connsiteY0" fmla="*/ 55008 h 220032"/>
              <a:gd name="connsiteX1" fmla="*/ 708946 w 6081262"/>
              <a:gd name="connsiteY1" fmla="*/ 54257 h 220032"/>
              <a:gd name="connsiteX2" fmla="*/ 5971246 w 6081262"/>
              <a:gd name="connsiteY2" fmla="*/ 55008 h 220032"/>
              <a:gd name="connsiteX3" fmla="*/ 5971246 w 6081262"/>
              <a:gd name="connsiteY3" fmla="*/ 0 h 220032"/>
              <a:gd name="connsiteX4" fmla="*/ 6081262 w 6081262"/>
              <a:gd name="connsiteY4" fmla="*/ 110016 h 220032"/>
              <a:gd name="connsiteX5" fmla="*/ 5971246 w 6081262"/>
              <a:gd name="connsiteY5" fmla="*/ 220032 h 220032"/>
              <a:gd name="connsiteX6" fmla="*/ 5971246 w 6081262"/>
              <a:gd name="connsiteY6" fmla="*/ 165024 h 220032"/>
              <a:gd name="connsiteX7" fmla="*/ 0 w 6081262"/>
              <a:gd name="connsiteY7" fmla="*/ 165024 h 220032"/>
              <a:gd name="connsiteX8" fmla="*/ 0 w 6081262"/>
              <a:gd name="connsiteY8" fmla="*/ 55008 h 220032"/>
              <a:gd name="connsiteX0" fmla="*/ 0 w 6081262"/>
              <a:gd name="connsiteY0" fmla="*/ 55008 h 1006757"/>
              <a:gd name="connsiteX1" fmla="*/ 1592866 w 6081262"/>
              <a:gd name="connsiteY1" fmla="*/ 1006757 h 1006757"/>
              <a:gd name="connsiteX2" fmla="*/ 5971246 w 6081262"/>
              <a:gd name="connsiteY2" fmla="*/ 55008 h 1006757"/>
              <a:gd name="connsiteX3" fmla="*/ 5971246 w 6081262"/>
              <a:gd name="connsiteY3" fmla="*/ 0 h 1006757"/>
              <a:gd name="connsiteX4" fmla="*/ 6081262 w 6081262"/>
              <a:gd name="connsiteY4" fmla="*/ 110016 h 1006757"/>
              <a:gd name="connsiteX5" fmla="*/ 5971246 w 6081262"/>
              <a:gd name="connsiteY5" fmla="*/ 220032 h 1006757"/>
              <a:gd name="connsiteX6" fmla="*/ 5971246 w 6081262"/>
              <a:gd name="connsiteY6" fmla="*/ 165024 h 1006757"/>
              <a:gd name="connsiteX7" fmla="*/ 0 w 6081262"/>
              <a:gd name="connsiteY7" fmla="*/ 165024 h 1006757"/>
              <a:gd name="connsiteX8" fmla="*/ 0 w 6081262"/>
              <a:gd name="connsiteY8" fmla="*/ 55008 h 1006757"/>
              <a:gd name="connsiteX0" fmla="*/ 0 w 6081262"/>
              <a:gd name="connsiteY0" fmla="*/ 55008 h 1006757"/>
              <a:gd name="connsiteX1" fmla="*/ 1592866 w 6081262"/>
              <a:gd name="connsiteY1" fmla="*/ 1006757 h 1006757"/>
              <a:gd name="connsiteX2" fmla="*/ 5971246 w 6081262"/>
              <a:gd name="connsiteY2" fmla="*/ 55008 h 1006757"/>
              <a:gd name="connsiteX3" fmla="*/ 5971246 w 6081262"/>
              <a:gd name="connsiteY3" fmla="*/ 0 h 1006757"/>
              <a:gd name="connsiteX4" fmla="*/ 6081262 w 6081262"/>
              <a:gd name="connsiteY4" fmla="*/ 110016 h 1006757"/>
              <a:gd name="connsiteX5" fmla="*/ 5971246 w 6081262"/>
              <a:gd name="connsiteY5" fmla="*/ 220032 h 1006757"/>
              <a:gd name="connsiteX6" fmla="*/ 5971246 w 6081262"/>
              <a:gd name="connsiteY6" fmla="*/ 165024 h 1006757"/>
              <a:gd name="connsiteX7" fmla="*/ 91726 w 6081262"/>
              <a:gd name="connsiteY7" fmla="*/ 168557 h 1006757"/>
              <a:gd name="connsiteX8" fmla="*/ 0 w 6081262"/>
              <a:gd name="connsiteY8" fmla="*/ 165024 h 1006757"/>
              <a:gd name="connsiteX9" fmla="*/ 0 w 6081262"/>
              <a:gd name="connsiteY9" fmla="*/ 55008 h 1006757"/>
              <a:gd name="connsiteX0" fmla="*/ 0 w 6081262"/>
              <a:gd name="connsiteY0" fmla="*/ 55008 h 1128677"/>
              <a:gd name="connsiteX1" fmla="*/ 1592866 w 6081262"/>
              <a:gd name="connsiteY1" fmla="*/ 1006757 h 1128677"/>
              <a:gd name="connsiteX2" fmla="*/ 5971246 w 6081262"/>
              <a:gd name="connsiteY2" fmla="*/ 55008 h 1128677"/>
              <a:gd name="connsiteX3" fmla="*/ 5971246 w 6081262"/>
              <a:gd name="connsiteY3" fmla="*/ 0 h 1128677"/>
              <a:gd name="connsiteX4" fmla="*/ 6081262 w 6081262"/>
              <a:gd name="connsiteY4" fmla="*/ 110016 h 1128677"/>
              <a:gd name="connsiteX5" fmla="*/ 5971246 w 6081262"/>
              <a:gd name="connsiteY5" fmla="*/ 220032 h 1128677"/>
              <a:gd name="connsiteX6" fmla="*/ 5971246 w 6081262"/>
              <a:gd name="connsiteY6" fmla="*/ 165024 h 1128677"/>
              <a:gd name="connsiteX7" fmla="*/ 1592866 w 6081262"/>
              <a:gd name="connsiteY7" fmla="*/ 1128677 h 1128677"/>
              <a:gd name="connsiteX8" fmla="*/ 0 w 6081262"/>
              <a:gd name="connsiteY8" fmla="*/ 165024 h 1128677"/>
              <a:gd name="connsiteX9" fmla="*/ 0 w 6081262"/>
              <a:gd name="connsiteY9" fmla="*/ 55008 h 1128677"/>
              <a:gd name="connsiteX0" fmla="*/ 0 w 6081262"/>
              <a:gd name="connsiteY0" fmla="*/ 55008 h 1128677"/>
              <a:gd name="connsiteX1" fmla="*/ 1592866 w 6081262"/>
              <a:gd name="connsiteY1" fmla="*/ 1006757 h 1128677"/>
              <a:gd name="connsiteX2" fmla="*/ 5971246 w 6081262"/>
              <a:gd name="connsiteY2" fmla="*/ 55008 h 1128677"/>
              <a:gd name="connsiteX3" fmla="*/ 5971246 w 6081262"/>
              <a:gd name="connsiteY3" fmla="*/ 0 h 1128677"/>
              <a:gd name="connsiteX4" fmla="*/ 6081262 w 6081262"/>
              <a:gd name="connsiteY4" fmla="*/ 110016 h 1128677"/>
              <a:gd name="connsiteX5" fmla="*/ 5971246 w 6081262"/>
              <a:gd name="connsiteY5" fmla="*/ 220032 h 1128677"/>
              <a:gd name="connsiteX6" fmla="*/ 5971246 w 6081262"/>
              <a:gd name="connsiteY6" fmla="*/ 165024 h 1128677"/>
              <a:gd name="connsiteX7" fmla="*/ 1592866 w 6081262"/>
              <a:gd name="connsiteY7" fmla="*/ 1128677 h 1128677"/>
              <a:gd name="connsiteX8" fmla="*/ 0 w 6081262"/>
              <a:gd name="connsiteY8" fmla="*/ 165024 h 1128677"/>
              <a:gd name="connsiteX9" fmla="*/ 0 w 6081262"/>
              <a:gd name="connsiteY9" fmla="*/ 55008 h 1128677"/>
              <a:gd name="connsiteX0" fmla="*/ 0 w 6081262"/>
              <a:gd name="connsiteY0" fmla="*/ 55008 h 1128677"/>
              <a:gd name="connsiteX1" fmla="*/ 1592866 w 6081262"/>
              <a:gd name="connsiteY1" fmla="*/ 1006757 h 1128677"/>
              <a:gd name="connsiteX2" fmla="*/ 5971246 w 6081262"/>
              <a:gd name="connsiteY2" fmla="*/ 55008 h 1128677"/>
              <a:gd name="connsiteX3" fmla="*/ 5971246 w 6081262"/>
              <a:gd name="connsiteY3" fmla="*/ 0 h 1128677"/>
              <a:gd name="connsiteX4" fmla="*/ 6081262 w 6081262"/>
              <a:gd name="connsiteY4" fmla="*/ 110016 h 1128677"/>
              <a:gd name="connsiteX5" fmla="*/ 5971246 w 6081262"/>
              <a:gd name="connsiteY5" fmla="*/ 220032 h 1128677"/>
              <a:gd name="connsiteX6" fmla="*/ 5971246 w 6081262"/>
              <a:gd name="connsiteY6" fmla="*/ 165024 h 1128677"/>
              <a:gd name="connsiteX7" fmla="*/ 1592866 w 6081262"/>
              <a:gd name="connsiteY7" fmla="*/ 1128677 h 1128677"/>
              <a:gd name="connsiteX8" fmla="*/ 0 w 6081262"/>
              <a:gd name="connsiteY8" fmla="*/ 165024 h 1128677"/>
              <a:gd name="connsiteX9" fmla="*/ 0 w 6081262"/>
              <a:gd name="connsiteY9" fmla="*/ 55008 h 1128677"/>
              <a:gd name="connsiteX0" fmla="*/ 0 w 6081262"/>
              <a:gd name="connsiteY0" fmla="*/ 55008 h 1128677"/>
              <a:gd name="connsiteX1" fmla="*/ 1592866 w 6081262"/>
              <a:gd name="connsiteY1" fmla="*/ 1006757 h 1128677"/>
              <a:gd name="connsiteX2" fmla="*/ 3985546 w 6081262"/>
              <a:gd name="connsiteY2" fmla="*/ 557177 h 1128677"/>
              <a:gd name="connsiteX3" fmla="*/ 5971246 w 6081262"/>
              <a:gd name="connsiteY3" fmla="*/ 55008 h 1128677"/>
              <a:gd name="connsiteX4" fmla="*/ 5971246 w 6081262"/>
              <a:gd name="connsiteY4" fmla="*/ 0 h 1128677"/>
              <a:gd name="connsiteX5" fmla="*/ 6081262 w 6081262"/>
              <a:gd name="connsiteY5" fmla="*/ 110016 h 1128677"/>
              <a:gd name="connsiteX6" fmla="*/ 5971246 w 6081262"/>
              <a:gd name="connsiteY6" fmla="*/ 220032 h 1128677"/>
              <a:gd name="connsiteX7" fmla="*/ 5971246 w 6081262"/>
              <a:gd name="connsiteY7" fmla="*/ 165024 h 1128677"/>
              <a:gd name="connsiteX8" fmla="*/ 1592866 w 6081262"/>
              <a:gd name="connsiteY8" fmla="*/ 1128677 h 1128677"/>
              <a:gd name="connsiteX9" fmla="*/ 0 w 6081262"/>
              <a:gd name="connsiteY9" fmla="*/ 165024 h 1128677"/>
              <a:gd name="connsiteX10" fmla="*/ 0 w 6081262"/>
              <a:gd name="connsiteY10" fmla="*/ 55008 h 1128677"/>
              <a:gd name="connsiteX0" fmla="*/ 0 w 6081262"/>
              <a:gd name="connsiteY0" fmla="*/ 55008 h 1139749"/>
              <a:gd name="connsiteX1" fmla="*/ 1592866 w 6081262"/>
              <a:gd name="connsiteY1" fmla="*/ 1006757 h 1139749"/>
              <a:gd name="connsiteX2" fmla="*/ 3985546 w 6081262"/>
              <a:gd name="connsiteY2" fmla="*/ 557177 h 1139749"/>
              <a:gd name="connsiteX3" fmla="*/ 5971246 w 6081262"/>
              <a:gd name="connsiteY3" fmla="*/ 55008 h 1139749"/>
              <a:gd name="connsiteX4" fmla="*/ 5971246 w 6081262"/>
              <a:gd name="connsiteY4" fmla="*/ 0 h 1139749"/>
              <a:gd name="connsiteX5" fmla="*/ 6081262 w 6081262"/>
              <a:gd name="connsiteY5" fmla="*/ 110016 h 1139749"/>
              <a:gd name="connsiteX6" fmla="*/ 5971246 w 6081262"/>
              <a:gd name="connsiteY6" fmla="*/ 220032 h 1139749"/>
              <a:gd name="connsiteX7" fmla="*/ 5971246 w 6081262"/>
              <a:gd name="connsiteY7" fmla="*/ 165024 h 1139749"/>
              <a:gd name="connsiteX8" fmla="*/ 4000786 w 6081262"/>
              <a:gd name="connsiteY8" fmla="*/ 656237 h 1139749"/>
              <a:gd name="connsiteX9" fmla="*/ 1592866 w 6081262"/>
              <a:gd name="connsiteY9" fmla="*/ 1128677 h 1139749"/>
              <a:gd name="connsiteX10" fmla="*/ 0 w 6081262"/>
              <a:gd name="connsiteY10" fmla="*/ 165024 h 1139749"/>
              <a:gd name="connsiteX11" fmla="*/ 0 w 6081262"/>
              <a:gd name="connsiteY11" fmla="*/ 55008 h 1139749"/>
              <a:gd name="connsiteX0" fmla="*/ 0 w 6081262"/>
              <a:gd name="connsiteY0" fmla="*/ 55008 h 1139749"/>
              <a:gd name="connsiteX1" fmla="*/ 1592866 w 6081262"/>
              <a:gd name="connsiteY1" fmla="*/ 1006757 h 1139749"/>
              <a:gd name="connsiteX2" fmla="*/ 3970306 w 6081262"/>
              <a:gd name="connsiteY2" fmla="*/ 183797 h 1139749"/>
              <a:gd name="connsiteX3" fmla="*/ 5971246 w 6081262"/>
              <a:gd name="connsiteY3" fmla="*/ 55008 h 1139749"/>
              <a:gd name="connsiteX4" fmla="*/ 5971246 w 6081262"/>
              <a:gd name="connsiteY4" fmla="*/ 0 h 1139749"/>
              <a:gd name="connsiteX5" fmla="*/ 6081262 w 6081262"/>
              <a:gd name="connsiteY5" fmla="*/ 110016 h 1139749"/>
              <a:gd name="connsiteX6" fmla="*/ 5971246 w 6081262"/>
              <a:gd name="connsiteY6" fmla="*/ 220032 h 1139749"/>
              <a:gd name="connsiteX7" fmla="*/ 5971246 w 6081262"/>
              <a:gd name="connsiteY7" fmla="*/ 165024 h 1139749"/>
              <a:gd name="connsiteX8" fmla="*/ 4000786 w 6081262"/>
              <a:gd name="connsiteY8" fmla="*/ 656237 h 1139749"/>
              <a:gd name="connsiteX9" fmla="*/ 1592866 w 6081262"/>
              <a:gd name="connsiteY9" fmla="*/ 1128677 h 1139749"/>
              <a:gd name="connsiteX10" fmla="*/ 0 w 6081262"/>
              <a:gd name="connsiteY10" fmla="*/ 165024 h 1139749"/>
              <a:gd name="connsiteX11" fmla="*/ 0 w 6081262"/>
              <a:gd name="connsiteY11" fmla="*/ 55008 h 1139749"/>
              <a:gd name="connsiteX0" fmla="*/ 0 w 6081262"/>
              <a:gd name="connsiteY0" fmla="*/ 55008 h 1129334"/>
              <a:gd name="connsiteX1" fmla="*/ 1592866 w 6081262"/>
              <a:gd name="connsiteY1" fmla="*/ 1006757 h 1129334"/>
              <a:gd name="connsiteX2" fmla="*/ 3970306 w 6081262"/>
              <a:gd name="connsiteY2" fmla="*/ 183797 h 1129334"/>
              <a:gd name="connsiteX3" fmla="*/ 5971246 w 6081262"/>
              <a:gd name="connsiteY3" fmla="*/ 55008 h 1129334"/>
              <a:gd name="connsiteX4" fmla="*/ 5971246 w 6081262"/>
              <a:gd name="connsiteY4" fmla="*/ 0 h 1129334"/>
              <a:gd name="connsiteX5" fmla="*/ 6081262 w 6081262"/>
              <a:gd name="connsiteY5" fmla="*/ 110016 h 1129334"/>
              <a:gd name="connsiteX6" fmla="*/ 5971246 w 6081262"/>
              <a:gd name="connsiteY6" fmla="*/ 220032 h 1129334"/>
              <a:gd name="connsiteX7" fmla="*/ 5971246 w 6081262"/>
              <a:gd name="connsiteY7" fmla="*/ 165024 h 1129334"/>
              <a:gd name="connsiteX8" fmla="*/ 4000786 w 6081262"/>
              <a:gd name="connsiteY8" fmla="*/ 313337 h 1129334"/>
              <a:gd name="connsiteX9" fmla="*/ 1592866 w 6081262"/>
              <a:gd name="connsiteY9" fmla="*/ 1128677 h 1129334"/>
              <a:gd name="connsiteX10" fmla="*/ 0 w 6081262"/>
              <a:gd name="connsiteY10" fmla="*/ 165024 h 1129334"/>
              <a:gd name="connsiteX11" fmla="*/ 0 w 6081262"/>
              <a:gd name="connsiteY11" fmla="*/ 55008 h 1129334"/>
              <a:gd name="connsiteX0" fmla="*/ 0 w 6081262"/>
              <a:gd name="connsiteY0" fmla="*/ 55008 h 1129334"/>
              <a:gd name="connsiteX1" fmla="*/ 1592866 w 6081262"/>
              <a:gd name="connsiteY1" fmla="*/ 1006757 h 1129334"/>
              <a:gd name="connsiteX2" fmla="*/ 3970306 w 6081262"/>
              <a:gd name="connsiteY2" fmla="*/ 183797 h 1129334"/>
              <a:gd name="connsiteX3" fmla="*/ 5971246 w 6081262"/>
              <a:gd name="connsiteY3" fmla="*/ 55008 h 1129334"/>
              <a:gd name="connsiteX4" fmla="*/ 5971246 w 6081262"/>
              <a:gd name="connsiteY4" fmla="*/ 0 h 1129334"/>
              <a:gd name="connsiteX5" fmla="*/ 6081262 w 6081262"/>
              <a:gd name="connsiteY5" fmla="*/ 110016 h 1129334"/>
              <a:gd name="connsiteX6" fmla="*/ 5971246 w 6081262"/>
              <a:gd name="connsiteY6" fmla="*/ 220032 h 1129334"/>
              <a:gd name="connsiteX7" fmla="*/ 5971246 w 6081262"/>
              <a:gd name="connsiteY7" fmla="*/ 165024 h 1129334"/>
              <a:gd name="connsiteX8" fmla="*/ 4000786 w 6081262"/>
              <a:gd name="connsiteY8" fmla="*/ 313337 h 1129334"/>
              <a:gd name="connsiteX9" fmla="*/ 1592866 w 6081262"/>
              <a:gd name="connsiteY9" fmla="*/ 1128677 h 1129334"/>
              <a:gd name="connsiteX10" fmla="*/ 0 w 6081262"/>
              <a:gd name="connsiteY10" fmla="*/ 165024 h 1129334"/>
              <a:gd name="connsiteX11" fmla="*/ 0 w 6081262"/>
              <a:gd name="connsiteY11" fmla="*/ 55008 h 1129334"/>
              <a:gd name="connsiteX0" fmla="*/ 0 w 6081262"/>
              <a:gd name="connsiteY0" fmla="*/ 55008 h 1129334"/>
              <a:gd name="connsiteX1" fmla="*/ 1592866 w 6081262"/>
              <a:gd name="connsiteY1" fmla="*/ 1006757 h 1129334"/>
              <a:gd name="connsiteX2" fmla="*/ 3970306 w 6081262"/>
              <a:gd name="connsiteY2" fmla="*/ 183797 h 1129334"/>
              <a:gd name="connsiteX3" fmla="*/ 5971246 w 6081262"/>
              <a:gd name="connsiteY3" fmla="*/ 55008 h 1129334"/>
              <a:gd name="connsiteX4" fmla="*/ 5971246 w 6081262"/>
              <a:gd name="connsiteY4" fmla="*/ 0 h 1129334"/>
              <a:gd name="connsiteX5" fmla="*/ 6081262 w 6081262"/>
              <a:gd name="connsiteY5" fmla="*/ 110016 h 1129334"/>
              <a:gd name="connsiteX6" fmla="*/ 5971246 w 6081262"/>
              <a:gd name="connsiteY6" fmla="*/ 220032 h 1129334"/>
              <a:gd name="connsiteX7" fmla="*/ 5971246 w 6081262"/>
              <a:gd name="connsiteY7" fmla="*/ 165024 h 1129334"/>
              <a:gd name="connsiteX8" fmla="*/ 4000786 w 6081262"/>
              <a:gd name="connsiteY8" fmla="*/ 313337 h 1129334"/>
              <a:gd name="connsiteX9" fmla="*/ 1592866 w 6081262"/>
              <a:gd name="connsiteY9" fmla="*/ 1128677 h 1129334"/>
              <a:gd name="connsiteX10" fmla="*/ 0 w 6081262"/>
              <a:gd name="connsiteY10" fmla="*/ 165024 h 1129334"/>
              <a:gd name="connsiteX11" fmla="*/ 0 w 6081262"/>
              <a:gd name="connsiteY11" fmla="*/ 55008 h 1129334"/>
              <a:gd name="connsiteX0" fmla="*/ 0 w 6081262"/>
              <a:gd name="connsiteY0" fmla="*/ 55008 h 1129026"/>
              <a:gd name="connsiteX1" fmla="*/ 1592866 w 6081262"/>
              <a:gd name="connsiteY1" fmla="*/ 1006757 h 1129026"/>
              <a:gd name="connsiteX2" fmla="*/ 3970306 w 6081262"/>
              <a:gd name="connsiteY2" fmla="*/ 183797 h 1129026"/>
              <a:gd name="connsiteX3" fmla="*/ 5971246 w 6081262"/>
              <a:gd name="connsiteY3" fmla="*/ 55008 h 1129026"/>
              <a:gd name="connsiteX4" fmla="*/ 5971246 w 6081262"/>
              <a:gd name="connsiteY4" fmla="*/ 0 h 1129026"/>
              <a:gd name="connsiteX5" fmla="*/ 6081262 w 6081262"/>
              <a:gd name="connsiteY5" fmla="*/ 110016 h 1129026"/>
              <a:gd name="connsiteX6" fmla="*/ 5971246 w 6081262"/>
              <a:gd name="connsiteY6" fmla="*/ 220032 h 1129026"/>
              <a:gd name="connsiteX7" fmla="*/ 5971246 w 6081262"/>
              <a:gd name="connsiteY7" fmla="*/ 165024 h 1129026"/>
              <a:gd name="connsiteX8" fmla="*/ 4000786 w 6081262"/>
              <a:gd name="connsiteY8" fmla="*/ 275237 h 1129026"/>
              <a:gd name="connsiteX9" fmla="*/ 1592866 w 6081262"/>
              <a:gd name="connsiteY9" fmla="*/ 1128677 h 1129026"/>
              <a:gd name="connsiteX10" fmla="*/ 0 w 6081262"/>
              <a:gd name="connsiteY10" fmla="*/ 165024 h 1129026"/>
              <a:gd name="connsiteX11" fmla="*/ 0 w 6081262"/>
              <a:gd name="connsiteY11" fmla="*/ 55008 h 1129026"/>
              <a:gd name="connsiteX0" fmla="*/ 0 w 6081262"/>
              <a:gd name="connsiteY0" fmla="*/ 55008 h 1129026"/>
              <a:gd name="connsiteX1" fmla="*/ 1592866 w 6081262"/>
              <a:gd name="connsiteY1" fmla="*/ 1006757 h 1129026"/>
              <a:gd name="connsiteX2" fmla="*/ 3970306 w 6081262"/>
              <a:gd name="connsiteY2" fmla="*/ 183797 h 1129026"/>
              <a:gd name="connsiteX3" fmla="*/ 5971246 w 6081262"/>
              <a:gd name="connsiteY3" fmla="*/ 55008 h 1129026"/>
              <a:gd name="connsiteX4" fmla="*/ 5971246 w 6081262"/>
              <a:gd name="connsiteY4" fmla="*/ 0 h 1129026"/>
              <a:gd name="connsiteX5" fmla="*/ 6081262 w 6081262"/>
              <a:gd name="connsiteY5" fmla="*/ 110016 h 1129026"/>
              <a:gd name="connsiteX6" fmla="*/ 5971246 w 6081262"/>
              <a:gd name="connsiteY6" fmla="*/ 220032 h 1129026"/>
              <a:gd name="connsiteX7" fmla="*/ 5971246 w 6081262"/>
              <a:gd name="connsiteY7" fmla="*/ 165024 h 1129026"/>
              <a:gd name="connsiteX8" fmla="*/ 4000786 w 6081262"/>
              <a:gd name="connsiteY8" fmla="*/ 275237 h 1129026"/>
              <a:gd name="connsiteX9" fmla="*/ 1592866 w 6081262"/>
              <a:gd name="connsiteY9" fmla="*/ 1128677 h 1129026"/>
              <a:gd name="connsiteX10" fmla="*/ 0 w 6081262"/>
              <a:gd name="connsiteY10" fmla="*/ 165024 h 1129026"/>
              <a:gd name="connsiteX11" fmla="*/ 0 w 6081262"/>
              <a:gd name="connsiteY11" fmla="*/ 55008 h 1129026"/>
              <a:gd name="connsiteX0" fmla="*/ 0 w 6081262"/>
              <a:gd name="connsiteY0" fmla="*/ 55008 h 1129026"/>
              <a:gd name="connsiteX1" fmla="*/ 1608106 w 6081262"/>
              <a:gd name="connsiteY1" fmla="*/ 610517 h 1129026"/>
              <a:gd name="connsiteX2" fmla="*/ 3970306 w 6081262"/>
              <a:gd name="connsiteY2" fmla="*/ 183797 h 1129026"/>
              <a:gd name="connsiteX3" fmla="*/ 5971246 w 6081262"/>
              <a:gd name="connsiteY3" fmla="*/ 55008 h 1129026"/>
              <a:gd name="connsiteX4" fmla="*/ 5971246 w 6081262"/>
              <a:gd name="connsiteY4" fmla="*/ 0 h 1129026"/>
              <a:gd name="connsiteX5" fmla="*/ 6081262 w 6081262"/>
              <a:gd name="connsiteY5" fmla="*/ 110016 h 1129026"/>
              <a:gd name="connsiteX6" fmla="*/ 5971246 w 6081262"/>
              <a:gd name="connsiteY6" fmla="*/ 220032 h 1129026"/>
              <a:gd name="connsiteX7" fmla="*/ 5971246 w 6081262"/>
              <a:gd name="connsiteY7" fmla="*/ 165024 h 1129026"/>
              <a:gd name="connsiteX8" fmla="*/ 4000786 w 6081262"/>
              <a:gd name="connsiteY8" fmla="*/ 275237 h 1129026"/>
              <a:gd name="connsiteX9" fmla="*/ 1592866 w 6081262"/>
              <a:gd name="connsiteY9" fmla="*/ 1128677 h 1129026"/>
              <a:gd name="connsiteX10" fmla="*/ 0 w 6081262"/>
              <a:gd name="connsiteY10" fmla="*/ 165024 h 1129026"/>
              <a:gd name="connsiteX11" fmla="*/ 0 w 6081262"/>
              <a:gd name="connsiteY11" fmla="*/ 55008 h 1129026"/>
              <a:gd name="connsiteX0" fmla="*/ 0 w 6081262"/>
              <a:gd name="connsiteY0" fmla="*/ 55008 h 702643"/>
              <a:gd name="connsiteX1" fmla="*/ 1608106 w 6081262"/>
              <a:gd name="connsiteY1" fmla="*/ 610517 h 702643"/>
              <a:gd name="connsiteX2" fmla="*/ 3970306 w 6081262"/>
              <a:gd name="connsiteY2" fmla="*/ 183797 h 702643"/>
              <a:gd name="connsiteX3" fmla="*/ 5971246 w 6081262"/>
              <a:gd name="connsiteY3" fmla="*/ 55008 h 702643"/>
              <a:gd name="connsiteX4" fmla="*/ 5971246 w 6081262"/>
              <a:gd name="connsiteY4" fmla="*/ 0 h 702643"/>
              <a:gd name="connsiteX5" fmla="*/ 6081262 w 6081262"/>
              <a:gd name="connsiteY5" fmla="*/ 110016 h 702643"/>
              <a:gd name="connsiteX6" fmla="*/ 5971246 w 6081262"/>
              <a:gd name="connsiteY6" fmla="*/ 220032 h 702643"/>
              <a:gd name="connsiteX7" fmla="*/ 5971246 w 6081262"/>
              <a:gd name="connsiteY7" fmla="*/ 165024 h 702643"/>
              <a:gd name="connsiteX8" fmla="*/ 4000786 w 6081262"/>
              <a:gd name="connsiteY8" fmla="*/ 275237 h 702643"/>
              <a:gd name="connsiteX9" fmla="*/ 1585246 w 6081262"/>
              <a:gd name="connsiteY9" fmla="*/ 701957 h 702643"/>
              <a:gd name="connsiteX10" fmla="*/ 0 w 6081262"/>
              <a:gd name="connsiteY10" fmla="*/ 165024 h 702643"/>
              <a:gd name="connsiteX11" fmla="*/ 0 w 6081262"/>
              <a:gd name="connsiteY11" fmla="*/ 55008 h 702643"/>
              <a:gd name="connsiteX0" fmla="*/ 4165600 w 6081262"/>
              <a:gd name="connsiteY0" fmla="*/ 1619648 h 1634260"/>
              <a:gd name="connsiteX1" fmla="*/ 1608106 w 6081262"/>
              <a:gd name="connsiteY1" fmla="*/ 610517 h 1634260"/>
              <a:gd name="connsiteX2" fmla="*/ 3970306 w 6081262"/>
              <a:gd name="connsiteY2" fmla="*/ 183797 h 1634260"/>
              <a:gd name="connsiteX3" fmla="*/ 5971246 w 6081262"/>
              <a:gd name="connsiteY3" fmla="*/ 55008 h 1634260"/>
              <a:gd name="connsiteX4" fmla="*/ 5971246 w 6081262"/>
              <a:gd name="connsiteY4" fmla="*/ 0 h 1634260"/>
              <a:gd name="connsiteX5" fmla="*/ 6081262 w 6081262"/>
              <a:gd name="connsiteY5" fmla="*/ 110016 h 1634260"/>
              <a:gd name="connsiteX6" fmla="*/ 5971246 w 6081262"/>
              <a:gd name="connsiteY6" fmla="*/ 220032 h 1634260"/>
              <a:gd name="connsiteX7" fmla="*/ 5971246 w 6081262"/>
              <a:gd name="connsiteY7" fmla="*/ 165024 h 1634260"/>
              <a:gd name="connsiteX8" fmla="*/ 4000786 w 6081262"/>
              <a:gd name="connsiteY8" fmla="*/ 275237 h 1634260"/>
              <a:gd name="connsiteX9" fmla="*/ 1585246 w 6081262"/>
              <a:gd name="connsiteY9" fmla="*/ 701957 h 1634260"/>
              <a:gd name="connsiteX10" fmla="*/ 0 w 6081262"/>
              <a:gd name="connsiteY10" fmla="*/ 165024 h 1634260"/>
              <a:gd name="connsiteX11" fmla="*/ 4165600 w 6081262"/>
              <a:gd name="connsiteY11" fmla="*/ 1619648 h 1634260"/>
              <a:gd name="connsiteX0" fmla="*/ 2664727 w 4580389"/>
              <a:gd name="connsiteY0" fmla="*/ 1619648 h 1827787"/>
              <a:gd name="connsiteX1" fmla="*/ 107233 w 4580389"/>
              <a:gd name="connsiteY1" fmla="*/ 610517 h 1827787"/>
              <a:gd name="connsiteX2" fmla="*/ 2469433 w 4580389"/>
              <a:gd name="connsiteY2" fmla="*/ 183797 h 1827787"/>
              <a:gd name="connsiteX3" fmla="*/ 4470373 w 4580389"/>
              <a:gd name="connsiteY3" fmla="*/ 55008 h 1827787"/>
              <a:gd name="connsiteX4" fmla="*/ 4470373 w 4580389"/>
              <a:gd name="connsiteY4" fmla="*/ 0 h 1827787"/>
              <a:gd name="connsiteX5" fmla="*/ 4580389 w 4580389"/>
              <a:gd name="connsiteY5" fmla="*/ 110016 h 1827787"/>
              <a:gd name="connsiteX6" fmla="*/ 4470373 w 4580389"/>
              <a:gd name="connsiteY6" fmla="*/ 220032 h 1827787"/>
              <a:gd name="connsiteX7" fmla="*/ 4470373 w 4580389"/>
              <a:gd name="connsiteY7" fmla="*/ 165024 h 1827787"/>
              <a:gd name="connsiteX8" fmla="*/ 2499913 w 4580389"/>
              <a:gd name="connsiteY8" fmla="*/ 275237 h 1827787"/>
              <a:gd name="connsiteX9" fmla="*/ 84373 w 4580389"/>
              <a:gd name="connsiteY9" fmla="*/ 701957 h 1827787"/>
              <a:gd name="connsiteX10" fmla="*/ 2664727 w 4580389"/>
              <a:gd name="connsiteY10" fmla="*/ 1810944 h 1827787"/>
              <a:gd name="connsiteX11" fmla="*/ 2664727 w 4580389"/>
              <a:gd name="connsiteY11" fmla="*/ 1619648 h 1827787"/>
              <a:gd name="connsiteX0" fmla="*/ 2557964 w 4473626"/>
              <a:gd name="connsiteY0" fmla="*/ 1619648 h 1826563"/>
              <a:gd name="connsiteX1" fmla="*/ 470 w 4473626"/>
              <a:gd name="connsiteY1" fmla="*/ 610517 h 1826563"/>
              <a:gd name="connsiteX2" fmla="*/ 2362670 w 4473626"/>
              <a:gd name="connsiteY2" fmla="*/ 183797 h 1826563"/>
              <a:gd name="connsiteX3" fmla="*/ 4363610 w 4473626"/>
              <a:gd name="connsiteY3" fmla="*/ 55008 h 1826563"/>
              <a:gd name="connsiteX4" fmla="*/ 4363610 w 4473626"/>
              <a:gd name="connsiteY4" fmla="*/ 0 h 1826563"/>
              <a:gd name="connsiteX5" fmla="*/ 4473626 w 4473626"/>
              <a:gd name="connsiteY5" fmla="*/ 110016 h 1826563"/>
              <a:gd name="connsiteX6" fmla="*/ 4363610 w 4473626"/>
              <a:gd name="connsiteY6" fmla="*/ 220032 h 1826563"/>
              <a:gd name="connsiteX7" fmla="*/ 4363610 w 4473626"/>
              <a:gd name="connsiteY7" fmla="*/ 165024 h 1826563"/>
              <a:gd name="connsiteX8" fmla="*/ 2393150 w 4473626"/>
              <a:gd name="connsiteY8" fmla="*/ 275237 h 1826563"/>
              <a:gd name="connsiteX9" fmla="*/ 1532090 w 4473626"/>
              <a:gd name="connsiteY9" fmla="*/ 590197 h 1826563"/>
              <a:gd name="connsiteX10" fmla="*/ 2557964 w 4473626"/>
              <a:gd name="connsiteY10" fmla="*/ 1810944 h 1826563"/>
              <a:gd name="connsiteX11" fmla="*/ 2557964 w 4473626"/>
              <a:gd name="connsiteY11" fmla="*/ 1619648 h 1826563"/>
              <a:gd name="connsiteX0" fmla="*/ 1165167 w 3080829"/>
              <a:gd name="connsiteY0" fmla="*/ 1619648 h 1826563"/>
              <a:gd name="connsiteX1" fmla="*/ 233273 w 3080829"/>
              <a:gd name="connsiteY1" fmla="*/ 640997 h 1826563"/>
              <a:gd name="connsiteX2" fmla="*/ 969873 w 3080829"/>
              <a:gd name="connsiteY2" fmla="*/ 183797 h 1826563"/>
              <a:gd name="connsiteX3" fmla="*/ 2970813 w 3080829"/>
              <a:gd name="connsiteY3" fmla="*/ 55008 h 1826563"/>
              <a:gd name="connsiteX4" fmla="*/ 2970813 w 3080829"/>
              <a:gd name="connsiteY4" fmla="*/ 0 h 1826563"/>
              <a:gd name="connsiteX5" fmla="*/ 3080829 w 3080829"/>
              <a:gd name="connsiteY5" fmla="*/ 110016 h 1826563"/>
              <a:gd name="connsiteX6" fmla="*/ 2970813 w 3080829"/>
              <a:gd name="connsiteY6" fmla="*/ 220032 h 1826563"/>
              <a:gd name="connsiteX7" fmla="*/ 2970813 w 3080829"/>
              <a:gd name="connsiteY7" fmla="*/ 165024 h 1826563"/>
              <a:gd name="connsiteX8" fmla="*/ 1000353 w 3080829"/>
              <a:gd name="connsiteY8" fmla="*/ 275237 h 1826563"/>
              <a:gd name="connsiteX9" fmla="*/ 139293 w 3080829"/>
              <a:gd name="connsiteY9" fmla="*/ 590197 h 1826563"/>
              <a:gd name="connsiteX10" fmla="*/ 1165167 w 3080829"/>
              <a:gd name="connsiteY10" fmla="*/ 1810944 h 1826563"/>
              <a:gd name="connsiteX11" fmla="*/ 1165167 w 3080829"/>
              <a:gd name="connsiteY11" fmla="*/ 1619648 h 1826563"/>
              <a:gd name="connsiteX0" fmla="*/ 1280309 w 3195971"/>
              <a:gd name="connsiteY0" fmla="*/ 1619648 h 1825595"/>
              <a:gd name="connsiteX1" fmla="*/ 348415 w 3195971"/>
              <a:gd name="connsiteY1" fmla="*/ 640997 h 1825595"/>
              <a:gd name="connsiteX2" fmla="*/ 1085015 w 3195971"/>
              <a:gd name="connsiteY2" fmla="*/ 183797 h 1825595"/>
              <a:gd name="connsiteX3" fmla="*/ 3085955 w 3195971"/>
              <a:gd name="connsiteY3" fmla="*/ 55008 h 1825595"/>
              <a:gd name="connsiteX4" fmla="*/ 3085955 w 3195971"/>
              <a:gd name="connsiteY4" fmla="*/ 0 h 1825595"/>
              <a:gd name="connsiteX5" fmla="*/ 3195971 w 3195971"/>
              <a:gd name="connsiteY5" fmla="*/ 110016 h 1825595"/>
              <a:gd name="connsiteX6" fmla="*/ 3085955 w 3195971"/>
              <a:gd name="connsiteY6" fmla="*/ 220032 h 1825595"/>
              <a:gd name="connsiteX7" fmla="*/ 3085955 w 3195971"/>
              <a:gd name="connsiteY7" fmla="*/ 165024 h 1825595"/>
              <a:gd name="connsiteX8" fmla="*/ 1115495 w 3195971"/>
              <a:gd name="connsiteY8" fmla="*/ 275237 h 1825595"/>
              <a:gd name="connsiteX9" fmla="*/ 132515 w 3195971"/>
              <a:gd name="connsiteY9" fmla="*/ 488597 h 1825595"/>
              <a:gd name="connsiteX10" fmla="*/ 1280309 w 3195971"/>
              <a:gd name="connsiteY10" fmla="*/ 1810944 h 1825595"/>
              <a:gd name="connsiteX11" fmla="*/ 1280309 w 3195971"/>
              <a:gd name="connsiteY11" fmla="*/ 1619648 h 1825595"/>
              <a:gd name="connsiteX0" fmla="*/ 1280309 w 3195971"/>
              <a:gd name="connsiteY0" fmla="*/ 1619648 h 1825595"/>
              <a:gd name="connsiteX1" fmla="*/ 338255 w 3195971"/>
              <a:gd name="connsiteY1" fmla="*/ 640997 h 1825595"/>
              <a:gd name="connsiteX2" fmla="*/ 1085015 w 3195971"/>
              <a:gd name="connsiteY2" fmla="*/ 183797 h 1825595"/>
              <a:gd name="connsiteX3" fmla="*/ 3085955 w 3195971"/>
              <a:gd name="connsiteY3" fmla="*/ 55008 h 1825595"/>
              <a:gd name="connsiteX4" fmla="*/ 3085955 w 3195971"/>
              <a:gd name="connsiteY4" fmla="*/ 0 h 1825595"/>
              <a:gd name="connsiteX5" fmla="*/ 3195971 w 3195971"/>
              <a:gd name="connsiteY5" fmla="*/ 110016 h 1825595"/>
              <a:gd name="connsiteX6" fmla="*/ 3085955 w 3195971"/>
              <a:gd name="connsiteY6" fmla="*/ 220032 h 1825595"/>
              <a:gd name="connsiteX7" fmla="*/ 3085955 w 3195971"/>
              <a:gd name="connsiteY7" fmla="*/ 165024 h 1825595"/>
              <a:gd name="connsiteX8" fmla="*/ 1115495 w 3195971"/>
              <a:gd name="connsiteY8" fmla="*/ 275237 h 1825595"/>
              <a:gd name="connsiteX9" fmla="*/ 132515 w 3195971"/>
              <a:gd name="connsiteY9" fmla="*/ 488597 h 1825595"/>
              <a:gd name="connsiteX10" fmla="*/ 1280309 w 3195971"/>
              <a:gd name="connsiteY10" fmla="*/ 1810944 h 1825595"/>
              <a:gd name="connsiteX11" fmla="*/ 1280309 w 3195971"/>
              <a:gd name="connsiteY11" fmla="*/ 1619648 h 1825595"/>
              <a:gd name="connsiteX0" fmla="*/ 1280309 w 3195971"/>
              <a:gd name="connsiteY0" fmla="*/ 1619648 h 1825595"/>
              <a:gd name="connsiteX1" fmla="*/ 338255 w 3195971"/>
              <a:gd name="connsiteY1" fmla="*/ 640997 h 1825595"/>
              <a:gd name="connsiteX2" fmla="*/ 1085015 w 3195971"/>
              <a:gd name="connsiteY2" fmla="*/ 183797 h 1825595"/>
              <a:gd name="connsiteX3" fmla="*/ 3085955 w 3195971"/>
              <a:gd name="connsiteY3" fmla="*/ 55008 h 1825595"/>
              <a:gd name="connsiteX4" fmla="*/ 3085955 w 3195971"/>
              <a:gd name="connsiteY4" fmla="*/ 0 h 1825595"/>
              <a:gd name="connsiteX5" fmla="*/ 3195971 w 3195971"/>
              <a:gd name="connsiteY5" fmla="*/ 110016 h 1825595"/>
              <a:gd name="connsiteX6" fmla="*/ 3085955 w 3195971"/>
              <a:gd name="connsiteY6" fmla="*/ 220032 h 1825595"/>
              <a:gd name="connsiteX7" fmla="*/ 3085955 w 3195971"/>
              <a:gd name="connsiteY7" fmla="*/ 165024 h 1825595"/>
              <a:gd name="connsiteX8" fmla="*/ 739575 w 3195971"/>
              <a:gd name="connsiteY8" fmla="*/ 234597 h 1825595"/>
              <a:gd name="connsiteX9" fmla="*/ 132515 w 3195971"/>
              <a:gd name="connsiteY9" fmla="*/ 488597 h 1825595"/>
              <a:gd name="connsiteX10" fmla="*/ 1280309 w 3195971"/>
              <a:gd name="connsiteY10" fmla="*/ 1810944 h 1825595"/>
              <a:gd name="connsiteX11" fmla="*/ 1280309 w 3195971"/>
              <a:gd name="connsiteY11" fmla="*/ 1619648 h 1825595"/>
              <a:gd name="connsiteX0" fmla="*/ 1280309 w 3195971"/>
              <a:gd name="connsiteY0" fmla="*/ 1619648 h 1825595"/>
              <a:gd name="connsiteX1" fmla="*/ 338255 w 3195971"/>
              <a:gd name="connsiteY1" fmla="*/ 640997 h 1825595"/>
              <a:gd name="connsiteX2" fmla="*/ 963095 w 3195971"/>
              <a:gd name="connsiteY2" fmla="*/ 346357 h 1825595"/>
              <a:gd name="connsiteX3" fmla="*/ 3085955 w 3195971"/>
              <a:gd name="connsiteY3" fmla="*/ 55008 h 1825595"/>
              <a:gd name="connsiteX4" fmla="*/ 3085955 w 3195971"/>
              <a:gd name="connsiteY4" fmla="*/ 0 h 1825595"/>
              <a:gd name="connsiteX5" fmla="*/ 3195971 w 3195971"/>
              <a:gd name="connsiteY5" fmla="*/ 110016 h 1825595"/>
              <a:gd name="connsiteX6" fmla="*/ 3085955 w 3195971"/>
              <a:gd name="connsiteY6" fmla="*/ 220032 h 1825595"/>
              <a:gd name="connsiteX7" fmla="*/ 3085955 w 3195971"/>
              <a:gd name="connsiteY7" fmla="*/ 165024 h 1825595"/>
              <a:gd name="connsiteX8" fmla="*/ 739575 w 3195971"/>
              <a:gd name="connsiteY8" fmla="*/ 234597 h 1825595"/>
              <a:gd name="connsiteX9" fmla="*/ 132515 w 3195971"/>
              <a:gd name="connsiteY9" fmla="*/ 488597 h 1825595"/>
              <a:gd name="connsiteX10" fmla="*/ 1280309 w 3195971"/>
              <a:gd name="connsiteY10" fmla="*/ 1810944 h 1825595"/>
              <a:gd name="connsiteX11" fmla="*/ 1280309 w 3195971"/>
              <a:gd name="connsiteY11" fmla="*/ 1619648 h 1825595"/>
              <a:gd name="connsiteX0" fmla="*/ 1280309 w 3195971"/>
              <a:gd name="connsiteY0" fmla="*/ 1619648 h 1825595"/>
              <a:gd name="connsiteX1" fmla="*/ 338255 w 3195971"/>
              <a:gd name="connsiteY1" fmla="*/ 640997 h 1825595"/>
              <a:gd name="connsiteX2" fmla="*/ 871655 w 3195971"/>
              <a:gd name="connsiteY2" fmla="*/ 72037 h 1825595"/>
              <a:gd name="connsiteX3" fmla="*/ 3085955 w 3195971"/>
              <a:gd name="connsiteY3" fmla="*/ 55008 h 1825595"/>
              <a:gd name="connsiteX4" fmla="*/ 3085955 w 3195971"/>
              <a:gd name="connsiteY4" fmla="*/ 0 h 1825595"/>
              <a:gd name="connsiteX5" fmla="*/ 3195971 w 3195971"/>
              <a:gd name="connsiteY5" fmla="*/ 110016 h 1825595"/>
              <a:gd name="connsiteX6" fmla="*/ 3085955 w 3195971"/>
              <a:gd name="connsiteY6" fmla="*/ 220032 h 1825595"/>
              <a:gd name="connsiteX7" fmla="*/ 3085955 w 3195971"/>
              <a:gd name="connsiteY7" fmla="*/ 165024 h 1825595"/>
              <a:gd name="connsiteX8" fmla="*/ 739575 w 3195971"/>
              <a:gd name="connsiteY8" fmla="*/ 234597 h 1825595"/>
              <a:gd name="connsiteX9" fmla="*/ 132515 w 3195971"/>
              <a:gd name="connsiteY9" fmla="*/ 488597 h 1825595"/>
              <a:gd name="connsiteX10" fmla="*/ 1280309 w 3195971"/>
              <a:gd name="connsiteY10" fmla="*/ 1810944 h 1825595"/>
              <a:gd name="connsiteX11" fmla="*/ 1280309 w 3195971"/>
              <a:gd name="connsiteY11" fmla="*/ 1619648 h 1825595"/>
              <a:gd name="connsiteX0" fmla="*/ 1280309 w 3195971"/>
              <a:gd name="connsiteY0" fmla="*/ 1619648 h 1825595"/>
              <a:gd name="connsiteX1" fmla="*/ 338255 w 3195971"/>
              <a:gd name="connsiteY1" fmla="*/ 640997 h 1825595"/>
              <a:gd name="connsiteX2" fmla="*/ 871655 w 3195971"/>
              <a:gd name="connsiteY2" fmla="*/ 72037 h 1825595"/>
              <a:gd name="connsiteX3" fmla="*/ 3085955 w 3195971"/>
              <a:gd name="connsiteY3" fmla="*/ 55008 h 1825595"/>
              <a:gd name="connsiteX4" fmla="*/ 3085955 w 3195971"/>
              <a:gd name="connsiteY4" fmla="*/ 0 h 1825595"/>
              <a:gd name="connsiteX5" fmla="*/ 3195971 w 3195971"/>
              <a:gd name="connsiteY5" fmla="*/ 110016 h 1825595"/>
              <a:gd name="connsiteX6" fmla="*/ 3085955 w 3195971"/>
              <a:gd name="connsiteY6" fmla="*/ 220032 h 1825595"/>
              <a:gd name="connsiteX7" fmla="*/ 3085955 w 3195971"/>
              <a:gd name="connsiteY7" fmla="*/ 165024 h 1825595"/>
              <a:gd name="connsiteX8" fmla="*/ 861495 w 3195971"/>
              <a:gd name="connsiteY8" fmla="*/ 295557 h 1825595"/>
              <a:gd name="connsiteX9" fmla="*/ 132515 w 3195971"/>
              <a:gd name="connsiteY9" fmla="*/ 488597 h 1825595"/>
              <a:gd name="connsiteX10" fmla="*/ 1280309 w 3195971"/>
              <a:gd name="connsiteY10" fmla="*/ 1810944 h 1825595"/>
              <a:gd name="connsiteX11" fmla="*/ 1280309 w 3195971"/>
              <a:gd name="connsiteY11" fmla="*/ 1619648 h 1825595"/>
              <a:gd name="connsiteX0" fmla="*/ 1364963 w 3280625"/>
              <a:gd name="connsiteY0" fmla="*/ 1619648 h 1825595"/>
              <a:gd name="connsiteX1" fmla="*/ 6349 w 3280625"/>
              <a:gd name="connsiteY1" fmla="*/ 559717 h 1825595"/>
              <a:gd name="connsiteX2" fmla="*/ 956309 w 3280625"/>
              <a:gd name="connsiteY2" fmla="*/ 72037 h 1825595"/>
              <a:gd name="connsiteX3" fmla="*/ 3170609 w 3280625"/>
              <a:gd name="connsiteY3" fmla="*/ 55008 h 1825595"/>
              <a:gd name="connsiteX4" fmla="*/ 3170609 w 3280625"/>
              <a:gd name="connsiteY4" fmla="*/ 0 h 1825595"/>
              <a:gd name="connsiteX5" fmla="*/ 3280625 w 3280625"/>
              <a:gd name="connsiteY5" fmla="*/ 110016 h 1825595"/>
              <a:gd name="connsiteX6" fmla="*/ 3170609 w 3280625"/>
              <a:gd name="connsiteY6" fmla="*/ 220032 h 1825595"/>
              <a:gd name="connsiteX7" fmla="*/ 3170609 w 3280625"/>
              <a:gd name="connsiteY7" fmla="*/ 165024 h 1825595"/>
              <a:gd name="connsiteX8" fmla="*/ 946149 w 3280625"/>
              <a:gd name="connsiteY8" fmla="*/ 295557 h 1825595"/>
              <a:gd name="connsiteX9" fmla="*/ 217169 w 3280625"/>
              <a:gd name="connsiteY9" fmla="*/ 488597 h 1825595"/>
              <a:gd name="connsiteX10" fmla="*/ 1364963 w 3280625"/>
              <a:gd name="connsiteY10" fmla="*/ 1810944 h 1825595"/>
              <a:gd name="connsiteX11" fmla="*/ 1364963 w 3280625"/>
              <a:gd name="connsiteY11" fmla="*/ 1619648 h 1825595"/>
              <a:gd name="connsiteX0" fmla="*/ 1364963 w 3280625"/>
              <a:gd name="connsiteY0" fmla="*/ 1619648 h 1826460"/>
              <a:gd name="connsiteX1" fmla="*/ 6349 w 3280625"/>
              <a:gd name="connsiteY1" fmla="*/ 559717 h 1826460"/>
              <a:gd name="connsiteX2" fmla="*/ 956309 w 3280625"/>
              <a:gd name="connsiteY2" fmla="*/ 72037 h 1826460"/>
              <a:gd name="connsiteX3" fmla="*/ 3170609 w 3280625"/>
              <a:gd name="connsiteY3" fmla="*/ 55008 h 1826460"/>
              <a:gd name="connsiteX4" fmla="*/ 3170609 w 3280625"/>
              <a:gd name="connsiteY4" fmla="*/ 0 h 1826460"/>
              <a:gd name="connsiteX5" fmla="*/ 3280625 w 3280625"/>
              <a:gd name="connsiteY5" fmla="*/ 110016 h 1826460"/>
              <a:gd name="connsiteX6" fmla="*/ 3170609 w 3280625"/>
              <a:gd name="connsiteY6" fmla="*/ 220032 h 1826460"/>
              <a:gd name="connsiteX7" fmla="*/ 3170609 w 3280625"/>
              <a:gd name="connsiteY7" fmla="*/ 165024 h 1826460"/>
              <a:gd name="connsiteX8" fmla="*/ 946149 w 3280625"/>
              <a:gd name="connsiteY8" fmla="*/ 295557 h 1826460"/>
              <a:gd name="connsiteX9" fmla="*/ 389889 w 3280625"/>
              <a:gd name="connsiteY9" fmla="*/ 580037 h 1826460"/>
              <a:gd name="connsiteX10" fmla="*/ 1364963 w 3280625"/>
              <a:gd name="connsiteY10" fmla="*/ 1810944 h 1826460"/>
              <a:gd name="connsiteX11" fmla="*/ 1364963 w 3280625"/>
              <a:gd name="connsiteY11" fmla="*/ 1619648 h 1826460"/>
              <a:gd name="connsiteX0" fmla="*/ 1364963 w 3280625"/>
              <a:gd name="connsiteY0" fmla="*/ 1619648 h 1826460"/>
              <a:gd name="connsiteX1" fmla="*/ 6349 w 3280625"/>
              <a:gd name="connsiteY1" fmla="*/ 559717 h 1826460"/>
              <a:gd name="connsiteX2" fmla="*/ 956309 w 3280625"/>
              <a:gd name="connsiteY2" fmla="*/ 72037 h 1826460"/>
              <a:gd name="connsiteX3" fmla="*/ 3170609 w 3280625"/>
              <a:gd name="connsiteY3" fmla="*/ 55008 h 1826460"/>
              <a:gd name="connsiteX4" fmla="*/ 3170609 w 3280625"/>
              <a:gd name="connsiteY4" fmla="*/ 0 h 1826460"/>
              <a:gd name="connsiteX5" fmla="*/ 3280625 w 3280625"/>
              <a:gd name="connsiteY5" fmla="*/ 110016 h 1826460"/>
              <a:gd name="connsiteX6" fmla="*/ 3170609 w 3280625"/>
              <a:gd name="connsiteY6" fmla="*/ 220032 h 1826460"/>
              <a:gd name="connsiteX7" fmla="*/ 3170609 w 3280625"/>
              <a:gd name="connsiteY7" fmla="*/ 165024 h 1826460"/>
              <a:gd name="connsiteX8" fmla="*/ 946149 w 3280625"/>
              <a:gd name="connsiteY8" fmla="*/ 295557 h 1826460"/>
              <a:gd name="connsiteX9" fmla="*/ 389889 w 3280625"/>
              <a:gd name="connsiteY9" fmla="*/ 580037 h 1826460"/>
              <a:gd name="connsiteX10" fmla="*/ 1364963 w 3280625"/>
              <a:gd name="connsiteY10" fmla="*/ 1810944 h 1826460"/>
              <a:gd name="connsiteX11" fmla="*/ 1364963 w 3280625"/>
              <a:gd name="connsiteY11" fmla="*/ 1619648 h 1826460"/>
              <a:gd name="connsiteX0" fmla="*/ 1364963 w 3280625"/>
              <a:gd name="connsiteY0" fmla="*/ 1619648 h 1826460"/>
              <a:gd name="connsiteX1" fmla="*/ 6349 w 3280625"/>
              <a:gd name="connsiteY1" fmla="*/ 559717 h 1826460"/>
              <a:gd name="connsiteX2" fmla="*/ 956309 w 3280625"/>
              <a:gd name="connsiteY2" fmla="*/ 72037 h 1826460"/>
              <a:gd name="connsiteX3" fmla="*/ 3170609 w 3280625"/>
              <a:gd name="connsiteY3" fmla="*/ 55008 h 1826460"/>
              <a:gd name="connsiteX4" fmla="*/ 3170609 w 3280625"/>
              <a:gd name="connsiteY4" fmla="*/ 0 h 1826460"/>
              <a:gd name="connsiteX5" fmla="*/ 3280625 w 3280625"/>
              <a:gd name="connsiteY5" fmla="*/ 110016 h 1826460"/>
              <a:gd name="connsiteX6" fmla="*/ 3170609 w 3280625"/>
              <a:gd name="connsiteY6" fmla="*/ 220032 h 1826460"/>
              <a:gd name="connsiteX7" fmla="*/ 3170609 w 3280625"/>
              <a:gd name="connsiteY7" fmla="*/ 165024 h 1826460"/>
              <a:gd name="connsiteX8" fmla="*/ 946149 w 3280625"/>
              <a:gd name="connsiteY8" fmla="*/ 295557 h 1826460"/>
              <a:gd name="connsiteX9" fmla="*/ 389889 w 3280625"/>
              <a:gd name="connsiteY9" fmla="*/ 580037 h 1826460"/>
              <a:gd name="connsiteX10" fmla="*/ 1364963 w 3280625"/>
              <a:gd name="connsiteY10" fmla="*/ 1810944 h 1826460"/>
              <a:gd name="connsiteX11" fmla="*/ 1364963 w 3280625"/>
              <a:gd name="connsiteY11" fmla="*/ 1619648 h 1826460"/>
              <a:gd name="connsiteX0" fmla="*/ 1364963 w 3280625"/>
              <a:gd name="connsiteY0" fmla="*/ 1619648 h 1828873"/>
              <a:gd name="connsiteX1" fmla="*/ 6349 w 3280625"/>
              <a:gd name="connsiteY1" fmla="*/ 559717 h 1828873"/>
              <a:gd name="connsiteX2" fmla="*/ 956309 w 3280625"/>
              <a:gd name="connsiteY2" fmla="*/ 72037 h 1828873"/>
              <a:gd name="connsiteX3" fmla="*/ 3170609 w 3280625"/>
              <a:gd name="connsiteY3" fmla="*/ 55008 h 1828873"/>
              <a:gd name="connsiteX4" fmla="*/ 3170609 w 3280625"/>
              <a:gd name="connsiteY4" fmla="*/ 0 h 1828873"/>
              <a:gd name="connsiteX5" fmla="*/ 3280625 w 3280625"/>
              <a:gd name="connsiteY5" fmla="*/ 110016 h 1828873"/>
              <a:gd name="connsiteX6" fmla="*/ 3170609 w 3280625"/>
              <a:gd name="connsiteY6" fmla="*/ 220032 h 1828873"/>
              <a:gd name="connsiteX7" fmla="*/ 3170609 w 3280625"/>
              <a:gd name="connsiteY7" fmla="*/ 165024 h 1828873"/>
              <a:gd name="connsiteX8" fmla="*/ 946149 w 3280625"/>
              <a:gd name="connsiteY8" fmla="*/ 295557 h 1828873"/>
              <a:gd name="connsiteX9" fmla="*/ 389889 w 3280625"/>
              <a:gd name="connsiteY9" fmla="*/ 580037 h 1828873"/>
              <a:gd name="connsiteX10" fmla="*/ 1364963 w 3280625"/>
              <a:gd name="connsiteY10" fmla="*/ 1810944 h 1828873"/>
              <a:gd name="connsiteX11" fmla="*/ 1364963 w 3280625"/>
              <a:gd name="connsiteY11" fmla="*/ 1619648 h 1828873"/>
              <a:gd name="connsiteX0" fmla="*/ 1333665 w 3279807"/>
              <a:gd name="connsiteY0" fmla="*/ 1924448 h 1935836"/>
              <a:gd name="connsiteX1" fmla="*/ 5531 w 3279807"/>
              <a:gd name="connsiteY1" fmla="*/ 559717 h 1935836"/>
              <a:gd name="connsiteX2" fmla="*/ 955491 w 3279807"/>
              <a:gd name="connsiteY2" fmla="*/ 72037 h 1935836"/>
              <a:gd name="connsiteX3" fmla="*/ 3169791 w 3279807"/>
              <a:gd name="connsiteY3" fmla="*/ 55008 h 1935836"/>
              <a:gd name="connsiteX4" fmla="*/ 3169791 w 3279807"/>
              <a:gd name="connsiteY4" fmla="*/ 0 h 1935836"/>
              <a:gd name="connsiteX5" fmla="*/ 3279807 w 3279807"/>
              <a:gd name="connsiteY5" fmla="*/ 110016 h 1935836"/>
              <a:gd name="connsiteX6" fmla="*/ 3169791 w 3279807"/>
              <a:gd name="connsiteY6" fmla="*/ 220032 h 1935836"/>
              <a:gd name="connsiteX7" fmla="*/ 3169791 w 3279807"/>
              <a:gd name="connsiteY7" fmla="*/ 165024 h 1935836"/>
              <a:gd name="connsiteX8" fmla="*/ 945331 w 3279807"/>
              <a:gd name="connsiteY8" fmla="*/ 295557 h 1935836"/>
              <a:gd name="connsiteX9" fmla="*/ 389071 w 3279807"/>
              <a:gd name="connsiteY9" fmla="*/ 580037 h 1935836"/>
              <a:gd name="connsiteX10" fmla="*/ 1364145 w 3279807"/>
              <a:gd name="connsiteY10" fmla="*/ 1810944 h 1935836"/>
              <a:gd name="connsiteX11" fmla="*/ 1333665 w 3279807"/>
              <a:gd name="connsiteY11" fmla="*/ 1924448 h 1935836"/>
              <a:gd name="connsiteX0" fmla="*/ 1333665 w 3279807"/>
              <a:gd name="connsiteY0" fmla="*/ 1924448 h 1935836"/>
              <a:gd name="connsiteX1" fmla="*/ 5531 w 3279807"/>
              <a:gd name="connsiteY1" fmla="*/ 559717 h 1935836"/>
              <a:gd name="connsiteX2" fmla="*/ 955491 w 3279807"/>
              <a:gd name="connsiteY2" fmla="*/ 72037 h 1935836"/>
              <a:gd name="connsiteX3" fmla="*/ 3169791 w 3279807"/>
              <a:gd name="connsiteY3" fmla="*/ 55008 h 1935836"/>
              <a:gd name="connsiteX4" fmla="*/ 3169791 w 3279807"/>
              <a:gd name="connsiteY4" fmla="*/ 0 h 1935836"/>
              <a:gd name="connsiteX5" fmla="*/ 3279807 w 3279807"/>
              <a:gd name="connsiteY5" fmla="*/ 110016 h 1935836"/>
              <a:gd name="connsiteX6" fmla="*/ 3169791 w 3279807"/>
              <a:gd name="connsiteY6" fmla="*/ 220032 h 1935836"/>
              <a:gd name="connsiteX7" fmla="*/ 3169791 w 3279807"/>
              <a:gd name="connsiteY7" fmla="*/ 165024 h 1935836"/>
              <a:gd name="connsiteX8" fmla="*/ 945331 w 3279807"/>
              <a:gd name="connsiteY8" fmla="*/ 295557 h 1935836"/>
              <a:gd name="connsiteX9" fmla="*/ 389071 w 3279807"/>
              <a:gd name="connsiteY9" fmla="*/ 580037 h 1935836"/>
              <a:gd name="connsiteX10" fmla="*/ 3162465 w 3279807"/>
              <a:gd name="connsiteY10" fmla="*/ 1841424 h 1935836"/>
              <a:gd name="connsiteX11" fmla="*/ 1333665 w 3279807"/>
              <a:gd name="connsiteY11" fmla="*/ 1924448 h 1935836"/>
              <a:gd name="connsiteX0" fmla="*/ 3262049 w 3369231"/>
              <a:gd name="connsiteY0" fmla="*/ 1985408 h 1996367"/>
              <a:gd name="connsiteX1" fmla="*/ 94955 w 3369231"/>
              <a:gd name="connsiteY1" fmla="*/ 559717 h 1996367"/>
              <a:gd name="connsiteX2" fmla="*/ 1044915 w 3369231"/>
              <a:gd name="connsiteY2" fmla="*/ 72037 h 1996367"/>
              <a:gd name="connsiteX3" fmla="*/ 3259215 w 3369231"/>
              <a:gd name="connsiteY3" fmla="*/ 55008 h 1996367"/>
              <a:gd name="connsiteX4" fmla="*/ 3259215 w 3369231"/>
              <a:gd name="connsiteY4" fmla="*/ 0 h 1996367"/>
              <a:gd name="connsiteX5" fmla="*/ 3369231 w 3369231"/>
              <a:gd name="connsiteY5" fmla="*/ 110016 h 1996367"/>
              <a:gd name="connsiteX6" fmla="*/ 3259215 w 3369231"/>
              <a:gd name="connsiteY6" fmla="*/ 220032 h 1996367"/>
              <a:gd name="connsiteX7" fmla="*/ 3259215 w 3369231"/>
              <a:gd name="connsiteY7" fmla="*/ 165024 h 1996367"/>
              <a:gd name="connsiteX8" fmla="*/ 1034755 w 3369231"/>
              <a:gd name="connsiteY8" fmla="*/ 295557 h 1996367"/>
              <a:gd name="connsiteX9" fmla="*/ 478495 w 3369231"/>
              <a:gd name="connsiteY9" fmla="*/ 580037 h 1996367"/>
              <a:gd name="connsiteX10" fmla="*/ 3251889 w 3369231"/>
              <a:gd name="connsiteY10" fmla="*/ 1841424 h 1996367"/>
              <a:gd name="connsiteX11" fmla="*/ 3262049 w 3369231"/>
              <a:gd name="connsiteY11" fmla="*/ 1985408 h 1996367"/>
              <a:gd name="connsiteX0" fmla="*/ 3262049 w 3369231"/>
              <a:gd name="connsiteY0" fmla="*/ 1985408 h 1996367"/>
              <a:gd name="connsiteX1" fmla="*/ 94955 w 3369231"/>
              <a:gd name="connsiteY1" fmla="*/ 559717 h 1996367"/>
              <a:gd name="connsiteX2" fmla="*/ 1044915 w 3369231"/>
              <a:gd name="connsiteY2" fmla="*/ 72037 h 1996367"/>
              <a:gd name="connsiteX3" fmla="*/ 3259215 w 3369231"/>
              <a:gd name="connsiteY3" fmla="*/ 55008 h 1996367"/>
              <a:gd name="connsiteX4" fmla="*/ 3259215 w 3369231"/>
              <a:gd name="connsiteY4" fmla="*/ 0 h 1996367"/>
              <a:gd name="connsiteX5" fmla="*/ 3369231 w 3369231"/>
              <a:gd name="connsiteY5" fmla="*/ 110016 h 1996367"/>
              <a:gd name="connsiteX6" fmla="*/ 3259215 w 3369231"/>
              <a:gd name="connsiteY6" fmla="*/ 220032 h 1996367"/>
              <a:gd name="connsiteX7" fmla="*/ 3259215 w 3369231"/>
              <a:gd name="connsiteY7" fmla="*/ 165024 h 1996367"/>
              <a:gd name="connsiteX8" fmla="*/ 1034755 w 3369231"/>
              <a:gd name="connsiteY8" fmla="*/ 295557 h 1996367"/>
              <a:gd name="connsiteX9" fmla="*/ 1372575 w 3369231"/>
              <a:gd name="connsiteY9" fmla="*/ 1687477 h 1996367"/>
              <a:gd name="connsiteX10" fmla="*/ 3251889 w 3369231"/>
              <a:gd name="connsiteY10" fmla="*/ 1841424 h 1996367"/>
              <a:gd name="connsiteX11" fmla="*/ 3262049 w 3369231"/>
              <a:gd name="connsiteY11" fmla="*/ 1985408 h 1996367"/>
              <a:gd name="connsiteX0" fmla="*/ 2399559 w 2506741"/>
              <a:gd name="connsiteY0" fmla="*/ 2040285 h 2114803"/>
              <a:gd name="connsiteX1" fmla="*/ 380545 w 2506741"/>
              <a:gd name="connsiteY1" fmla="*/ 1813474 h 2114803"/>
              <a:gd name="connsiteX2" fmla="*/ 182425 w 2506741"/>
              <a:gd name="connsiteY2" fmla="*/ 126914 h 2114803"/>
              <a:gd name="connsiteX3" fmla="*/ 2396725 w 2506741"/>
              <a:gd name="connsiteY3" fmla="*/ 109885 h 2114803"/>
              <a:gd name="connsiteX4" fmla="*/ 2396725 w 2506741"/>
              <a:gd name="connsiteY4" fmla="*/ 54877 h 2114803"/>
              <a:gd name="connsiteX5" fmla="*/ 2506741 w 2506741"/>
              <a:gd name="connsiteY5" fmla="*/ 164893 h 2114803"/>
              <a:gd name="connsiteX6" fmla="*/ 2396725 w 2506741"/>
              <a:gd name="connsiteY6" fmla="*/ 274909 h 2114803"/>
              <a:gd name="connsiteX7" fmla="*/ 2396725 w 2506741"/>
              <a:gd name="connsiteY7" fmla="*/ 219901 h 2114803"/>
              <a:gd name="connsiteX8" fmla="*/ 172265 w 2506741"/>
              <a:gd name="connsiteY8" fmla="*/ 350434 h 2114803"/>
              <a:gd name="connsiteX9" fmla="*/ 510085 w 2506741"/>
              <a:gd name="connsiteY9" fmla="*/ 1742354 h 2114803"/>
              <a:gd name="connsiteX10" fmla="*/ 2389399 w 2506741"/>
              <a:gd name="connsiteY10" fmla="*/ 1896301 h 2114803"/>
              <a:gd name="connsiteX11" fmla="*/ 2399559 w 2506741"/>
              <a:gd name="connsiteY11" fmla="*/ 2040285 h 2114803"/>
              <a:gd name="connsiteX0" fmla="*/ 2399559 w 2506741"/>
              <a:gd name="connsiteY0" fmla="*/ 2040285 h 2114803"/>
              <a:gd name="connsiteX1" fmla="*/ 380545 w 2506741"/>
              <a:gd name="connsiteY1" fmla="*/ 1813474 h 2114803"/>
              <a:gd name="connsiteX2" fmla="*/ 182425 w 2506741"/>
              <a:gd name="connsiteY2" fmla="*/ 126914 h 2114803"/>
              <a:gd name="connsiteX3" fmla="*/ 2396725 w 2506741"/>
              <a:gd name="connsiteY3" fmla="*/ 109885 h 2114803"/>
              <a:gd name="connsiteX4" fmla="*/ 2396725 w 2506741"/>
              <a:gd name="connsiteY4" fmla="*/ 54877 h 2114803"/>
              <a:gd name="connsiteX5" fmla="*/ 2506741 w 2506741"/>
              <a:gd name="connsiteY5" fmla="*/ 164893 h 2114803"/>
              <a:gd name="connsiteX6" fmla="*/ 2396725 w 2506741"/>
              <a:gd name="connsiteY6" fmla="*/ 274909 h 2114803"/>
              <a:gd name="connsiteX7" fmla="*/ 2396725 w 2506741"/>
              <a:gd name="connsiteY7" fmla="*/ 219901 h 2114803"/>
              <a:gd name="connsiteX8" fmla="*/ 172265 w 2506741"/>
              <a:gd name="connsiteY8" fmla="*/ 350434 h 2114803"/>
              <a:gd name="connsiteX9" fmla="*/ 510085 w 2506741"/>
              <a:gd name="connsiteY9" fmla="*/ 1742354 h 2114803"/>
              <a:gd name="connsiteX10" fmla="*/ 2389399 w 2506741"/>
              <a:gd name="connsiteY10" fmla="*/ 1896301 h 2114803"/>
              <a:gd name="connsiteX11" fmla="*/ 2399559 w 2506741"/>
              <a:gd name="connsiteY11" fmla="*/ 2040285 h 2114803"/>
              <a:gd name="connsiteX0" fmla="*/ 2399559 w 2506741"/>
              <a:gd name="connsiteY0" fmla="*/ 2040285 h 2058496"/>
              <a:gd name="connsiteX1" fmla="*/ 380545 w 2506741"/>
              <a:gd name="connsiteY1" fmla="*/ 1813474 h 2058496"/>
              <a:gd name="connsiteX2" fmla="*/ 182425 w 2506741"/>
              <a:gd name="connsiteY2" fmla="*/ 126914 h 2058496"/>
              <a:gd name="connsiteX3" fmla="*/ 2396725 w 2506741"/>
              <a:gd name="connsiteY3" fmla="*/ 109885 h 2058496"/>
              <a:gd name="connsiteX4" fmla="*/ 2396725 w 2506741"/>
              <a:gd name="connsiteY4" fmla="*/ 54877 h 2058496"/>
              <a:gd name="connsiteX5" fmla="*/ 2506741 w 2506741"/>
              <a:gd name="connsiteY5" fmla="*/ 164893 h 2058496"/>
              <a:gd name="connsiteX6" fmla="*/ 2396725 w 2506741"/>
              <a:gd name="connsiteY6" fmla="*/ 274909 h 2058496"/>
              <a:gd name="connsiteX7" fmla="*/ 2396725 w 2506741"/>
              <a:gd name="connsiteY7" fmla="*/ 219901 h 2058496"/>
              <a:gd name="connsiteX8" fmla="*/ 172265 w 2506741"/>
              <a:gd name="connsiteY8" fmla="*/ 350434 h 2058496"/>
              <a:gd name="connsiteX9" fmla="*/ 510085 w 2506741"/>
              <a:gd name="connsiteY9" fmla="*/ 1742354 h 2058496"/>
              <a:gd name="connsiteX10" fmla="*/ 2389399 w 2506741"/>
              <a:gd name="connsiteY10" fmla="*/ 1896301 h 2058496"/>
              <a:gd name="connsiteX11" fmla="*/ 2399559 w 2506741"/>
              <a:gd name="connsiteY11" fmla="*/ 2040285 h 2058496"/>
              <a:gd name="connsiteX0" fmla="*/ 2399559 w 2506741"/>
              <a:gd name="connsiteY0" fmla="*/ 2040285 h 2058496"/>
              <a:gd name="connsiteX1" fmla="*/ 380545 w 2506741"/>
              <a:gd name="connsiteY1" fmla="*/ 1813474 h 2058496"/>
              <a:gd name="connsiteX2" fmla="*/ 182425 w 2506741"/>
              <a:gd name="connsiteY2" fmla="*/ 126914 h 2058496"/>
              <a:gd name="connsiteX3" fmla="*/ 2396725 w 2506741"/>
              <a:gd name="connsiteY3" fmla="*/ 109885 h 2058496"/>
              <a:gd name="connsiteX4" fmla="*/ 2396725 w 2506741"/>
              <a:gd name="connsiteY4" fmla="*/ 54877 h 2058496"/>
              <a:gd name="connsiteX5" fmla="*/ 2506741 w 2506741"/>
              <a:gd name="connsiteY5" fmla="*/ 164893 h 2058496"/>
              <a:gd name="connsiteX6" fmla="*/ 2396725 w 2506741"/>
              <a:gd name="connsiteY6" fmla="*/ 274909 h 2058496"/>
              <a:gd name="connsiteX7" fmla="*/ 2396725 w 2506741"/>
              <a:gd name="connsiteY7" fmla="*/ 219901 h 2058496"/>
              <a:gd name="connsiteX8" fmla="*/ 172265 w 2506741"/>
              <a:gd name="connsiteY8" fmla="*/ 350434 h 2058496"/>
              <a:gd name="connsiteX9" fmla="*/ 510085 w 2506741"/>
              <a:gd name="connsiteY9" fmla="*/ 1742354 h 2058496"/>
              <a:gd name="connsiteX10" fmla="*/ 2394479 w 2506741"/>
              <a:gd name="connsiteY10" fmla="*/ 1947101 h 2058496"/>
              <a:gd name="connsiteX11" fmla="*/ 2399559 w 2506741"/>
              <a:gd name="connsiteY11" fmla="*/ 2040285 h 2058496"/>
              <a:gd name="connsiteX0" fmla="*/ 2516721 w 2623903"/>
              <a:gd name="connsiteY0" fmla="*/ 1985408 h 1998514"/>
              <a:gd name="connsiteX1" fmla="*/ 497707 w 2623903"/>
              <a:gd name="connsiteY1" fmla="*/ 1758597 h 1998514"/>
              <a:gd name="connsiteX2" fmla="*/ 147187 w 2623903"/>
              <a:gd name="connsiteY2" fmla="*/ 204117 h 1998514"/>
              <a:gd name="connsiteX3" fmla="*/ 2513887 w 2623903"/>
              <a:gd name="connsiteY3" fmla="*/ 55008 h 1998514"/>
              <a:gd name="connsiteX4" fmla="*/ 2513887 w 2623903"/>
              <a:gd name="connsiteY4" fmla="*/ 0 h 1998514"/>
              <a:gd name="connsiteX5" fmla="*/ 2623903 w 2623903"/>
              <a:gd name="connsiteY5" fmla="*/ 110016 h 1998514"/>
              <a:gd name="connsiteX6" fmla="*/ 2513887 w 2623903"/>
              <a:gd name="connsiteY6" fmla="*/ 220032 h 1998514"/>
              <a:gd name="connsiteX7" fmla="*/ 2513887 w 2623903"/>
              <a:gd name="connsiteY7" fmla="*/ 165024 h 1998514"/>
              <a:gd name="connsiteX8" fmla="*/ 289427 w 2623903"/>
              <a:gd name="connsiteY8" fmla="*/ 295557 h 1998514"/>
              <a:gd name="connsiteX9" fmla="*/ 627247 w 2623903"/>
              <a:gd name="connsiteY9" fmla="*/ 1687477 h 1998514"/>
              <a:gd name="connsiteX10" fmla="*/ 2511641 w 2623903"/>
              <a:gd name="connsiteY10" fmla="*/ 1892224 h 1998514"/>
              <a:gd name="connsiteX11" fmla="*/ 2516721 w 2623903"/>
              <a:gd name="connsiteY11" fmla="*/ 1985408 h 1998514"/>
              <a:gd name="connsiteX0" fmla="*/ 2621742 w 2728924"/>
              <a:gd name="connsiteY0" fmla="*/ 1985408 h 1998514"/>
              <a:gd name="connsiteX1" fmla="*/ 602728 w 2728924"/>
              <a:gd name="connsiteY1" fmla="*/ 1758597 h 1998514"/>
              <a:gd name="connsiteX2" fmla="*/ 107427 w 2728924"/>
              <a:gd name="connsiteY2" fmla="*/ 680779 h 1998514"/>
              <a:gd name="connsiteX3" fmla="*/ 252208 w 2728924"/>
              <a:gd name="connsiteY3" fmla="*/ 204117 h 1998514"/>
              <a:gd name="connsiteX4" fmla="*/ 2618908 w 2728924"/>
              <a:gd name="connsiteY4" fmla="*/ 55008 h 1998514"/>
              <a:gd name="connsiteX5" fmla="*/ 2618908 w 2728924"/>
              <a:gd name="connsiteY5" fmla="*/ 0 h 1998514"/>
              <a:gd name="connsiteX6" fmla="*/ 2728924 w 2728924"/>
              <a:gd name="connsiteY6" fmla="*/ 110016 h 1998514"/>
              <a:gd name="connsiteX7" fmla="*/ 2618908 w 2728924"/>
              <a:gd name="connsiteY7" fmla="*/ 220032 h 1998514"/>
              <a:gd name="connsiteX8" fmla="*/ 2618908 w 2728924"/>
              <a:gd name="connsiteY8" fmla="*/ 165024 h 1998514"/>
              <a:gd name="connsiteX9" fmla="*/ 394448 w 2728924"/>
              <a:gd name="connsiteY9" fmla="*/ 295557 h 1998514"/>
              <a:gd name="connsiteX10" fmla="*/ 732268 w 2728924"/>
              <a:gd name="connsiteY10" fmla="*/ 1687477 h 1998514"/>
              <a:gd name="connsiteX11" fmla="*/ 2616662 w 2728924"/>
              <a:gd name="connsiteY11" fmla="*/ 1892224 h 1998514"/>
              <a:gd name="connsiteX12" fmla="*/ 2621742 w 2728924"/>
              <a:gd name="connsiteY12" fmla="*/ 1985408 h 1998514"/>
              <a:gd name="connsiteX0" fmla="*/ 3017087 w 3124269"/>
              <a:gd name="connsiteY0" fmla="*/ 1985408 h 1989386"/>
              <a:gd name="connsiteX1" fmla="*/ 998073 w 3124269"/>
              <a:gd name="connsiteY1" fmla="*/ 1758597 h 1989386"/>
              <a:gd name="connsiteX2" fmla="*/ 10012 w 3124269"/>
              <a:gd name="connsiteY2" fmla="*/ 589339 h 1989386"/>
              <a:gd name="connsiteX3" fmla="*/ 647553 w 3124269"/>
              <a:gd name="connsiteY3" fmla="*/ 204117 h 1989386"/>
              <a:gd name="connsiteX4" fmla="*/ 3014253 w 3124269"/>
              <a:gd name="connsiteY4" fmla="*/ 55008 h 1989386"/>
              <a:gd name="connsiteX5" fmla="*/ 3014253 w 3124269"/>
              <a:gd name="connsiteY5" fmla="*/ 0 h 1989386"/>
              <a:gd name="connsiteX6" fmla="*/ 3124269 w 3124269"/>
              <a:gd name="connsiteY6" fmla="*/ 110016 h 1989386"/>
              <a:gd name="connsiteX7" fmla="*/ 3014253 w 3124269"/>
              <a:gd name="connsiteY7" fmla="*/ 220032 h 1989386"/>
              <a:gd name="connsiteX8" fmla="*/ 3014253 w 3124269"/>
              <a:gd name="connsiteY8" fmla="*/ 165024 h 1989386"/>
              <a:gd name="connsiteX9" fmla="*/ 789793 w 3124269"/>
              <a:gd name="connsiteY9" fmla="*/ 295557 h 1989386"/>
              <a:gd name="connsiteX10" fmla="*/ 1127613 w 3124269"/>
              <a:gd name="connsiteY10" fmla="*/ 1687477 h 1989386"/>
              <a:gd name="connsiteX11" fmla="*/ 3012007 w 3124269"/>
              <a:gd name="connsiteY11" fmla="*/ 1892224 h 1989386"/>
              <a:gd name="connsiteX12" fmla="*/ 3017087 w 3124269"/>
              <a:gd name="connsiteY12" fmla="*/ 1985408 h 1989386"/>
              <a:gd name="connsiteX0" fmla="*/ 3007075 w 3114257"/>
              <a:gd name="connsiteY0" fmla="*/ 1985408 h 1989386"/>
              <a:gd name="connsiteX1" fmla="*/ 988061 w 3114257"/>
              <a:gd name="connsiteY1" fmla="*/ 1758597 h 1989386"/>
              <a:gd name="connsiteX2" fmla="*/ 0 w 3114257"/>
              <a:gd name="connsiteY2" fmla="*/ 589339 h 1989386"/>
              <a:gd name="connsiteX3" fmla="*/ 637541 w 3114257"/>
              <a:gd name="connsiteY3" fmla="*/ 204117 h 1989386"/>
              <a:gd name="connsiteX4" fmla="*/ 3004241 w 3114257"/>
              <a:gd name="connsiteY4" fmla="*/ 55008 h 1989386"/>
              <a:gd name="connsiteX5" fmla="*/ 3004241 w 3114257"/>
              <a:gd name="connsiteY5" fmla="*/ 0 h 1989386"/>
              <a:gd name="connsiteX6" fmla="*/ 3114257 w 3114257"/>
              <a:gd name="connsiteY6" fmla="*/ 110016 h 1989386"/>
              <a:gd name="connsiteX7" fmla="*/ 3004241 w 3114257"/>
              <a:gd name="connsiteY7" fmla="*/ 220032 h 1989386"/>
              <a:gd name="connsiteX8" fmla="*/ 3004241 w 3114257"/>
              <a:gd name="connsiteY8" fmla="*/ 165024 h 1989386"/>
              <a:gd name="connsiteX9" fmla="*/ 779781 w 3114257"/>
              <a:gd name="connsiteY9" fmla="*/ 295557 h 1989386"/>
              <a:gd name="connsiteX10" fmla="*/ 1117601 w 3114257"/>
              <a:gd name="connsiteY10" fmla="*/ 1687477 h 1989386"/>
              <a:gd name="connsiteX11" fmla="*/ 3001995 w 3114257"/>
              <a:gd name="connsiteY11" fmla="*/ 1892224 h 1989386"/>
              <a:gd name="connsiteX12" fmla="*/ 3007075 w 3114257"/>
              <a:gd name="connsiteY12" fmla="*/ 1985408 h 1989386"/>
              <a:gd name="connsiteX0" fmla="*/ 3017161 w 3124343"/>
              <a:gd name="connsiteY0" fmla="*/ 1985408 h 1989386"/>
              <a:gd name="connsiteX1" fmla="*/ 998147 w 3124343"/>
              <a:gd name="connsiteY1" fmla="*/ 1758597 h 1989386"/>
              <a:gd name="connsiteX2" fmla="*/ 10086 w 3124343"/>
              <a:gd name="connsiteY2" fmla="*/ 589339 h 1989386"/>
              <a:gd name="connsiteX3" fmla="*/ 647627 w 3124343"/>
              <a:gd name="connsiteY3" fmla="*/ 204117 h 1989386"/>
              <a:gd name="connsiteX4" fmla="*/ 3014327 w 3124343"/>
              <a:gd name="connsiteY4" fmla="*/ 55008 h 1989386"/>
              <a:gd name="connsiteX5" fmla="*/ 3014327 w 3124343"/>
              <a:gd name="connsiteY5" fmla="*/ 0 h 1989386"/>
              <a:gd name="connsiteX6" fmla="*/ 3124343 w 3124343"/>
              <a:gd name="connsiteY6" fmla="*/ 110016 h 1989386"/>
              <a:gd name="connsiteX7" fmla="*/ 3014327 w 3124343"/>
              <a:gd name="connsiteY7" fmla="*/ 220032 h 1989386"/>
              <a:gd name="connsiteX8" fmla="*/ 3014327 w 3124343"/>
              <a:gd name="connsiteY8" fmla="*/ 165024 h 1989386"/>
              <a:gd name="connsiteX9" fmla="*/ 789867 w 3124343"/>
              <a:gd name="connsiteY9" fmla="*/ 295557 h 1989386"/>
              <a:gd name="connsiteX10" fmla="*/ 1127687 w 3124343"/>
              <a:gd name="connsiteY10" fmla="*/ 1687477 h 1989386"/>
              <a:gd name="connsiteX11" fmla="*/ 3012081 w 3124343"/>
              <a:gd name="connsiteY11" fmla="*/ 1892224 h 1989386"/>
              <a:gd name="connsiteX12" fmla="*/ 3017161 w 3124343"/>
              <a:gd name="connsiteY12" fmla="*/ 1985408 h 1989386"/>
              <a:gd name="connsiteX0" fmla="*/ 3007817 w 3114999"/>
              <a:gd name="connsiteY0" fmla="*/ 1985408 h 1989386"/>
              <a:gd name="connsiteX1" fmla="*/ 988803 w 3114999"/>
              <a:gd name="connsiteY1" fmla="*/ 1758597 h 1989386"/>
              <a:gd name="connsiteX2" fmla="*/ 742 w 3114999"/>
              <a:gd name="connsiteY2" fmla="*/ 589339 h 1989386"/>
              <a:gd name="connsiteX3" fmla="*/ 638283 w 3114999"/>
              <a:gd name="connsiteY3" fmla="*/ 204117 h 1989386"/>
              <a:gd name="connsiteX4" fmla="*/ 3004983 w 3114999"/>
              <a:gd name="connsiteY4" fmla="*/ 55008 h 1989386"/>
              <a:gd name="connsiteX5" fmla="*/ 3004983 w 3114999"/>
              <a:gd name="connsiteY5" fmla="*/ 0 h 1989386"/>
              <a:gd name="connsiteX6" fmla="*/ 3114999 w 3114999"/>
              <a:gd name="connsiteY6" fmla="*/ 110016 h 1989386"/>
              <a:gd name="connsiteX7" fmla="*/ 3004983 w 3114999"/>
              <a:gd name="connsiteY7" fmla="*/ 220032 h 1989386"/>
              <a:gd name="connsiteX8" fmla="*/ 3004983 w 3114999"/>
              <a:gd name="connsiteY8" fmla="*/ 165024 h 1989386"/>
              <a:gd name="connsiteX9" fmla="*/ 780523 w 3114999"/>
              <a:gd name="connsiteY9" fmla="*/ 295557 h 1989386"/>
              <a:gd name="connsiteX10" fmla="*/ 1118343 w 3114999"/>
              <a:gd name="connsiteY10" fmla="*/ 1687477 h 1989386"/>
              <a:gd name="connsiteX11" fmla="*/ 3002737 w 3114999"/>
              <a:gd name="connsiteY11" fmla="*/ 1892224 h 1989386"/>
              <a:gd name="connsiteX12" fmla="*/ 3007817 w 3114999"/>
              <a:gd name="connsiteY12" fmla="*/ 1985408 h 1989386"/>
              <a:gd name="connsiteX0" fmla="*/ 3007817 w 3114999"/>
              <a:gd name="connsiteY0" fmla="*/ 1985408 h 1989386"/>
              <a:gd name="connsiteX1" fmla="*/ 988803 w 3114999"/>
              <a:gd name="connsiteY1" fmla="*/ 1758597 h 1989386"/>
              <a:gd name="connsiteX2" fmla="*/ 742 w 3114999"/>
              <a:gd name="connsiteY2" fmla="*/ 589339 h 1989386"/>
              <a:gd name="connsiteX3" fmla="*/ 638283 w 3114999"/>
              <a:gd name="connsiteY3" fmla="*/ 204117 h 1989386"/>
              <a:gd name="connsiteX4" fmla="*/ 3004983 w 3114999"/>
              <a:gd name="connsiteY4" fmla="*/ 55008 h 1989386"/>
              <a:gd name="connsiteX5" fmla="*/ 3004983 w 3114999"/>
              <a:gd name="connsiteY5" fmla="*/ 0 h 1989386"/>
              <a:gd name="connsiteX6" fmla="*/ 3114999 w 3114999"/>
              <a:gd name="connsiteY6" fmla="*/ 110016 h 1989386"/>
              <a:gd name="connsiteX7" fmla="*/ 3004983 w 3114999"/>
              <a:gd name="connsiteY7" fmla="*/ 220032 h 1989386"/>
              <a:gd name="connsiteX8" fmla="*/ 3004983 w 3114999"/>
              <a:gd name="connsiteY8" fmla="*/ 165024 h 1989386"/>
              <a:gd name="connsiteX9" fmla="*/ 780523 w 3114999"/>
              <a:gd name="connsiteY9" fmla="*/ 295557 h 1989386"/>
              <a:gd name="connsiteX10" fmla="*/ 645903 w 3114999"/>
              <a:gd name="connsiteY10" fmla="*/ 650299 h 1989386"/>
              <a:gd name="connsiteX11" fmla="*/ 1118343 w 3114999"/>
              <a:gd name="connsiteY11" fmla="*/ 1687477 h 1989386"/>
              <a:gd name="connsiteX12" fmla="*/ 3002737 w 3114999"/>
              <a:gd name="connsiteY12" fmla="*/ 1892224 h 1989386"/>
              <a:gd name="connsiteX13" fmla="*/ 3007817 w 3114999"/>
              <a:gd name="connsiteY13" fmla="*/ 1985408 h 1989386"/>
              <a:gd name="connsiteX0" fmla="*/ 3007817 w 3114999"/>
              <a:gd name="connsiteY0" fmla="*/ 1985408 h 1989386"/>
              <a:gd name="connsiteX1" fmla="*/ 988803 w 3114999"/>
              <a:gd name="connsiteY1" fmla="*/ 1758597 h 1989386"/>
              <a:gd name="connsiteX2" fmla="*/ 742 w 3114999"/>
              <a:gd name="connsiteY2" fmla="*/ 589339 h 1989386"/>
              <a:gd name="connsiteX3" fmla="*/ 638283 w 3114999"/>
              <a:gd name="connsiteY3" fmla="*/ 204117 h 1989386"/>
              <a:gd name="connsiteX4" fmla="*/ 3004983 w 3114999"/>
              <a:gd name="connsiteY4" fmla="*/ 55008 h 1989386"/>
              <a:gd name="connsiteX5" fmla="*/ 3004983 w 3114999"/>
              <a:gd name="connsiteY5" fmla="*/ 0 h 1989386"/>
              <a:gd name="connsiteX6" fmla="*/ 3114999 w 3114999"/>
              <a:gd name="connsiteY6" fmla="*/ 110016 h 1989386"/>
              <a:gd name="connsiteX7" fmla="*/ 3004983 w 3114999"/>
              <a:gd name="connsiteY7" fmla="*/ 220032 h 1989386"/>
              <a:gd name="connsiteX8" fmla="*/ 3004983 w 3114999"/>
              <a:gd name="connsiteY8" fmla="*/ 165024 h 1989386"/>
              <a:gd name="connsiteX9" fmla="*/ 780523 w 3114999"/>
              <a:gd name="connsiteY9" fmla="*/ 295557 h 1989386"/>
              <a:gd name="connsiteX10" fmla="*/ 122663 w 3114999"/>
              <a:gd name="connsiteY10" fmla="*/ 574099 h 1989386"/>
              <a:gd name="connsiteX11" fmla="*/ 1118343 w 3114999"/>
              <a:gd name="connsiteY11" fmla="*/ 1687477 h 1989386"/>
              <a:gd name="connsiteX12" fmla="*/ 3002737 w 3114999"/>
              <a:gd name="connsiteY12" fmla="*/ 1892224 h 1989386"/>
              <a:gd name="connsiteX13" fmla="*/ 3007817 w 3114999"/>
              <a:gd name="connsiteY13" fmla="*/ 1985408 h 1989386"/>
              <a:gd name="connsiteX0" fmla="*/ 3007817 w 3114999"/>
              <a:gd name="connsiteY0" fmla="*/ 1985408 h 1989386"/>
              <a:gd name="connsiteX1" fmla="*/ 988803 w 3114999"/>
              <a:gd name="connsiteY1" fmla="*/ 1758597 h 1989386"/>
              <a:gd name="connsiteX2" fmla="*/ 742 w 3114999"/>
              <a:gd name="connsiteY2" fmla="*/ 589339 h 1989386"/>
              <a:gd name="connsiteX3" fmla="*/ 638283 w 3114999"/>
              <a:gd name="connsiteY3" fmla="*/ 204117 h 1989386"/>
              <a:gd name="connsiteX4" fmla="*/ 3004983 w 3114999"/>
              <a:gd name="connsiteY4" fmla="*/ 55008 h 1989386"/>
              <a:gd name="connsiteX5" fmla="*/ 3004983 w 3114999"/>
              <a:gd name="connsiteY5" fmla="*/ 0 h 1989386"/>
              <a:gd name="connsiteX6" fmla="*/ 3114999 w 3114999"/>
              <a:gd name="connsiteY6" fmla="*/ 110016 h 1989386"/>
              <a:gd name="connsiteX7" fmla="*/ 3004983 w 3114999"/>
              <a:gd name="connsiteY7" fmla="*/ 220032 h 1989386"/>
              <a:gd name="connsiteX8" fmla="*/ 3004983 w 3114999"/>
              <a:gd name="connsiteY8" fmla="*/ 165024 h 1989386"/>
              <a:gd name="connsiteX9" fmla="*/ 780523 w 3114999"/>
              <a:gd name="connsiteY9" fmla="*/ 295557 h 1989386"/>
              <a:gd name="connsiteX10" fmla="*/ 122663 w 3114999"/>
              <a:gd name="connsiteY10" fmla="*/ 574099 h 1989386"/>
              <a:gd name="connsiteX11" fmla="*/ 1118343 w 3114999"/>
              <a:gd name="connsiteY11" fmla="*/ 1687477 h 1989386"/>
              <a:gd name="connsiteX12" fmla="*/ 3002737 w 3114999"/>
              <a:gd name="connsiteY12" fmla="*/ 1892224 h 1989386"/>
              <a:gd name="connsiteX13" fmla="*/ 3007817 w 3114999"/>
              <a:gd name="connsiteY13" fmla="*/ 1985408 h 1989386"/>
              <a:gd name="connsiteX0" fmla="*/ 3007817 w 3114999"/>
              <a:gd name="connsiteY0" fmla="*/ 1985408 h 1989386"/>
              <a:gd name="connsiteX1" fmla="*/ 988803 w 3114999"/>
              <a:gd name="connsiteY1" fmla="*/ 1758597 h 1989386"/>
              <a:gd name="connsiteX2" fmla="*/ 742 w 3114999"/>
              <a:gd name="connsiteY2" fmla="*/ 589339 h 1989386"/>
              <a:gd name="connsiteX3" fmla="*/ 638283 w 3114999"/>
              <a:gd name="connsiteY3" fmla="*/ 204117 h 1989386"/>
              <a:gd name="connsiteX4" fmla="*/ 3004983 w 3114999"/>
              <a:gd name="connsiteY4" fmla="*/ 55008 h 1989386"/>
              <a:gd name="connsiteX5" fmla="*/ 3004983 w 3114999"/>
              <a:gd name="connsiteY5" fmla="*/ 0 h 1989386"/>
              <a:gd name="connsiteX6" fmla="*/ 3114999 w 3114999"/>
              <a:gd name="connsiteY6" fmla="*/ 110016 h 1989386"/>
              <a:gd name="connsiteX7" fmla="*/ 3004983 w 3114999"/>
              <a:gd name="connsiteY7" fmla="*/ 220032 h 1989386"/>
              <a:gd name="connsiteX8" fmla="*/ 3004983 w 3114999"/>
              <a:gd name="connsiteY8" fmla="*/ 165024 h 1989386"/>
              <a:gd name="connsiteX9" fmla="*/ 780523 w 3114999"/>
              <a:gd name="connsiteY9" fmla="*/ 295557 h 1989386"/>
              <a:gd name="connsiteX10" fmla="*/ 122663 w 3114999"/>
              <a:gd name="connsiteY10" fmla="*/ 574099 h 1989386"/>
              <a:gd name="connsiteX11" fmla="*/ 1118343 w 3114999"/>
              <a:gd name="connsiteY11" fmla="*/ 1687477 h 1989386"/>
              <a:gd name="connsiteX12" fmla="*/ 3002737 w 3114999"/>
              <a:gd name="connsiteY12" fmla="*/ 1892224 h 1989386"/>
              <a:gd name="connsiteX13" fmla="*/ 3007817 w 3114999"/>
              <a:gd name="connsiteY13" fmla="*/ 1985408 h 1989386"/>
              <a:gd name="connsiteX0" fmla="*/ 3007817 w 3124657"/>
              <a:gd name="connsiteY0" fmla="*/ 1985408 h 1989386"/>
              <a:gd name="connsiteX1" fmla="*/ 988803 w 3124657"/>
              <a:gd name="connsiteY1" fmla="*/ 1758597 h 1989386"/>
              <a:gd name="connsiteX2" fmla="*/ 742 w 3124657"/>
              <a:gd name="connsiteY2" fmla="*/ 589339 h 1989386"/>
              <a:gd name="connsiteX3" fmla="*/ 638283 w 3124657"/>
              <a:gd name="connsiteY3" fmla="*/ 204117 h 1989386"/>
              <a:gd name="connsiteX4" fmla="*/ 3004983 w 3124657"/>
              <a:gd name="connsiteY4" fmla="*/ 55008 h 1989386"/>
              <a:gd name="connsiteX5" fmla="*/ 3004983 w 3124657"/>
              <a:gd name="connsiteY5" fmla="*/ 0 h 1989386"/>
              <a:gd name="connsiteX6" fmla="*/ 3114999 w 3124657"/>
              <a:gd name="connsiteY6" fmla="*/ 110016 h 1989386"/>
              <a:gd name="connsiteX7" fmla="*/ 3004983 w 3124657"/>
              <a:gd name="connsiteY7" fmla="*/ 220032 h 1989386"/>
              <a:gd name="connsiteX8" fmla="*/ 3004983 w 3124657"/>
              <a:gd name="connsiteY8" fmla="*/ 165024 h 1989386"/>
              <a:gd name="connsiteX9" fmla="*/ 780523 w 3124657"/>
              <a:gd name="connsiteY9" fmla="*/ 295557 h 1989386"/>
              <a:gd name="connsiteX10" fmla="*/ 122663 w 3124657"/>
              <a:gd name="connsiteY10" fmla="*/ 574099 h 1989386"/>
              <a:gd name="connsiteX11" fmla="*/ 1118343 w 3124657"/>
              <a:gd name="connsiteY11" fmla="*/ 1687477 h 1989386"/>
              <a:gd name="connsiteX12" fmla="*/ 3124657 w 3124657"/>
              <a:gd name="connsiteY12" fmla="*/ 1897304 h 1989386"/>
              <a:gd name="connsiteX13" fmla="*/ 3007817 w 3124657"/>
              <a:gd name="connsiteY13" fmla="*/ 1985408 h 1989386"/>
              <a:gd name="connsiteX0" fmla="*/ 3139928 w 3139928"/>
              <a:gd name="connsiteY0" fmla="*/ 1970168 h 1975374"/>
              <a:gd name="connsiteX1" fmla="*/ 988834 w 3139928"/>
              <a:gd name="connsiteY1" fmla="*/ 1758597 h 1975374"/>
              <a:gd name="connsiteX2" fmla="*/ 773 w 3139928"/>
              <a:gd name="connsiteY2" fmla="*/ 589339 h 1975374"/>
              <a:gd name="connsiteX3" fmla="*/ 638314 w 3139928"/>
              <a:gd name="connsiteY3" fmla="*/ 204117 h 1975374"/>
              <a:gd name="connsiteX4" fmla="*/ 3005014 w 3139928"/>
              <a:gd name="connsiteY4" fmla="*/ 55008 h 1975374"/>
              <a:gd name="connsiteX5" fmla="*/ 3005014 w 3139928"/>
              <a:gd name="connsiteY5" fmla="*/ 0 h 1975374"/>
              <a:gd name="connsiteX6" fmla="*/ 3115030 w 3139928"/>
              <a:gd name="connsiteY6" fmla="*/ 110016 h 1975374"/>
              <a:gd name="connsiteX7" fmla="*/ 3005014 w 3139928"/>
              <a:gd name="connsiteY7" fmla="*/ 220032 h 1975374"/>
              <a:gd name="connsiteX8" fmla="*/ 3005014 w 3139928"/>
              <a:gd name="connsiteY8" fmla="*/ 165024 h 1975374"/>
              <a:gd name="connsiteX9" fmla="*/ 780554 w 3139928"/>
              <a:gd name="connsiteY9" fmla="*/ 295557 h 1975374"/>
              <a:gd name="connsiteX10" fmla="*/ 122694 w 3139928"/>
              <a:gd name="connsiteY10" fmla="*/ 574099 h 1975374"/>
              <a:gd name="connsiteX11" fmla="*/ 1118374 w 3139928"/>
              <a:gd name="connsiteY11" fmla="*/ 1687477 h 1975374"/>
              <a:gd name="connsiteX12" fmla="*/ 3124688 w 3139928"/>
              <a:gd name="connsiteY12" fmla="*/ 1897304 h 1975374"/>
              <a:gd name="connsiteX13" fmla="*/ 3139928 w 3139928"/>
              <a:gd name="connsiteY13" fmla="*/ 1970168 h 1975374"/>
              <a:gd name="connsiteX0" fmla="*/ 3485088 w 3485088"/>
              <a:gd name="connsiteY0" fmla="*/ 1970168 h 1980388"/>
              <a:gd name="connsiteX1" fmla="*/ 1333994 w 3485088"/>
              <a:gd name="connsiteY1" fmla="*/ 1758597 h 1980388"/>
              <a:gd name="connsiteX2" fmla="*/ 493 w 3485088"/>
              <a:gd name="connsiteY2" fmla="*/ 381059 h 1980388"/>
              <a:gd name="connsiteX3" fmla="*/ 983474 w 3485088"/>
              <a:gd name="connsiteY3" fmla="*/ 204117 h 1980388"/>
              <a:gd name="connsiteX4" fmla="*/ 3350174 w 3485088"/>
              <a:gd name="connsiteY4" fmla="*/ 55008 h 1980388"/>
              <a:gd name="connsiteX5" fmla="*/ 3350174 w 3485088"/>
              <a:gd name="connsiteY5" fmla="*/ 0 h 1980388"/>
              <a:gd name="connsiteX6" fmla="*/ 3460190 w 3485088"/>
              <a:gd name="connsiteY6" fmla="*/ 110016 h 1980388"/>
              <a:gd name="connsiteX7" fmla="*/ 3350174 w 3485088"/>
              <a:gd name="connsiteY7" fmla="*/ 220032 h 1980388"/>
              <a:gd name="connsiteX8" fmla="*/ 3350174 w 3485088"/>
              <a:gd name="connsiteY8" fmla="*/ 165024 h 1980388"/>
              <a:gd name="connsiteX9" fmla="*/ 1125714 w 3485088"/>
              <a:gd name="connsiteY9" fmla="*/ 295557 h 1980388"/>
              <a:gd name="connsiteX10" fmla="*/ 467854 w 3485088"/>
              <a:gd name="connsiteY10" fmla="*/ 574099 h 1980388"/>
              <a:gd name="connsiteX11" fmla="*/ 1463534 w 3485088"/>
              <a:gd name="connsiteY11" fmla="*/ 1687477 h 1980388"/>
              <a:gd name="connsiteX12" fmla="*/ 3469848 w 3485088"/>
              <a:gd name="connsiteY12" fmla="*/ 1897304 h 1980388"/>
              <a:gd name="connsiteX13" fmla="*/ 3485088 w 3485088"/>
              <a:gd name="connsiteY13" fmla="*/ 1970168 h 1980388"/>
              <a:gd name="connsiteX0" fmla="*/ 3485088 w 3485088"/>
              <a:gd name="connsiteY0" fmla="*/ 1970168 h 1980388"/>
              <a:gd name="connsiteX1" fmla="*/ 1333994 w 3485088"/>
              <a:gd name="connsiteY1" fmla="*/ 1758597 h 1980388"/>
              <a:gd name="connsiteX2" fmla="*/ 493 w 3485088"/>
              <a:gd name="connsiteY2" fmla="*/ 381059 h 1980388"/>
              <a:gd name="connsiteX3" fmla="*/ 983474 w 3485088"/>
              <a:gd name="connsiteY3" fmla="*/ 204117 h 1980388"/>
              <a:gd name="connsiteX4" fmla="*/ 3350174 w 3485088"/>
              <a:gd name="connsiteY4" fmla="*/ 55008 h 1980388"/>
              <a:gd name="connsiteX5" fmla="*/ 3350174 w 3485088"/>
              <a:gd name="connsiteY5" fmla="*/ 0 h 1980388"/>
              <a:gd name="connsiteX6" fmla="*/ 3460190 w 3485088"/>
              <a:gd name="connsiteY6" fmla="*/ 110016 h 1980388"/>
              <a:gd name="connsiteX7" fmla="*/ 3350174 w 3485088"/>
              <a:gd name="connsiteY7" fmla="*/ 220032 h 1980388"/>
              <a:gd name="connsiteX8" fmla="*/ 3350174 w 3485088"/>
              <a:gd name="connsiteY8" fmla="*/ 165024 h 1980388"/>
              <a:gd name="connsiteX9" fmla="*/ 1125714 w 3485088"/>
              <a:gd name="connsiteY9" fmla="*/ 295557 h 1980388"/>
              <a:gd name="connsiteX10" fmla="*/ 132574 w 3485088"/>
              <a:gd name="connsiteY10" fmla="*/ 426779 h 1980388"/>
              <a:gd name="connsiteX11" fmla="*/ 1463534 w 3485088"/>
              <a:gd name="connsiteY11" fmla="*/ 1687477 h 1980388"/>
              <a:gd name="connsiteX12" fmla="*/ 3469848 w 3485088"/>
              <a:gd name="connsiteY12" fmla="*/ 1897304 h 1980388"/>
              <a:gd name="connsiteX13" fmla="*/ 3485088 w 3485088"/>
              <a:gd name="connsiteY13" fmla="*/ 1970168 h 1980388"/>
              <a:gd name="connsiteX0" fmla="*/ 3485088 w 3485088"/>
              <a:gd name="connsiteY0" fmla="*/ 1970168 h 1980388"/>
              <a:gd name="connsiteX1" fmla="*/ 1333994 w 3485088"/>
              <a:gd name="connsiteY1" fmla="*/ 1758597 h 1980388"/>
              <a:gd name="connsiteX2" fmla="*/ 493 w 3485088"/>
              <a:gd name="connsiteY2" fmla="*/ 381059 h 1980388"/>
              <a:gd name="connsiteX3" fmla="*/ 983474 w 3485088"/>
              <a:gd name="connsiteY3" fmla="*/ 204117 h 1980388"/>
              <a:gd name="connsiteX4" fmla="*/ 3350174 w 3485088"/>
              <a:gd name="connsiteY4" fmla="*/ 55008 h 1980388"/>
              <a:gd name="connsiteX5" fmla="*/ 3350174 w 3485088"/>
              <a:gd name="connsiteY5" fmla="*/ 0 h 1980388"/>
              <a:gd name="connsiteX6" fmla="*/ 3460190 w 3485088"/>
              <a:gd name="connsiteY6" fmla="*/ 110016 h 1980388"/>
              <a:gd name="connsiteX7" fmla="*/ 3350174 w 3485088"/>
              <a:gd name="connsiteY7" fmla="*/ 220032 h 1980388"/>
              <a:gd name="connsiteX8" fmla="*/ 3350174 w 3485088"/>
              <a:gd name="connsiteY8" fmla="*/ 165024 h 1980388"/>
              <a:gd name="connsiteX9" fmla="*/ 1125714 w 3485088"/>
              <a:gd name="connsiteY9" fmla="*/ 295557 h 1980388"/>
              <a:gd name="connsiteX10" fmla="*/ 132574 w 3485088"/>
              <a:gd name="connsiteY10" fmla="*/ 426779 h 1980388"/>
              <a:gd name="connsiteX11" fmla="*/ 1463534 w 3485088"/>
              <a:gd name="connsiteY11" fmla="*/ 1687477 h 1980388"/>
              <a:gd name="connsiteX12" fmla="*/ 3469848 w 3485088"/>
              <a:gd name="connsiteY12" fmla="*/ 1897304 h 1980388"/>
              <a:gd name="connsiteX13" fmla="*/ 3485088 w 3485088"/>
              <a:gd name="connsiteY13" fmla="*/ 1970168 h 1980388"/>
              <a:gd name="connsiteX0" fmla="*/ 3485088 w 3485088"/>
              <a:gd name="connsiteY0" fmla="*/ 1970168 h 1980388"/>
              <a:gd name="connsiteX1" fmla="*/ 1333994 w 3485088"/>
              <a:gd name="connsiteY1" fmla="*/ 1758597 h 1980388"/>
              <a:gd name="connsiteX2" fmla="*/ 493 w 3485088"/>
              <a:gd name="connsiteY2" fmla="*/ 381059 h 1980388"/>
              <a:gd name="connsiteX3" fmla="*/ 983474 w 3485088"/>
              <a:gd name="connsiteY3" fmla="*/ 204117 h 1980388"/>
              <a:gd name="connsiteX4" fmla="*/ 3350174 w 3485088"/>
              <a:gd name="connsiteY4" fmla="*/ 55008 h 1980388"/>
              <a:gd name="connsiteX5" fmla="*/ 3350174 w 3485088"/>
              <a:gd name="connsiteY5" fmla="*/ 0 h 1980388"/>
              <a:gd name="connsiteX6" fmla="*/ 3460190 w 3485088"/>
              <a:gd name="connsiteY6" fmla="*/ 110016 h 1980388"/>
              <a:gd name="connsiteX7" fmla="*/ 3350174 w 3485088"/>
              <a:gd name="connsiteY7" fmla="*/ 220032 h 1980388"/>
              <a:gd name="connsiteX8" fmla="*/ 3350174 w 3485088"/>
              <a:gd name="connsiteY8" fmla="*/ 165024 h 1980388"/>
              <a:gd name="connsiteX9" fmla="*/ 1125714 w 3485088"/>
              <a:gd name="connsiteY9" fmla="*/ 295557 h 1980388"/>
              <a:gd name="connsiteX10" fmla="*/ 132574 w 3485088"/>
              <a:gd name="connsiteY10" fmla="*/ 426779 h 1980388"/>
              <a:gd name="connsiteX11" fmla="*/ 1463534 w 3485088"/>
              <a:gd name="connsiteY11" fmla="*/ 1687477 h 1980388"/>
              <a:gd name="connsiteX12" fmla="*/ 3469848 w 3485088"/>
              <a:gd name="connsiteY12" fmla="*/ 1897304 h 1980388"/>
              <a:gd name="connsiteX13" fmla="*/ 3485088 w 3485088"/>
              <a:gd name="connsiteY13" fmla="*/ 1970168 h 1980388"/>
              <a:gd name="connsiteX0" fmla="*/ 3485088 w 3485088"/>
              <a:gd name="connsiteY0" fmla="*/ 1970168 h 1980388"/>
              <a:gd name="connsiteX1" fmla="*/ 1333994 w 3485088"/>
              <a:gd name="connsiteY1" fmla="*/ 1758597 h 1980388"/>
              <a:gd name="connsiteX2" fmla="*/ 493 w 3485088"/>
              <a:gd name="connsiteY2" fmla="*/ 381059 h 1980388"/>
              <a:gd name="connsiteX3" fmla="*/ 983474 w 3485088"/>
              <a:gd name="connsiteY3" fmla="*/ 204117 h 1980388"/>
              <a:gd name="connsiteX4" fmla="*/ 3350174 w 3485088"/>
              <a:gd name="connsiteY4" fmla="*/ 55008 h 1980388"/>
              <a:gd name="connsiteX5" fmla="*/ 3350174 w 3485088"/>
              <a:gd name="connsiteY5" fmla="*/ 0 h 1980388"/>
              <a:gd name="connsiteX6" fmla="*/ 3460190 w 3485088"/>
              <a:gd name="connsiteY6" fmla="*/ 110016 h 1980388"/>
              <a:gd name="connsiteX7" fmla="*/ 3350174 w 3485088"/>
              <a:gd name="connsiteY7" fmla="*/ 220032 h 1980388"/>
              <a:gd name="connsiteX8" fmla="*/ 3350174 w 3485088"/>
              <a:gd name="connsiteY8" fmla="*/ 165024 h 1980388"/>
              <a:gd name="connsiteX9" fmla="*/ 1125714 w 3485088"/>
              <a:gd name="connsiteY9" fmla="*/ 295557 h 1980388"/>
              <a:gd name="connsiteX10" fmla="*/ 239254 w 3485088"/>
              <a:gd name="connsiteY10" fmla="*/ 436939 h 1980388"/>
              <a:gd name="connsiteX11" fmla="*/ 1463534 w 3485088"/>
              <a:gd name="connsiteY11" fmla="*/ 1687477 h 1980388"/>
              <a:gd name="connsiteX12" fmla="*/ 3469848 w 3485088"/>
              <a:gd name="connsiteY12" fmla="*/ 1897304 h 1980388"/>
              <a:gd name="connsiteX13" fmla="*/ 3485088 w 3485088"/>
              <a:gd name="connsiteY13" fmla="*/ 1970168 h 1980388"/>
              <a:gd name="connsiteX0" fmla="*/ 3378471 w 3378471"/>
              <a:gd name="connsiteY0" fmla="*/ 1970168 h 1979043"/>
              <a:gd name="connsiteX1" fmla="*/ 1227377 w 3378471"/>
              <a:gd name="connsiteY1" fmla="*/ 1758597 h 1979043"/>
              <a:gd name="connsiteX2" fmla="*/ 556 w 3378471"/>
              <a:gd name="connsiteY2" fmla="*/ 426779 h 1979043"/>
              <a:gd name="connsiteX3" fmla="*/ 876857 w 3378471"/>
              <a:gd name="connsiteY3" fmla="*/ 204117 h 1979043"/>
              <a:gd name="connsiteX4" fmla="*/ 3243557 w 3378471"/>
              <a:gd name="connsiteY4" fmla="*/ 55008 h 1979043"/>
              <a:gd name="connsiteX5" fmla="*/ 3243557 w 3378471"/>
              <a:gd name="connsiteY5" fmla="*/ 0 h 1979043"/>
              <a:gd name="connsiteX6" fmla="*/ 3353573 w 3378471"/>
              <a:gd name="connsiteY6" fmla="*/ 110016 h 1979043"/>
              <a:gd name="connsiteX7" fmla="*/ 3243557 w 3378471"/>
              <a:gd name="connsiteY7" fmla="*/ 220032 h 1979043"/>
              <a:gd name="connsiteX8" fmla="*/ 3243557 w 3378471"/>
              <a:gd name="connsiteY8" fmla="*/ 165024 h 1979043"/>
              <a:gd name="connsiteX9" fmla="*/ 1019097 w 3378471"/>
              <a:gd name="connsiteY9" fmla="*/ 295557 h 1979043"/>
              <a:gd name="connsiteX10" fmla="*/ 132637 w 3378471"/>
              <a:gd name="connsiteY10" fmla="*/ 436939 h 1979043"/>
              <a:gd name="connsiteX11" fmla="*/ 1356917 w 3378471"/>
              <a:gd name="connsiteY11" fmla="*/ 1687477 h 1979043"/>
              <a:gd name="connsiteX12" fmla="*/ 3363231 w 3378471"/>
              <a:gd name="connsiteY12" fmla="*/ 1897304 h 1979043"/>
              <a:gd name="connsiteX13" fmla="*/ 3378471 w 3378471"/>
              <a:gd name="connsiteY13" fmla="*/ 1970168 h 1979043"/>
              <a:gd name="connsiteX0" fmla="*/ 3378471 w 3378471"/>
              <a:gd name="connsiteY0" fmla="*/ 1970168 h 1979043"/>
              <a:gd name="connsiteX1" fmla="*/ 1227377 w 3378471"/>
              <a:gd name="connsiteY1" fmla="*/ 1758597 h 1979043"/>
              <a:gd name="connsiteX2" fmla="*/ 556 w 3378471"/>
              <a:gd name="connsiteY2" fmla="*/ 426779 h 1979043"/>
              <a:gd name="connsiteX3" fmla="*/ 876857 w 3378471"/>
              <a:gd name="connsiteY3" fmla="*/ 204117 h 1979043"/>
              <a:gd name="connsiteX4" fmla="*/ 3243557 w 3378471"/>
              <a:gd name="connsiteY4" fmla="*/ 55008 h 1979043"/>
              <a:gd name="connsiteX5" fmla="*/ 3243557 w 3378471"/>
              <a:gd name="connsiteY5" fmla="*/ 0 h 1979043"/>
              <a:gd name="connsiteX6" fmla="*/ 3353573 w 3378471"/>
              <a:gd name="connsiteY6" fmla="*/ 110016 h 1979043"/>
              <a:gd name="connsiteX7" fmla="*/ 3243557 w 3378471"/>
              <a:gd name="connsiteY7" fmla="*/ 220032 h 1979043"/>
              <a:gd name="connsiteX8" fmla="*/ 3243557 w 3378471"/>
              <a:gd name="connsiteY8" fmla="*/ 165024 h 1979043"/>
              <a:gd name="connsiteX9" fmla="*/ 1019097 w 3378471"/>
              <a:gd name="connsiteY9" fmla="*/ 295557 h 1979043"/>
              <a:gd name="connsiteX10" fmla="*/ 132637 w 3378471"/>
              <a:gd name="connsiteY10" fmla="*/ 436939 h 1979043"/>
              <a:gd name="connsiteX11" fmla="*/ 1356917 w 3378471"/>
              <a:gd name="connsiteY11" fmla="*/ 1687477 h 1979043"/>
              <a:gd name="connsiteX12" fmla="*/ 3363231 w 3378471"/>
              <a:gd name="connsiteY12" fmla="*/ 1897304 h 1979043"/>
              <a:gd name="connsiteX13" fmla="*/ 3378471 w 3378471"/>
              <a:gd name="connsiteY13" fmla="*/ 1970168 h 1979043"/>
              <a:gd name="connsiteX0" fmla="*/ 3378471 w 3378471"/>
              <a:gd name="connsiteY0" fmla="*/ 1970168 h 1979043"/>
              <a:gd name="connsiteX1" fmla="*/ 1227377 w 3378471"/>
              <a:gd name="connsiteY1" fmla="*/ 1758597 h 1979043"/>
              <a:gd name="connsiteX2" fmla="*/ 556 w 3378471"/>
              <a:gd name="connsiteY2" fmla="*/ 426779 h 1979043"/>
              <a:gd name="connsiteX3" fmla="*/ 876857 w 3378471"/>
              <a:gd name="connsiteY3" fmla="*/ 204117 h 1979043"/>
              <a:gd name="connsiteX4" fmla="*/ 3243557 w 3378471"/>
              <a:gd name="connsiteY4" fmla="*/ 55008 h 1979043"/>
              <a:gd name="connsiteX5" fmla="*/ 3243557 w 3378471"/>
              <a:gd name="connsiteY5" fmla="*/ 0 h 1979043"/>
              <a:gd name="connsiteX6" fmla="*/ 3353573 w 3378471"/>
              <a:gd name="connsiteY6" fmla="*/ 110016 h 1979043"/>
              <a:gd name="connsiteX7" fmla="*/ 3243557 w 3378471"/>
              <a:gd name="connsiteY7" fmla="*/ 220032 h 1979043"/>
              <a:gd name="connsiteX8" fmla="*/ 3243557 w 3378471"/>
              <a:gd name="connsiteY8" fmla="*/ 165024 h 1979043"/>
              <a:gd name="connsiteX9" fmla="*/ 1019097 w 3378471"/>
              <a:gd name="connsiteY9" fmla="*/ 295557 h 1979043"/>
              <a:gd name="connsiteX10" fmla="*/ 132637 w 3378471"/>
              <a:gd name="connsiteY10" fmla="*/ 436939 h 1979043"/>
              <a:gd name="connsiteX11" fmla="*/ 1356917 w 3378471"/>
              <a:gd name="connsiteY11" fmla="*/ 1687477 h 1979043"/>
              <a:gd name="connsiteX12" fmla="*/ 3363231 w 3378471"/>
              <a:gd name="connsiteY12" fmla="*/ 1897304 h 1979043"/>
              <a:gd name="connsiteX13" fmla="*/ 3378471 w 3378471"/>
              <a:gd name="connsiteY13" fmla="*/ 1970168 h 1979043"/>
              <a:gd name="connsiteX0" fmla="*/ 3765646 w 3765646"/>
              <a:gd name="connsiteY0" fmla="*/ 1970168 h 1975118"/>
              <a:gd name="connsiteX1" fmla="*/ 1614552 w 3765646"/>
              <a:gd name="connsiteY1" fmla="*/ 1758597 h 1975118"/>
              <a:gd name="connsiteX2" fmla="*/ 381 w 3765646"/>
              <a:gd name="connsiteY2" fmla="*/ 604579 h 1975118"/>
              <a:gd name="connsiteX3" fmla="*/ 1264032 w 3765646"/>
              <a:gd name="connsiteY3" fmla="*/ 204117 h 1975118"/>
              <a:gd name="connsiteX4" fmla="*/ 3630732 w 3765646"/>
              <a:gd name="connsiteY4" fmla="*/ 55008 h 1975118"/>
              <a:gd name="connsiteX5" fmla="*/ 3630732 w 3765646"/>
              <a:gd name="connsiteY5" fmla="*/ 0 h 1975118"/>
              <a:gd name="connsiteX6" fmla="*/ 3740748 w 3765646"/>
              <a:gd name="connsiteY6" fmla="*/ 110016 h 1975118"/>
              <a:gd name="connsiteX7" fmla="*/ 3630732 w 3765646"/>
              <a:gd name="connsiteY7" fmla="*/ 220032 h 1975118"/>
              <a:gd name="connsiteX8" fmla="*/ 3630732 w 3765646"/>
              <a:gd name="connsiteY8" fmla="*/ 165024 h 1975118"/>
              <a:gd name="connsiteX9" fmla="*/ 1406272 w 3765646"/>
              <a:gd name="connsiteY9" fmla="*/ 295557 h 1975118"/>
              <a:gd name="connsiteX10" fmla="*/ 519812 w 3765646"/>
              <a:gd name="connsiteY10" fmla="*/ 436939 h 1975118"/>
              <a:gd name="connsiteX11" fmla="*/ 1744092 w 3765646"/>
              <a:gd name="connsiteY11" fmla="*/ 1687477 h 1975118"/>
              <a:gd name="connsiteX12" fmla="*/ 3750406 w 3765646"/>
              <a:gd name="connsiteY12" fmla="*/ 1897304 h 1975118"/>
              <a:gd name="connsiteX13" fmla="*/ 3765646 w 3765646"/>
              <a:gd name="connsiteY13" fmla="*/ 1970168 h 1975118"/>
              <a:gd name="connsiteX0" fmla="*/ 3765646 w 3765646"/>
              <a:gd name="connsiteY0" fmla="*/ 1970168 h 1975118"/>
              <a:gd name="connsiteX1" fmla="*/ 1614552 w 3765646"/>
              <a:gd name="connsiteY1" fmla="*/ 1758597 h 1975118"/>
              <a:gd name="connsiteX2" fmla="*/ 381 w 3765646"/>
              <a:gd name="connsiteY2" fmla="*/ 604579 h 1975118"/>
              <a:gd name="connsiteX3" fmla="*/ 1264032 w 3765646"/>
              <a:gd name="connsiteY3" fmla="*/ 204117 h 1975118"/>
              <a:gd name="connsiteX4" fmla="*/ 3630732 w 3765646"/>
              <a:gd name="connsiteY4" fmla="*/ 55008 h 1975118"/>
              <a:gd name="connsiteX5" fmla="*/ 3630732 w 3765646"/>
              <a:gd name="connsiteY5" fmla="*/ 0 h 1975118"/>
              <a:gd name="connsiteX6" fmla="*/ 3740748 w 3765646"/>
              <a:gd name="connsiteY6" fmla="*/ 110016 h 1975118"/>
              <a:gd name="connsiteX7" fmla="*/ 3630732 w 3765646"/>
              <a:gd name="connsiteY7" fmla="*/ 220032 h 1975118"/>
              <a:gd name="connsiteX8" fmla="*/ 3630732 w 3765646"/>
              <a:gd name="connsiteY8" fmla="*/ 165024 h 1975118"/>
              <a:gd name="connsiteX9" fmla="*/ 1406272 w 3765646"/>
              <a:gd name="connsiteY9" fmla="*/ 295557 h 1975118"/>
              <a:gd name="connsiteX10" fmla="*/ 113412 w 3765646"/>
              <a:gd name="connsiteY10" fmla="*/ 582989 h 1975118"/>
              <a:gd name="connsiteX11" fmla="*/ 1744092 w 3765646"/>
              <a:gd name="connsiteY11" fmla="*/ 1687477 h 1975118"/>
              <a:gd name="connsiteX12" fmla="*/ 3750406 w 3765646"/>
              <a:gd name="connsiteY12" fmla="*/ 1897304 h 1975118"/>
              <a:gd name="connsiteX13" fmla="*/ 3765646 w 3765646"/>
              <a:gd name="connsiteY13" fmla="*/ 1970168 h 1975118"/>
              <a:gd name="connsiteX0" fmla="*/ 3773678 w 3773678"/>
              <a:gd name="connsiteY0" fmla="*/ 1970168 h 1975118"/>
              <a:gd name="connsiteX1" fmla="*/ 1622584 w 3773678"/>
              <a:gd name="connsiteY1" fmla="*/ 1758597 h 1975118"/>
              <a:gd name="connsiteX2" fmla="*/ 765483 w 3773678"/>
              <a:gd name="connsiteY2" fmla="*/ 1304620 h 1975118"/>
              <a:gd name="connsiteX3" fmla="*/ 8413 w 3773678"/>
              <a:gd name="connsiteY3" fmla="*/ 604579 h 1975118"/>
              <a:gd name="connsiteX4" fmla="*/ 1272064 w 3773678"/>
              <a:gd name="connsiteY4" fmla="*/ 204117 h 1975118"/>
              <a:gd name="connsiteX5" fmla="*/ 3638764 w 3773678"/>
              <a:gd name="connsiteY5" fmla="*/ 55008 h 1975118"/>
              <a:gd name="connsiteX6" fmla="*/ 3638764 w 3773678"/>
              <a:gd name="connsiteY6" fmla="*/ 0 h 1975118"/>
              <a:gd name="connsiteX7" fmla="*/ 3748780 w 3773678"/>
              <a:gd name="connsiteY7" fmla="*/ 110016 h 1975118"/>
              <a:gd name="connsiteX8" fmla="*/ 3638764 w 3773678"/>
              <a:gd name="connsiteY8" fmla="*/ 220032 h 1975118"/>
              <a:gd name="connsiteX9" fmla="*/ 3638764 w 3773678"/>
              <a:gd name="connsiteY9" fmla="*/ 165024 h 1975118"/>
              <a:gd name="connsiteX10" fmla="*/ 1414304 w 3773678"/>
              <a:gd name="connsiteY10" fmla="*/ 295557 h 1975118"/>
              <a:gd name="connsiteX11" fmla="*/ 121444 w 3773678"/>
              <a:gd name="connsiteY11" fmla="*/ 582989 h 1975118"/>
              <a:gd name="connsiteX12" fmla="*/ 1752124 w 3773678"/>
              <a:gd name="connsiteY12" fmla="*/ 1687477 h 1975118"/>
              <a:gd name="connsiteX13" fmla="*/ 3758438 w 3773678"/>
              <a:gd name="connsiteY13" fmla="*/ 1897304 h 1975118"/>
              <a:gd name="connsiteX14" fmla="*/ 3773678 w 3773678"/>
              <a:gd name="connsiteY14" fmla="*/ 1970168 h 1975118"/>
              <a:gd name="connsiteX0" fmla="*/ 3773678 w 3773678"/>
              <a:gd name="connsiteY0" fmla="*/ 1970168 h 1975118"/>
              <a:gd name="connsiteX1" fmla="*/ 1622584 w 3773678"/>
              <a:gd name="connsiteY1" fmla="*/ 1758597 h 1975118"/>
              <a:gd name="connsiteX2" fmla="*/ 765483 w 3773678"/>
              <a:gd name="connsiteY2" fmla="*/ 1304620 h 1975118"/>
              <a:gd name="connsiteX3" fmla="*/ 8413 w 3773678"/>
              <a:gd name="connsiteY3" fmla="*/ 604579 h 1975118"/>
              <a:gd name="connsiteX4" fmla="*/ 1272064 w 3773678"/>
              <a:gd name="connsiteY4" fmla="*/ 204117 h 1975118"/>
              <a:gd name="connsiteX5" fmla="*/ 3638764 w 3773678"/>
              <a:gd name="connsiteY5" fmla="*/ 55008 h 1975118"/>
              <a:gd name="connsiteX6" fmla="*/ 3638764 w 3773678"/>
              <a:gd name="connsiteY6" fmla="*/ 0 h 1975118"/>
              <a:gd name="connsiteX7" fmla="*/ 3748780 w 3773678"/>
              <a:gd name="connsiteY7" fmla="*/ 110016 h 1975118"/>
              <a:gd name="connsiteX8" fmla="*/ 3638764 w 3773678"/>
              <a:gd name="connsiteY8" fmla="*/ 220032 h 1975118"/>
              <a:gd name="connsiteX9" fmla="*/ 3638764 w 3773678"/>
              <a:gd name="connsiteY9" fmla="*/ 165024 h 1975118"/>
              <a:gd name="connsiteX10" fmla="*/ 1414304 w 3773678"/>
              <a:gd name="connsiteY10" fmla="*/ 295557 h 1975118"/>
              <a:gd name="connsiteX11" fmla="*/ 121444 w 3773678"/>
              <a:gd name="connsiteY11" fmla="*/ 582989 h 1975118"/>
              <a:gd name="connsiteX12" fmla="*/ 835333 w 3773678"/>
              <a:gd name="connsiteY12" fmla="*/ 1222070 h 1975118"/>
              <a:gd name="connsiteX13" fmla="*/ 1752124 w 3773678"/>
              <a:gd name="connsiteY13" fmla="*/ 1687477 h 1975118"/>
              <a:gd name="connsiteX14" fmla="*/ 3758438 w 3773678"/>
              <a:gd name="connsiteY14" fmla="*/ 1897304 h 1975118"/>
              <a:gd name="connsiteX15" fmla="*/ 3773678 w 3773678"/>
              <a:gd name="connsiteY15" fmla="*/ 1970168 h 1975118"/>
              <a:gd name="connsiteX0" fmla="*/ 3773678 w 3773678"/>
              <a:gd name="connsiteY0" fmla="*/ 1970168 h 1975118"/>
              <a:gd name="connsiteX1" fmla="*/ 1622584 w 3773678"/>
              <a:gd name="connsiteY1" fmla="*/ 1758597 h 1975118"/>
              <a:gd name="connsiteX2" fmla="*/ 765483 w 3773678"/>
              <a:gd name="connsiteY2" fmla="*/ 1304620 h 1975118"/>
              <a:gd name="connsiteX3" fmla="*/ 8413 w 3773678"/>
              <a:gd name="connsiteY3" fmla="*/ 604579 h 1975118"/>
              <a:gd name="connsiteX4" fmla="*/ 1272064 w 3773678"/>
              <a:gd name="connsiteY4" fmla="*/ 204117 h 1975118"/>
              <a:gd name="connsiteX5" fmla="*/ 3638764 w 3773678"/>
              <a:gd name="connsiteY5" fmla="*/ 55008 h 1975118"/>
              <a:gd name="connsiteX6" fmla="*/ 3638764 w 3773678"/>
              <a:gd name="connsiteY6" fmla="*/ 0 h 1975118"/>
              <a:gd name="connsiteX7" fmla="*/ 3748780 w 3773678"/>
              <a:gd name="connsiteY7" fmla="*/ 110016 h 1975118"/>
              <a:gd name="connsiteX8" fmla="*/ 3638764 w 3773678"/>
              <a:gd name="connsiteY8" fmla="*/ 220032 h 1975118"/>
              <a:gd name="connsiteX9" fmla="*/ 3638764 w 3773678"/>
              <a:gd name="connsiteY9" fmla="*/ 165024 h 1975118"/>
              <a:gd name="connsiteX10" fmla="*/ 1414304 w 3773678"/>
              <a:gd name="connsiteY10" fmla="*/ 295557 h 1975118"/>
              <a:gd name="connsiteX11" fmla="*/ 121444 w 3773678"/>
              <a:gd name="connsiteY11" fmla="*/ 582989 h 1975118"/>
              <a:gd name="connsiteX12" fmla="*/ 676583 w 3773678"/>
              <a:gd name="connsiteY12" fmla="*/ 910920 h 1975118"/>
              <a:gd name="connsiteX13" fmla="*/ 1752124 w 3773678"/>
              <a:gd name="connsiteY13" fmla="*/ 1687477 h 1975118"/>
              <a:gd name="connsiteX14" fmla="*/ 3758438 w 3773678"/>
              <a:gd name="connsiteY14" fmla="*/ 1897304 h 1975118"/>
              <a:gd name="connsiteX15" fmla="*/ 3773678 w 3773678"/>
              <a:gd name="connsiteY15" fmla="*/ 1970168 h 1975118"/>
              <a:gd name="connsiteX0" fmla="*/ 3773678 w 3773678"/>
              <a:gd name="connsiteY0" fmla="*/ 1970168 h 1975118"/>
              <a:gd name="connsiteX1" fmla="*/ 1622584 w 3773678"/>
              <a:gd name="connsiteY1" fmla="*/ 1758597 h 1975118"/>
              <a:gd name="connsiteX2" fmla="*/ 765483 w 3773678"/>
              <a:gd name="connsiteY2" fmla="*/ 1304620 h 1975118"/>
              <a:gd name="connsiteX3" fmla="*/ 8413 w 3773678"/>
              <a:gd name="connsiteY3" fmla="*/ 604579 h 1975118"/>
              <a:gd name="connsiteX4" fmla="*/ 1272064 w 3773678"/>
              <a:gd name="connsiteY4" fmla="*/ 204117 h 1975118"/>
              <a:gd name="connsiteX5" fmla="*/ 3638764 w 3773678"/>
              <a:gd name="connsiteY5" fmla="*/ 55008 h 1975118"/>
              <a:gd name="connsiteX6" fmla="*/ 3638764 w 3773678"/>
              <a:gd name="connsiteY6" fmla="*/ 0 h 1975118"/>
              <a:gd name="connsiteX7" fmla="*/ 3748780 w 3773678"/>
              <a:gd name="connsiteY7" fmla="*/ 110016 h 1975118"/>
              <a:gd name="connsiteX8" fmla="*/ 3638764 w 3773678"/>
              <a:gd name="connsiteY8" fmla="*/ 220032 h 1975118"/>
              <a:gd name="connsiteX9" fmla="*/ 3638764 w 3773678"/>
              <a:gd name="connsiteY9" fmla="*/ 165024 h 1975118"/>
              <a:gd name="connsiteX10" fmla="*/ 1414304 w 3773678"/>
              <a:gd name="connsiteY10" fmla="*/ 295557 h 1975118"/>
              <a:gd name="connsiteX11" fmla="*/ 121444 w 3773678"/>
              <a:gd name="connsiteY11" fmla="*/ 582989 h 1975118"/>
              <a:gd name="connsiteX12" fmla="*/ 644833 w 3773678"/>
              <a:gd name="connsiteY12" fmla="*/ 987120 h 1975118"/>
              <a:gd name="connsiteX13" fmla="*/ 1752124 w 3773678"/>
              <a:gd name="connsiteY13" fmla="*/ 1687477 h 1975118"/>
              <a:gd name="connsiteX14" fmla="*/ 3758438 w 3773678"/>
              <a:gd name="connsiteY14" fmla="*/ 1897304 h 1975118"/>
              <a:gd name="connsiteX15" fmla="*/ 3773678 w 3773678"/>
              <a:gd name="connsiteY15" fmla="*/ 1970168 h 1975118"/>
              <a:gd name="connsiteX0" fmla="*/ 3781880 w 3781880"/>
              <a:gd name="connsiteY0" fmla="*/ 1970168 h 1971644"/>
              <a:gd name="connsiteX1" fmla="*/ 1630786 w 3781880"/>
              <a:gd name="connsiteY1" fmla="*/ 1758597 h 1971644"/>
              <a:gd name="connsiteX2" fmla="*/ 627635 w 3781880"/>
              <a:gd name="connsiteY2" fmla="*/ 1082370 h 1971644"/>
              <a:gd name="connsiteX3" fmla="*/ 16615 w 3781880"/>
              <a:gd name="connsiteY3" fmla="*/ 604579 h 1971644"/>
              <a:gd name="connsiteX4" fmla="*/ 1280266 w 3781880"/>
              <a:gd name="connsiteY4" fmla="*/ 204117 h 1971644"/>
              <a:gd name="connsiteX5" fmla="*/ 3646966 w 3781880"/>
              <a:gd name="connsiteY5" fmla="*/ 55008 h 1971644"/>
              <a:gd name="connsiteX6" fmla="*/ 3646966 w 3781880"/>
              <a:gd name="connsiteY6" fmla="*/ 0 h 1971644"/>
              <a:gd name="connsiteX7" fmla="*/ 3756982 w 3781880"/>
              <a:gd name="connsiteY7" fmla="*/ 110016 h 1971644"/>
              <a:gd name="connsiteX8" fmla="*/ 3646966 w 3781880"/>
              <a:gd name="connsiteY8" fmla="*/ 220032 h 1971644"/>
              <a:gd name="connsiteX9" fmla="*/ 3646966 w 3781880"/>
              <a:gd name="connsiteY9" fmla="*/ 165024 h 1971644"/>
              <a:gd name="connsiteX10" fmla="*/ 1422506 w 3781880"/>
              <a:gd name="connsiteY10" fmla="*/ 295557 h 1971644"/>
              <a:gd name="connsiteX11" fmla="*/ 129646 w 3781880"/>
              <a:gd name="connsiteY11" fmla="*/ 582989 h 1971644"/>
              <a:gd name="connsiteX12" fmla="*/ 653035 w 3781880"/>
              <a:gd name="connsiteY12" fmla="*/ 987120 h 1971644"/>
              <a:gd name="connsiteX13" fmla="*/ 1760326 w 3781880"/>
              <a:gd name="connsiteY13" fmla="*/ 1687477 h 1971644"/>
              <a:gd name="connsiteX14" fmla="*/ 3766640 w 3781880"/>
              <a:gd name="connsiteY14" fmla="*/ 1897304 h 1971644"/>
              <a:gd name="connsiteX15" fmla="*/ 3781880 w 3781880"/>
              <a:gd name="connsiteY15" fmla="*/ 1970168 h 1971644"/>
              <a:gd name="connsiteX0" fmla="*/ 3781880 w 3781880"/>
              <a:gd name="connsiteY0" fmla="*/ 1970168 h 2321475"/>
              <a:gd name="connsiteX1" fmla="*/ 1802236 w 3781880"/>
              <a:gd name="connsiteY1" fmla="*/ 2291997 h 2321475"/>
              <a:gd name="connsiteX2" fmla="*/ 627635 w 3781880"/>
              <a:gd name="connsiteY2" fmla="*/ 1082370 h 2321475"/>
              <a:gd name="connsiteX3" fmla="*/ 16615 w 3781880"/>
              <a:gd name="connsiteY3" fmla="*/ 604579 h 2321475"/>
              <a:gd name="connsiteX4" fmla="*/ 1280266 w 3781880"/>
              <a:gd name="connsiteY4" fmla="*/ 204117 h 2321475"/>
              <a:gd name="connsiteX5" fmla="*/ 3646966 w 3781880"/>
              <a:gd name="connsiteY5" fmla="*/ 55008 h 2321475"/>
              <a:gd name="connsiteX6" fmla="*/ 3646966 w 3781880"/>
              <a:gd name="connsiteY6" fmla="*/ 0 h 2321475"/>
              <a:gd name="connsiteX7" fmla="*/ 3756982 w 3781880"/>
              <a:gd name="connsiteY7" fmla="*/ 110016 h 2321475"/>
              <a:gd name="connsiteX8" fmla="*/ 3646966 w 3781880"/>
              <a:gd name="connsiteY8" fmla="*/ 220032 h 2321475"/>
              <a:gd name="connsiteX9" fmla="*/ 3646966 w 3781880"/>
              <a:gd name="connsiteY9" fmla="*/ 165024 h 2321475"/>
              <a:gd name="connsiteX10" fmla="*/ 1422506 w 3781880"/>
              <a:gd name="connsiteY10" fmla="*/ 295557 h 2321475"/>
              <a:gd name="connsiteX11" fmla="*/ 129646 w 3781880"/>
              <a:gd name="connsiteY11" fmla="*/ 582989 h 2321475"/>
              <a:gd name="connsiteX12" fmla="*/ 653035 w 3781880"/>
              <a:gd name="connsiteY12" fmla="*/ 987120 h 2321475"/>
              <a:gd name="connsiteX13" fmla="*/ 1760326 w 3781880"/>
              <a:gd name="connsiteY13" fmla="*/ 1687477 h 2321475"/>
              <a:gd name="connsiteX14" fmla="*/ 3766640 w 3781880"/>
              <a:gd name="connsiteY14" fmla="*/ 1897304 h 2321475"/>
              <a:gd name="connsiteX15" fmla="*/ 3781880 w 3781880"/>
              <a:gd name="connsiteY15" fmla="*/ 1970168 h 2321475"/>
              <a:gd name="connsiteX0" fmla="*/ 3781880 w 3781880"/>
              <a:gd name="connsiteY0" fmla="*/ 1970168 h 2321475"/>
              <a:gd name="connsiteX1" fmla="*/ 1802236 w 3781880"/>
              <a:gd name="connsiteY1" fmla="*/ 2291997 h 2321475"/>
              <a:gd name="connsiteX2" fmla="*/ 627635 w 3781880"/>
              <a:gd name="connsiteY2" fmla="*/ 1082370 h 2321475"/>
              <a:gd name="connsiteX3" fmla="*/ 16615 w 3781880"/>
              <a:gd name="connsiteY3" fmla="*/ 604579 h 2321475"/>
              <a:gd name="connsiteX4" fmla="*/ 1280266 w 3781880"/>
              <a:gd name="connsiteY4" fmla="*/ 204117 h 2321475"/>
              <a:gd name="connsiteX5" fmla="*/ 3646966 w 3781880"/>
              <a:gd name="connsiteY5" fmla="*/ 55008 h 2321475"/>
              <a:gd name="connsiteX6" fmla="*/ 3646966 w 3781880"/>
              <a:gd name="connsiteY6" fmla="*/ 0 h 2321475"/>
              <a:gd name="connsiteX7" fmla="*/ 3756982 w 3781880"/>
              <a:gd name="connsiteY7" fmla="*/ 110016 h 2321475"/>
              <a:gd name="connsiteX8" fmla="*/ 3646966 w 3781880"/>
              <a:gd name="connsiteY8" fmla="*/ 220032 h 2321475"/>
              <a:gd name="connsiteX9" fmla="*/ 3646966 w 3781880"/>
              <a:gd name="connsiteY9" fmla="*/ 165024 h 2321475"/>
              <a:gd name="connsiteX10" fmla="*/ 1422506 w 3781880"/>
              <a:gd name="connsiteY10" fmla="*/ 295557 h 2321475"/>
              <a:gd name="connsiteX11" fmla="*/ 129646 w 3781880"/>
              <a:gd name="connsiteY11" fmla="*/ 582989 h 2321475"/>
              <a:gd name="connsiteX12" fmla="*/ 653035 w 3781880"/>
              <a:gd name="connsiteY12" fmla="*/ 987120 h 2321475"/>
              <a:gd name="connsiteX13" fmla="*/ 1779376 w 3781880"/>
              <a:gd name="connsiteY13" fmla="*/ 2195477 h 2321475"/>
              <a:gd name="connsiteX14" fmla="*/ 3766640 w 3781880"/>
              <a:gd name="connsiteY14" fmla="*/ 1897304 h 2321475"/>
              <a:gd name="connsiteX15" fmla="*/ 3781880 w 3781880"/>
              <a:gd name="connsiteY15" fmla="*/ 1970168 h 2321475"/>
              <a:gd name="connsiteX0" fmla="*/ 3762830 w 3766640"/>
              <a:gd name="connsiteY0" fmla="*/ 2421018 h 2446134"/>
              <a:gd name="connsiteX1" fmla="*/ 1802236 w 3766640"/>
              <a:gd name="connsiteY1" fmla="*/ 2291997 h 2446134"/>
              <a:gd name="connsiteX2" fmla="*/ 627635 w 3766640"/>
              <a:gd name="connsiteY2" fmla="*/ 1082370 h 2446134"/>
              <a:gd name="connsiteX3" fmla="*/ 16615 w 3766640"/>
              <a:gd name="connsiteY3" fmla="*/ 604579 h 2446134"/>
              <a:gd name="connsiteX4" fmla="*/ 1280266 w 3766640"/>
              <a:gd name="connsiteY4" fmla="*/ 204117 h 2446134"/>
              <a:gd name="connsiteX5" fmla="*/ 3646966 w 3766640"/>
              <a:gd name="connsiteY5" fmla="*/ 55008 h 2446134"/>
              <a:gd name="connsiteX6" fmla="*/ 3646966 w 3766640"/>
              <a:gd name="connsiteY6" fmla="*/ 0 h 2446134"/>
              <a:gd name="connsiteX7" fmla="*/ 3756982 w 3766640"/>
              <a:gd name="connsiteY7" fmla="*/ 110016 h 2446134"/>
              <a:gd name="connsiteX8" fmla="*/ 3646966 w 3766640"/>
              <a:gd name="connsiteY8" fmla="*/ 220032 h 2446134"/>
              <a:gd name="connsiteX9" fmla="*/ 3646966 w 3766640"/>
              <a:gd name="connsiteY9" fmla="*/ 165024 h 2446134"/>
              <a:gd name="connsiteX10" fmla="*/ 1422506 w 3766640"/>
              <a:gd name="connsiteY10" fmla="*/ 295557 h 2446134"/>
              <a:gd name="connsiteX11" fmla="*/ 129646 w 3766640"/>
              <a:gd name="connsiteY11" fmla="*/ 582989 h 2446134"/>
              <a:gd name="connsiteX12" fmla="*/ 653035 w 3766640"/>
              <a:gd name="connsiteY12" fmla="*/ 987120 h 2446134"/>
              <a:gd name="connsiteX13" fmla="*/ 1779376 w 3766640"/>
              <a:gd name="connsiteY13" fmla="*/ 2195477 h 2446134"/>
              <a:gd name="connsiteX14" fmla="*/ 3766640 w 3766640"/>
              <a:gd name="connsiteY14" fmla="*/ 1897304 h 2446134"/>
              <a:gd name="connsiteX15" fmla="*/ 3762830 w 3766640"/>
              <a:gd name="connsiteY15" fmla="*/ 2421018 h 2446134"/>
              <a:gd name="connsiteX0" fmla="*/ 3762830 w 3762830"/>
              <a:gd name="connsiteY0" fmla="*/ 2421018 h 2446134"/>
              <a:gd name="connsiteX1" fmla="*/ 1802236 w 3762830"/>
              <a:gd name="connsiteY1" fmla="*/ 2291997 h 2446134"/>
              <a:gd name="connsiteX2" fmla="*/ 627635 w 3762830"/>
              <a:gd name="connsiteY2" fmla="*/ 1082370 h 2446134"/>
              <a:gd name="connsiteX3" fmla="*/ 16615 w 3762830"/>
              <a:gd name="connsiteY3" fmla="*/ 604579 h 2446134"/>
              <a:gd name="connsiteX4" fmla="*/ 1280266 w 3762830"/>
              <a:gd name="connsiteY4" fmla="*/ 204117 h 2446134"/>
              <a:gd name="connsiteX5" fmla="*/ 3646966 w 3762830"/>
              <a:gd name="connsiteY5" fmla="*/ 55008 h 2446134"/>
              <a:gd name="connsiteX6" fmla="*/ 3646966 w 3762830"/>
              <a:gd name="connsiteY6" fmla="*/ 0 h 2446134"/>
              <a:gd name="connsiteX7" fmla="*/ 3756982 w 3762830"/>
              <a:gd name="connsiteY7" fmla="*/ 110016 h 2446134"/>
              <a:gd name="connsiteX8" fmla="*/ 3646966 w 3762830"/>
              <a:gd name="connsiteY8" fmla="*/ 220032 h 2446134"/>
              <a:gd name="connsiteX9" fmla="*/ 3646966 w 3762830"/>
              <a:gd name="connsiteY9" fmla="*/ 165024 h 2446134"/>
              <a:gd name="connsiteX10" fmla="*/ 1422506 w 3762830"/>
              <a:gd name="connsiteY10" fmla="*/ 295557 h 2446134"/>
              <a:gd name="connsiteX11" fmla="*/ 129646 w 3762830"/>
              <a:gd name="connsiteY11" fmla="*/ 582989 h 2446134"/>
              <a:gd name="connsiteX12" fmla="*/ 653035 w 3762830"/>
              <a:gd name="connsiteY12" fmla="*/ 987120 h 2446134"/>
              <a:gd name="connsiteX13" fmla="*/ 1779376 w 3762830"/>
              <a:gd name="connsiteY13" fmla="*/ 2195477 h 2446134"/>
              <a:gd name="connsiteX14" fmla="*/ 3747590 w 3762830"/>
              <a:gd name="connsiteY14" fmla="*/ 2316404 h 2446134"/>
              <a:gd name="connsiteX15" fmla="*/ 3762830 w 3762830"/>
              <a:gd name="connsiteY15" fmla="*/ 2421018 h 2446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762830" h="2446134">
                <a:moveTo>
                  <a:pt x="3762830" y="2421018"/>
                </a:moveTo>
                <a:cubicBezTo>
                  <a:pt x="3179948" y="2434307"/>
                  <a:pt x="2324769" y="2515105"/>
                  <a:pt x="1802236" y="2291997"/>
                </a:cubicBezTo>
                <a:cubicBezTo>
                  <a:pt x="1279704" y="2068889"/>
                  <a:pt x="896664" y="1274706"/>
                  <a:pt x="627635" y="1082370"/>
                </a:cubicBezTo>
                <a:cubicBezTo>
                  <a:pt x="358607" y="890034"/>
                  <a:pt x="-92157" y="750954"/>
                  <a:pt x="16615" y="604579"/>
                </a:cubicBezTo>
                <a:cubicBezTo>
                  <a:pt x="125387" y="458204"/>
                  <a:pt x="675208" y="295712"/>
                  <a:pt x="1280266" y="204117"/>
                </a:cubicBezTo>
                <a:cubicBezTo>
                  <a:pt x="1885324" y="112522"/>
                  <a:pt x="3300776" y="71671"/>
                  <a:pt x="3646966" y="55008"/>
                </a:cubicBezTo>
                <a:lnTo>
                  <a:pt x="3646966" y="0"/>
                </a:lnTo>
                <a:lnTo>
                  <a:pt x="3756982" y="110016"/>
                </a:lnTo>
                <a:lnTo>
                  <a:pt x="3646966" y="220032"/>
                </a:lnTo>
                <a:lnTo>
                  <a:pt x="3646966" y="165024"/>
                </a:lnTo>
                <a:cubicBezTo>
                  <a:pt x="3318556" y="180575"/>
                  <a:pt x="2008726" y="225896"/>
                  <a:pt x="1422506" y="295557"/>
                </a:cubicBezTo>
                <a:cubicBezTo>
                  <a:pt x="836286" y="365218"/>
                  <a:pt x="257891" y="467729"/>
                  <a:pt x="129646" y="582989"/>
                </a:cubicBezTo>
                <a:cubicBezTo>
                  <a:pt x="1401" y="698249"/>
                  <a:pt x="381255" y="803039"/>
                  <a:pt x="653035" y="987120"/>
                </a:cubicBezTo>
                <a:cubicBezTo>
                  <a:pt x="924815" y="1171201"/>
                  <a:pt x="1263617" y="1973930"/>
                  <a:pt x="1779376" y="2195477"/>
                </a:cubicBezTo>
                <a:cubicBezTo>
                  <a:pt x="2295135" y="2417024"/>
                  <a:pt x="3261228" y="2337869"/>
                  <a:pt x="3747590" y="2316404"/>
                </a:cubicBezTo>
                <a:lnTo>
                  <a:pt x="3762830" y="242101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87" name="群組 86">
            <a:extLst>
              <a:ext uri="{FF2B5EF4-FFF2-40B4-BE49-F238E27FC236}">
                <a16:creationId xmlns:a16="http://schemas.microsoft.com/office/drawing/2014/main" id="{0DB9E5E4-D6D1-D0E2-C436-556B505DED68}"/>
              </a:ext>
            </a:extLst>
          </p:cNvPr>
          <p:cNvGrpSpPr/>
          <p:nvPr/>
        </p:nvGrpSpPr>
        <p:grpSpPr>
          <a:xfrm>
            <a:off x="8615794" y="5222238"/>
            <a:ext cx="288862" cy="338554"/>
            <a:chOff x="8588742" y="211177"/>
            <a:chExt cx="383934" cy="464910"/>
          </a:xfrm>
        </p:grpSpPr>
        <p:sp>
          <p:nvSpPr>
            <p:cNvPr id="88" name="橢圓 87">
              <a:extLst>
                <a:ext uri="{FF2B5EF4-FFF2-40B4-BE49-F238E27FC236}">
                  <a16:creationId xmlns:a16="http://schemas.microsoft.com/office/drawing/2014/main" id="{1D683374-6D08-CA1A-4B66-4E67641EDA77}"/>
                </a:ext>
              </a:extLst>
            </p:cNvPr>
            <p:cNvSpPr/>
            <p:nvPr/>
          </p:nvSpPr>
          <p:spPr>
            <a:xfrm>
              <a:off x="8619651" y="274346"/>
              <a:ext cx="334940" cy="334940"/>
            </a:xfrm>
            <a:prstGeom prst="ellipse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>
                <a:solidFill>
                  <a:schemeClr val="accent3"/>
                </a:solidFill>
              </a:endParaRPr>
            </a:p>
          </p:txBody>
        </p:sp>
        <p:sp>
          <p:nvSpPr>
            <p:cNvPr id="89" name="文字方塊 88">
              <a:extLst>
                <a:ext uri="{FF2B5EF4-FFF2-40B4-BE49-F238E27FC236}">
                  <a16:creationId xmlns:a16="http://schemas.microsoft.com/office/drawing/2014/main" id="{ADA698F5-DB5F-1459-466C-A3223CC79488}"/>
                </a:ext>
              </a:extLst>
            </p:cNvPr>
            <p:cNvSpPr txBox="1"/>
            <p:nvPr/>
          </p:nvSpPr>
          <p:spPr>
            <a:xfrm>
              <a:off x="8588742" y="211177"/>
              <a:ext cx="383934" cy="4649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zh-TW" sz="1600">
                  <a:solidFill>
                    <a:schemeClr val="accent3"/>
                  </a:solidFill>
                </a:rPr>
                <a:t>6</a:t>
              </a:r>
              <a:endParaRPr lang="zh-TW" altLang="en-US" sz="1600">
                <a:solidFill>
                  <a:schemeClr val="accent3"/>
                </a:solidFill>
              </a:endParaRPr>
            </a:p>
          </p:txBody>
        </p:sp>
      </p:grpSp>
      <p:grpSp>
        <p:nvGrpSpPr>
          <p:cNvPr id="90" name="群組 89">
            <a:extLst>
              <a:ext uri="{FF2B5EF4-FFF2-40B4-BE49-F238E27FC236}">
                <a16:creationId xmlns:a16="http://schemas.microsoft.com/office/drawing/2014/main" id="{9269AC0B-BF06-7462-FA7E-AC2B9E700E29}"/>
              </a:ext>
            </a:extLst>
          </p:cNvPr>
          <p:cNvGrpSpPr/>
          <p:nvPr/>
        </p:nvGrpSpPr>
        <p:grpSpPr>
          <a:xfrm>
            <a:off x="5327661" y="4722534"/>
            <a:ext cx="421911" cy="307777"/>
            <a:chOff x="8506735" y="224272"/>
            <a:chExt cx="560773" cy="422646"/>
          </a:xfrm>
        </p:grpSpPr>
        <p:sp>
          <p:nvSpPr>
            <p:cNvPr id="91" name="橢圓 90">
              <a:extLst>
                <a:ext uri="{FF2B5EF4-FFF2-40B4-BE49-F238E27FC236}">
                  <a16:creationId xmlns:a16="http://schemas.microsoft.com/office/drawing/2014/main" id="{77A77D56-745D-E30F-86C6-BF03546DEB54}"/>
                </a:ext>
              </a:extLst>
            </p:cNvPr>
            <p:cNvSpPr/>
            <p:nvPr/>
          </p:nvSpPr>
          <p:spPr>
            <a:xfrm>
              <a:off x="8619651" y="274346"/>
              <a:ext cx="334940" cy="334940"/>
            </a:xfrm>
            <a:prstGeom prst="ellipse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>
                <a:solidFill>
                  <a:schemeClr val="accent4"/>
                </a:solidFill>
              </a:endParaRPr>
            </a:p>
          </p:txBody>
        </p:sp>
        <p:sp>
          <p:nvSpPr>
            <p:cNvPr id="92" name="文字方塊 91">
              <a:extLst>
                <a:ext uri="{FF2B5EF4-FFF2-40B4-BE49-F238E27FC236}">
                  <a16:creationId xmlns:a16="http://schemas.microsoft.com/office/drawing/2014/main" id="{F92AC178-FDE9-2D1D-02A3-B86A4CF49D74}"/>
                </a:ext>
              </a:extLst>
            </p:cNvPr>
            <p:cNvSpPr txBox="1"/>
            <p:nvPr/>
          </p:nvSpPr>
          <p:spPr>
            <a:xfrm>
              <a:off x="8506735" y="224272"/>
              <a:ext cx="560773" cy="422646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zh-TW" sz="1400">
                  <a:solidFill>
                    <a:schemeClr val="accent4"/>
                  </a:solidFill>
                </a:rPr>
                <a:t>6-1</a:t>
              </a:r>
              <a:endParaRPr lang="zh-TW" altLang="en-US" sz="1400">
                <a:solidFill>
                  <a:schemeClr val="accent4"/>
                </a:solidFill>
              </a:endParaRPr>
            </a:p>
          </p:txBody>
        </p:sp>
      </p:grpSp>
      <p:sp>
        <p:nvSpPr>
          <p:cNvPr id="64" name="箭號: 彎曲 86">
            <a:extLst>
              <a:ext uri="{FF2B5EF4-FFF2-40B4-BE49-F238E27FC236}">
                <a16:creationId xmlns:a16="http://schemas.microsoft.com/office/drawing/2014/main" id="{7AD51F6C-AE3B-378F-7BFC-E88364E79169}"/>
              </a:ext>
            </a:extLst>
          </p:cNvPr>
          <p:cNvSpPr/>
          <p:nvPr/>
        </p:nvSpPr>
        <p:spPr>
          <a:xfrm flipH="1" flipV="1">
            <a:off x="5979666" y="3779619"/>
            <a:ext cx="2970239" cy="1613059"/>
          </a:xfrm>
          <a:custGeom>
            <a:avLst/>
            <a:gdLst>
              <a:gd name="connsiteX0" fmla="*/ 0 w 3012149"/>
              <a:gd name="connsiteY0" fmla="*/ 1543391 h 1543391"/>
              <a:gd name="connsiteX1" fmla="*/ 0 w 3012149"/>
              <a:gd name="connsiteY1" fmla="*/ 1543391 h 1543391"/>
              <a:gd name="connsiteX2" fmla="*/ 1477735 w 3012149"/>
              <a:gd name="connsiteY2" fmla="*/ 65656 h 1543391"/>
              <a:gd name="connsiteX3" fmla="*/ 2915919 w 3012149"/>
              <a:gd name="connsiteY3" fmla="*/ 65656 h 1543391"/>
              <a:gd name="connsiteX4" fmla="*/ 2915919 w 3012149"/>
              <a:gd name="connsiteY4" fmla="*/ 0 h 1543391"/>
              <a:gd name="connsiteX5" fmla="*/ 3012149 w 3012149"/>
              <a:gd name="connsiteY5" fmla="*/ 113763 h 1543391"/>
              <a:gd name="connsiteX6" fmla="*/ 2915919 w 3012149"/>
              <a:gd name="connsiteY6" fmla="*/ 227527 h 1543391"/>
              <a:gd name="connsiteX7" fmla="*/ 2915919 w 3012149"/>
              <a:gd name="connsiteY7" fmla="*/ 161871 h 1543391"/>
              <a:gd name="connsiteX8" fmla="*/ 1477735 w 3012149"/>
              <a:gd name="connsiteY8" fmla="*/ 161871 h 1543391"/>
              <a:gd name="connsiteX9" fmla="*/ 96215 w 3012149"/>
              <a:gd name="connsiteY9" fmla="*/ 1543391 h 1543391"/>
              <a:gd name="connsiteX10" fmla="*/ 96215 w 3012149"/>
              <a:gd name="connsiteY10" fmla="*/ 1543391 h 1543391"/>
              <a:gd name="connsiteX11" fmla="*/ 0 w 3012149"/>
              <a:gd name="connsiteY11" fmla="*/ 1543391 h 1543391"/>
              <a:gd name="connsiteX0" fmla="*/ 0 w 3012149"/>
              <a:gd name="connsiteY0" fmla="*/ 1543391 h 1543391"/>
              <a:gd name="connsiteX1" fmla="*/ 0 w 3012149"/>
              <a:gd name="connsiteY1" fmla="*/ 1543391 h 1543391"/>
              <a:gd name="connsiteX2" fmla="*/ 1477735 w 3012149"/>
              <a:gd name="connsiteY2" fmla="*/ 65656 h 1543391"/>
              <a:gd name="connsiteX3" fmla="*/ 2915919 w 3012149"/>
              <a:gd name="connsiteY3" fmla="*/ 65656 h 1543391"/>
              <a:gd name="connsiteX4" fmla="*/ 2915919 w 3012149"/>
              <a:gd name="connsiteY4" fmla="*/ 0 h 1543391"/>
              <a:gd name="connsiteX5" fmla="*/ 3012149 w 3012149"/>
              <a:gd name="connsiteY5" fmla="*/ 113763 h 1543391"/>
              <a:gd name="connsiteX6" fmla="*/ 2915919 w 3012149"/>
              <a:gd name="connsiteY6" fmla="*/ 227527 h 1543391"/>
              <a:gd name="connsiteX7" fmla="*/ 2915919 w 3012149"/>
              <a:gd name="connsiteY7" fmla="*/ 161871 h 1543391"/>
              <a:gd name="connsiteX8" fmla="*/ 1599655 w 3012149"/>
              <a:gd name="connsiteY8" fmla="*/ 1137231 h 1543391"/>
              <a:gd name="connsiteX9" fmla="*/ 96215 w 3012149"/>
              <a:gd name="connsiteY9" fmla="*/ 1543391 h 1543391"/>
              <a:gd name="connsiteX10" fmla="*/ 96215 w 3012149"/>
              <a:gd name="connsiteY10" fmla="*/ 1543391 h 1543391"/>
              <a:gd name="connsiteX11" fmla="*/ 0 w 3012149"/>
              <a:gd name="connsiteY11" fmla="*/ 1543391 h 1543391"/>
              <a:gd name="connsiteX0" fmla="*/ 0 w 3012149"/>
              <a:gd name="connsiteY0" fmla="*/ 1543391 h 1543391"/>
              <a:gd name="connsiteX1" fmla="*/ 0 w 3012149"/>
              <a:gd name="connsiteY1" fmla="*/ 1543391 h 1543391"/>
              <a:gd name="connsiteX2" fmla="*/ 1599655 w 3012149"/>
              <a:gd name="connsiteY2" fmla="*/ 1058433 h 1543391"/>
              <a:gd name="connsiteX3" fmla="*/ 2915919 w 3012149"/>
              <a:gd name="connsiteY3" fmla="*/ 65656 h 1543391"/>
              <a:gd name="connsiteX4" fmla="*/ 2915919 w 3012149"/>
              <a:gd name="connsiteY4" fmla="*/ 0 h 1543391"/>
              <a:gd name="connsiteX5" fmla="*/ 3012149 w 3012149"/>
              <a:gd name="connsiteY5" fmla="*/ 113763 h 1543391"/>
              <a:gd name="connsiteX6" fmla="*/ 2915919 w 3012149"/>
              <a:gd name="connsiteY6" fmla="*/ 227527 h 1543391"/>
              <a:gd name="connsiteX7" fmla="*/ 2915919 w 3012149"/>
              <a:gd name="connsiteY7" fmla="*/ 161871 h 1543391"/>
              <a:gd name="connsiteX8" fmla="*/ 1599655 w 3012149"/>
              <a:gd name="connsiteY8" fmla="*/ 1137231 h 1543391"/>
              <a:gd name="connsiteX9" fmla="*/ 96215 w 3012149"/>
              <a:gd name="connsiteY9" fmla="*/ 1543391 h 1543391"/>
              <a:gd name="connsiteX10" fmla="*/ 96215 w 3012149"/>
              <a:gd name="connsiteY10" fmla="*/ 1543391 h 1543391"/>
              <a:gd name="connsiteX11" fmla="*/ 0 w 3012149"/>
              <a:gd name="connsiteY11" fmla="*/ 1543391 h 1543391"/>
              <a:gd name="connsiteX0" fmla="*/ 0 w 3012149"/>
              <a:gd name="connsiteY0" fmla="*/ 1543391 h 1543391"/>
              <a:gd name="connsiteX1" fmla="*/ 0 w 3012149"/>
              <a:gd name="connsiteY1" fmla="*/ 1543391 h 1543391"/>
              <a:gd name="connsiteX2" fmla="*/ 1599655 w 3012149"/>
              <a:gd name="connsiteY2" fmla="*/ 1058433 h 1543391"/>
              <a:gd name="connsiteX3" fmla="*/ 2915919 w 3012149"/>
              <a:gd name="connsiteY3" fmla="*/ 65656 h 1543391"/>
              <a:gd name="connsiteX4" fmla="*/ 2915919 w 3012149"/>
              <a:gd name="connsiteY4" fmla="*/ 0 h 1543391"/>
              <a:gd name="connsiteX5" fmla="*/ 3012149 w 3012149"/>
              <a:gd name="connsiteY5" fmla="*/ 113763 h 1543391"/>
              <a:gd name="connsiteX6" fmla="*/ 2915919 w 3012149"/>
              <a:gd name="connsiteY6" fmla="*/ 227527 h 1543391"/>
              <a:gd name="connsiteX7" fmla="*/ 2915919 w 3012149"/>
              <a:gd name="connsiteY7" fmla="*/ 161871 h 1543391"/>
              <a:gd name="connsiteX8" fmla="*/ 1599655 w 3012149"/>
              <a:gd name="connsiteY8" fmla="*/ 1137231 h 1543391"/>
              <a:gd name="connsiteX9" fmla="*/ 96215 w 3012149"/>
              <a:gd name="connsiteY9" fmla="*/ 1543391 h 1543391"/>
              <a:gd name="connsiteX10" fmla="*/ 96215 w 3012149"/>
              <a:gd name="connsiteY10" fmla="*/ 1543391 h 1543391"/>
              <a:gd name="connsiteX11" fmla="*/ 0 w 3012149"/>
              <a:gd name="connsiteY11" fmla="*/ 1543391 h 1543391"/>
              <a:gd name="connsiteX0" fmla="*/ 0 w 3012149"/>
              <a:gd name="connsiteY0" fmla="*/ 1543391 h 1543391"/>
              <a:gd name="connsiteX1" fmla="*/ 0 w 3012149"/>
              <a:gd name="connsiteY1" fmla="*/ 1543391 h 1543391"/>
              <a:gd name="connsiteX2" fmla="*/ 1599655 w 3012149"/>
              <a:gd name="connsiteY2" fmla="*/ 1058433 h 1543391"/>
              <a:gd name="connsiteX3" fmla="*/ 2915919 w 3012149"/>
              <a:gd name="connsiteY3" fmla="*/ 65656 h 1543391"/>
              <a:gd name="connsiteX4" fmla="*/ 2915919 w 3012149"/>
              <a:gd name="connsiteY4" fmla="*/ 0 h 1543391"/>
              <a:gd name="connsiteX5" fmla="*/ 3012149 w 3012149"/>
              <a:gd name="connsiteY5" fmla="*/ 113763 h 1543391"/>
              <a:gd name="connsiteX6" fmla="*/ 2915919 w 3012149"/>
              <a:gd name="connsiteY6" fmla="*/ 227527 h 1543391"/>
              <a:gd name="connsiteX7" fmla="*/ 2915919 w 3012149"/>
              <a:gd name="connsiteY7" fmla="*/ 161871 h 1543391"/>
              <a:gd name="connsiteX8" fmla="*/ 1599655 w 3012149"/>
              <a:gd name="connsiteY8" fmla="*/ 1137231 h 1543391"/>
              <a:gd name="connsiteX9" fmla="*/ 96215 w 3012149"/>
              <a:gd name="connsiteY9" fmla="*/ 1543391 h 1543391"/>
              <a:gd name="connsiteX10" fmla="*/ 96215 w 3012149"/>
              <a:gd name="connsiteY10" fmla="*/ 1543391 h 1543391"/>
              <a:gd name="connsiteX11" fmla="*/ 0 w 3012149"/>
              <a:gd name="connsiteY11" fmla="*/ 1543391 h 1543391"/>
              <a:gd name="connsiteX0" fmla="*/ 0 w 3012149"/>
              <a:gd name="connsiteY0" fmla="*/ 1543391 h 1543391"/>
              <a:gd name="connsiteX1" fmla="*/ 0 w 3012149"/>
              <a:gd name="connsiteY1" fmla="*/ 1543391 h 1543391"/>
              <a:gd name="connsiteX2" fmla="*/ 1599655 w 3012149"/>
              <a:gd name="connsiteY2" fmla="*/ 1058433 h 1543391"/>
              <a:gd name="connsiteX3" fmla="*/ 2915919 w 3012149"/>
              <a:gd name="connsiteY3" fmla="*/ 65656 h 1543391"/>
              <a:gd name="connsiteX4" fmla="*/ 2915919 w 3012149"/>
              <a:gd name="connsiteY4" fmla="*/ 0 h 1543391"/>
              <a:gd name="connsiteX5" fmla="*/ 3012149 w 3012149"/>
              <a:gd name="connsiteY5" fmla="*/ 113763 h 1543391"/>
              <a:gd name="connsiteX6" fmla="*/ 2915919 w 3012149"/>
              <a:gd name="connsiteY6" fmla="*/ 227527 h 1543391"/>
              <a:gd name="connsiteX7" fmla="*/ 2915919 w 3012149"/>
              <a:gd name="connsiteY7" fmla="*/ 161871 h 1543391"/>
              <a:gd name="connsiteX8" fmla="*/ 1599655 w 3012149"/>
              <a:gd name="connsiteY8" fmla="*/ 1137231 h 1543391"/>
              <a:gd name="connsiteX9" fmla="*/ 96215 w 3012149"/>
              <a:gd name="connsiteY9" fmla="*/ 1543391 h 1543391"/>
              <a:gd name="connsiteX10" fmla="*/ 61381 w 3012149"/>
              <a:gd name="connsiteY10" fmla="*/ 1351802 h 1543391"/>
              <a:gd name="connsiteX11" fmla="*/ 0 w 3012149"/>
              <a:gd name="connsiteY11" fmla="*/ 1543391 h 1543391"/>
              <a:gd name="connsiteX0" fmla="*/ 8709 w 3012149"/>
              <a:gd name="connsiteY0" fmla="*/ 1499848 h 1543391"/>
              <a:gd name="connsiteX1" fmla="*/ 0 w 3012149"/>
              <a:gd name="connsiteY1" fmla="*/ 1543391 h 1543391"/>
              <a:gd name="connsiteX2" fmla="*/ 1599655 w 3012149"/>
              <a:gd name="connsiteY2" fmla="*/ 1058433 h 1543391"/>
              <a:gd name="connsiteX3" fmla="*/ 2915919 w 3012149"/>
              <a:gd name="connsiteY3" fmla="*/ 65656 h 1543391"/>
              <a:gd name="connsiteX4" fmla="*/ 2915919 w 3012149"/>
              <a:gd name="connsiteY4" fmla="*/ 0 h 1543391"/>
              <a:gd name="connsiteX5" fmla="*/ 3012149 w 3012149"/>
              <a:gd name="connsiteY5" fmla="*/ 113763 h 1543391"/>
              <a:gd name="connsiteX6" fmla="*/ 2915919 w 3012149"/>
              <a:gd name="connsiteY6" fmla="*/ 227527 h 1543391"/>
              <a:gd name="connsiteX7" fmla="*/ 2915919 w 3012149"/>
              <a:gd name="connsiteY7" fmla="*/ 161871 h 1543391"/>
              <a:gd name="connsiteX8" fmla="*/ 1599655 w 3012149"/>
              <a:gd name="connsiteY8" fmla="*/ 1137231 h 1543391"/>
              <a:gd name="connsiteX9" fmla="*/ 96215 w 3012149"/>
              <a:gd name="connsiteY9" fmla="*/ 1543391 h 1543391"/>
              <a:gd name="connsiteX10" fmla="*/ 61381 w 3012149"/>
              <a:gd name="connsiteY10" fmla="*/ 1351802 h 1543391"/>
              <a:gd name="connsiteX11" fmla="*/ 8709 w 3012149"/>
              <a:gd name="connsiteY11" fmla="*/ 1499848 h 1543391"/>
              <a:gd name="connsiteX0" fmla="*/ 61381 w 3012149"/>
              <a:gd name="connsiteY0" fmla="*/ 1351802 h 1543391"/>
              <a:gd name="connsiteX1" fmla="*/ 0 w 3012149"/>
              <a:gd name="connsiteY1" fmla="*/ 1543391 h 1543391"/>
              <a:gd name="connsiteX2" fmla="*/ 1599655 w 3012149"/>
              <a:gd name="connsiteY2" fmla="*/ 1058433 h 1543391"/>
              <a:gd name="connsiteX3" fmla="*/ 2915919 w 3012149"/>
              <a:gd name="connsiteY3" fmla="*/ 65656 h 1543391"/>
              <a:gd name="connsiteX4" fmla="*/ 2915919 w 3012149"/>
              <a:gd name="connsiteY4" fmla="*/ 0 h 1543391"/>
              <a:gd name="connsiteX5" fmla="*/ 3012149 w 3012149"/>
              <a:gd name="connsiteY5" fmla="*/ 113763 h 1543391"/>
              <a:gd name="connsiteX6" fmla="*/ 2915919 w 3012149"/>
              <a:gd name="connsiteY6" fmla="*/ 227527 h 1543391"/>
              <a:gd name="connsiteX7" fmla="*/ 2915919 w 3012149"/>
              <a:gd name="connsiteY7" fmla="*/ 161871 h 1543391"/>
              <a:gd name="connsiteX8" fmla="*/ 1599655 w 3012149"/>
              <a:gd name="connsiteY8" fmla="*/ 1137231 h 1543391"/>
              <a:gd name="connsiteX9" fmla="*/ 96215 w 3012149"/>
              <a:gd name="connsiteY9" fmla="*/ 1543391 h 1543391"/>
              <a:gd name="connsiteX10" fmla="*/ 61381 w 3012149"/>
              <a:gd name="connsiteY10" fmla="*/ 1351802 h 1543391"/>
              <a:gd name="connsiteX0" fmla="*/ 96215 w 3012149"/>
              <a:gd name="connsiteY0" fmla="*/ 1543391 h 1543391"/>
              <a:gd name="connsiteX1" fmla="*/ 0 w 3012149"/>
              <a:gd name="connsiteY1" fmla="*/ 1543391 h 1543391"/>
              <a:gd name="connsiteX2" fmla="*/ 1599655 w 3012149"/>
              <a:gd name="connsiteY2" fmla="*/ 1058433 h 1543391"/>
              <a:gd name="connsiteX3" fmla="*/ 2915919 w 3012149"/>
              <a:gd name="connsiteY3" fmla="*/ 65656 h 1543391"/>
              <a:gd name="connsiteX4" fmla="*/ 2915919 w 3012149"/>
              <a:gd name="connsiteY4" fmla="*/ 0 h 1543391"/>
              <a:gd name="connsiteX5" fmla="*/ 3012149 w 3012149"/>
              <a:gd name="connsiteY5" fmla="*/ 113763 h 1543391"/>
              <a:gd name="connsiteX6" fmla="*/ 2915919 w 3012149"/>
              <a:gd name="connsiteY6" fmla="*/ 227527 h 1543391"/>
              <a:gd name="connsiteX7" fmla="*/ 2915919 w 3012149"/>
              <a:gd name="connsiteY7" fmla="*/ 161871 h 1543391"/>
              <a:gd name="connsiteX8" fmla="*/ 1599655 w 3012149"/>
              <a:gd name="connsiteY8" fmla="*/ 1137231 h 1543391"/>
              <a:gd name="connsiteX9" fmla="*/ 96215 w 3012149"/>
              <a:gd name="connsiteY9" fmla="*/ 1543391 h 1543391"/>
              <a:gd name="connsiteX0" fmla="*/ 9129 w 3012149"/>
              <a:gd name="connsiteY0" fmla="*/ 1290842 h 1543391"/>
              <a:gd name="connsiteX1" fmla="*/ 0 w 3012149"/>
              <a:gd name="connsiteY1" fmla="*/ 1543391 h 1543391"/>
              <a:gd name="connsiteX2" fmla="*/ 1599655 w 3012149"/>
              <a:gd name="connsiteY2" fmla="*/ 1058433 h 1543391"/>
              <a:gd name="connsiteX3" fmla="*/ 2915919 w 3012149"/>
              <a:gd name="connsiteY3" fmla="*/ 65656 h 1543391"/>
              <a:gd name="connsiteX4" fmla="*/ 2915919 w 3012149"/>
              <a:gd name="connsiteY4" fmla="*/ 0 h 1543391"/>
              <a:gd name="connsiteX5" fmla="*/ 3012149 w 3012149"/>
              <a:gd name="connsiteY5" fmla="*/ 113763 h 1543391"/>
              <a:gd name="connsiteX6" fmla="*/ 2915919 w 3012149"/>
              <a:gd name="connsiteY6" fmla="*/ 227527 h 1543391"/>
              <a:gd name="connsiteX7" fmla="*/ 2915919 w 3012149"/>
              <a:gd name="connsiteY7" fmla="*/ 161871 h 1543391"/>
              <a:gd name="connsiteX8" fmla="*/ 1599655 w 3012149"/>
              <a:gd name="connsiteY8" fmla="*/ 1137231 h 1543391"/>
              <a:gd name="connsiteX9" fmla="*/ 9129 w 3012149"/>
              <a:gd name="connsiteY9" fmla="*/ 1290842 h 1543391"/>
              <a:gd name="connsiteX0" fmla="*/ 183300 w 3012149"/>
              <a:gd name="connsiteY0" fmla="*/ 1647893 h 1647893"/>
              <a:gd name="connsiteX1" fmla="*/ 0 w 3012149"/>
              <a:gd name="connsiteY1" fmla="*/ 1543391 h 1647893"/>
              <a:gd name="connsiteX2" fmla="*/ 1599655 w 3012149"/>
              <a:gd name="connsiteY2" fmla="*/ 1058433 h 1647893"/>
              <a:gd name="connsiteX3" fmla="*/ 2915919 w 3012149"/>
              <a:gd name="connsiteY3" fmla="*/ 65656 h 1647893"/>
              <a:gd name="connsiteX4" fmla="*/ 2915919 w 3012149"/>
              <a:gd name="connsiteY4" fmla="*/ 0 h 1647893"/>
              <a:gd name="connsiteX5" fmla="*/ 3012149 w 3012149"/>
              <a:gd name="connsiteY5" fmla="*/ 113763 h 1647893"/>
              <a:gd name="connsiteX6" fmla="*/ 2915919 w 3012149"/>
              <a:gd name="connsiteY6" fmla="*/ 227527 h 1647893"/>
              <a:gd name="connsiteX7" fmla="*/ 2915919 w 3012149"/>
              <a:gd name="connsiteY7" fmla="*/ 161871 h 1647893"/>
              <a:gd name="connsiteX8" fmla="*/ 1599655 w 3012149"/>
              <a:gd name="connsiteY8" fmla="*/ 1137231 h 1647893"/>
              <a:gd name="connsiteX9" fmla="*/ 183300 w 3012149"/>
              <a:gd name="connsiteY9" fmla="*/ 1647893 h 1647893"/>
              <a:gd name="connsiteX0" fmla="*/ 183300 w 3012149"/>
              <a:gd name="connsiteY0" fmla="*/ 1647893 h 1647893"/>
              <a:gd name="connsiteX1" fmla="*/ 0 w 3012149"/>
              <a:gd name="connsiteY1" fmla="*/ 1543391 h 1647893"/>
              <a:gd name="connsiteX2" fmla="*/ 1599655 w 3012149"/>
              <a:gd name="connsiteY2" fmla="*/ 1058433 h 1647893"/>
              <a:gd name="connsiteX3" fmla="*/ 2915919 w 3012149"/>
              <a:gd name="connsiteY3" fmla="*/ 65656 h 1647893"/>
              <a:gd name="connsiteX4" fmla="*/ 2915919 w 3012149"/>
              <a:gd name="connsiteY4" fmla="*/ 0 h 1647893"/>
              <a:gd name="connsiteX5" fmla="*/ 3012149 w 3012149"/>
              <a:gd name="connsiteY5" fmla="*/ 113763 h 1647893"/>
              <a:gd name="connsiteX6" fmla="*/ 2915919 w 3012149"/>
              <a:gd name="connsiteY6" fmla="*/ 227527 h 1647893"/>
              <a:gd name="connsiteX7" fmla="*/ 2915919 w 3012149"/>
              <a:gd name="connsiteY7" fmla="*/ 161871 h 1647893"/>
              <a:gd name="connsiteX8" fmla="*/ 1599655 w 3012149"/>
              <a:gd name="connsiteY8" fmla="*/ 1137231 h 1647893"/>
              <a:gd name="connsiteX9" fmla="*/ 183300 w 3012149"/>
              <a:gd name="connsiteY9" fmla="*/ 1647893 h 1647893"/>
              <a:gd name="connsiteX0" fmla="*/ 122340 w 2951189"/>
              <a:gd name="connsiteY0" fmla="*/ 1647893 h 1647893"/>
              <a:gd name="connsiteX1" fmla="*/ 0 w 2951189"/>
              <a:gd name="connsiteY1" fmla="*/ 1447596 h 1647893"/>
              <a:gd name="connsiteX2" fmla="*/ 1538695 w 2951189"/>
              <a:gd name="connsiteY2" fmla="*/ 1058433 h 1647893"/>
              <a:gd name="connsiteX3" fmla="*/ 2854959 w 2951189"/>
              <a:gd name="connsiteY3" fmla="*/ 65656 h 1647893"/>
              <a:gd name="connsiteX4" fmla="*/ 2854959 w 2951189"/>
              <a:gd name="connsiteY4" fmla="*/ 0 h 1647893"/>
              <a:gd name="connsiteX5" fmla="*/ 2951189 w 2951189"/>
              <a:gd name="connsiteY5" fmla="*/ 113763 h 1647893"/>
              <a:gd name="connsiteX6" fmla="*/ 2854959 w 2951189"/>
              <a:gd name="connsiteY6" fmla="*/ 227527 h 1647893"/>
              <a:gd name="connsiteX7" fmla="*/ 2854959 w 2951189"/>
              <a:gd name="connsiteY7" fmla="*/ 161871 h 1647893"/>
              <a:gd name="connsiteX8" fmla="*/ 1538695 w 2951189"/>
              <a:gd name="connsiteY8" fmla="*/ 1137231 h 1647893"/>
              <a:gd name="connsiteX9" fmla="*/ 122340 w 2951189"/>
              <a:gd name="connsiteY9" fmla="*/ 1647893 h 1647893"/>
              <a:gd name="connsiteX0" fmla="*/ 0 w 2968186"/>
              <a:gd name="connsiteY0" fmla="*/ 1613059 h 1613059"/>
              <a:gd name="connsiteX1" fmla="*/ 16997 w 2968186"/>
              <a:gd name="connsiteY1" fmla="*/ 1447596 h 1613059"/>
              <a:gd name="connsiteX2" fmla="*/ 1555692 w 2968186"/>
              <a:gd name="connsiteY2" fmla="*/ 1058433 h 1613059"/>
              <a:gd name="connsiteX3" fmla="*/ 2871956 w 2968186"/>
              <a:gd name="connsiteY3" fmla="*/ 65656 h 1613059"/>
              <a:gd name="connsiteX4" fmla="*/ 2871956 w 2968186"/>
              <a:gd name="connsiteY4" fmla="*/ 0 h 1613059"/>
              <a:gd name="connsiteX5" fmla="*/ 2968186 w 2968186"/>
              <a:gd name="connsiteY5" fmla="*/ 113763 h 1613059"/>
              <a:gd name="connsiteX6" fmla="*/ 2871956 w 2968186"/>
              <a:gd name="connsiteY6" fmla="*/ 227527 h 1613059"/>
              <a:gd name="connsiteX7" fmla="*/ 2871956 w 2968186"/>
              <a:gd name="connsiteY7" fmla="*/ 161871 h 1613059"/>
              <a:gd name="connsiteX8" fmla="*/ 1555692 w 2968186"/>
              <a:gd name="connsiteY8" fmla="*/ 1137231 h 1613059"/>
              <a:gd name="connsiteX9" fmla="*/ 0 w 2968186"/>
              <a:gd name="connsiteY9" fmla="*/ 1613059 h 1613059"/>
              <a:gd name="connsiteX0" fmla="*/ 0 w 2968186"/>
              <a:gd name="connsiteY0" fmla="*/ 1613059 h 1613059"/>
              <a:gd name="connsiteX1" fmla="*/ 16997 w 2968186"/>
              <a:gd name="connsiteY1" fmla="*/ 1447596 h 1613059"/>
              <a:gd name="connsiteX2" fmla="*/ 1555692 w 2968186"/>
              <a:gd name="connsiteY2" fmla="*/ 1058433 h 1613059"/>
              <a:gd name="connsiteX3" fmla="*/ 2871956 w 2968186"/>
              <a:gd name="connsiteY3" fmla="*/ 65656 h 1613059"/>
              <a:gd name="connsiteX4" fmla="*/ 2871956 w 2968186"/>
              <a:gd name="connsiteY4" fmla="*/ 0 h 1613059"/>
              <a:gd name="connsiteX5" fmla="*/ 2968186 w 2968186"/>
              <a:gd name="connsiteY5" fmla="*/ 113763 h 1613059"/>
              <a:gd name="connsiteX6" fmla="*/ 2871956 w 2968186"/>
              <a:gd name="connsiteY6" fmla="*/ 227527 h 1613059"/>
              <a:gd name="connsiteX7" fmla="*/ 2871956 w 2968186"/>
              <a:gd name="connsiteY7" fmla="*/ 161871 h 1613059"/>
              <a:gd name="connsiteX8" fmla="*/ 2034664 w 2968186"/>
              <a:gd name="connsiteY8" fmla="*/ 1128523 h 1613059"/>
              <a:gd name="connsiteX9" fmla="*/ 0 w 2968186"/>
              <a:gd name="connsiteY9" fmla="*/ 1613059 h 1613059"/>
              <a:gd name="connsiteX0" fmla="*/ 0 w 2968186"/>
              <a:gd name="connsiteY0" fmla="*/ 1613059 h 1613059"/>
              <a:gd name="connsiteX1" fmla="*/ 16997 w 2968186"/>
              <a:gd name="connsiteY1" fmla="*/ 1447596 h 1613059"/>
              <a:gd name="connsiteX2" fmla="*/ 1930161 w 2968186"/>
              <a:gd name="connsiteY2" fmla="*/ 1032308 h 1613059"/>
              <a:gd name="connsiteX3" fmla="*/ 2871956 w 2968186"/>
              <a:gd name="connsiteY3" fmla="*/ 65656 h 1613059"/>
              <a:gd name="connsiteX4" fmla="*/ 2871956 w 2968186"/>
              <a:gd name="connsiteY4" fmla="*/ 0 h 1613059"/>
              <a:gd name="connsiteX5" fmla="*/ 2968186 w 2968186"/>
              <a:gd name="connsiteY5" fmla="*/ 113763 h 1613059"/>
              <a:gd name="connsiteX6" fmla="*/ 2871956 w 2968186"/>
              <a:gd name="connsiteY6" fmla="*/ 227527 h 1613059"/>
              <a:gd name="connsiteX7" fmla="*/ 2871956 w 2968186"/>
              <a:gd name="connsiteY7" fmla="*/ 161871 h 1613059"/>
              <a:gd name="connsiteX8" fmla="*/ 2034664 w 2968186"/>
              <a:gd name="connsiteY8" fmla="*/ 1128523 h 1613059"/>
              <a:gd name="connsiteX9" fmla="*/ 0 w 2968186"/>
              <a:gd name="connsiteY9" fmla="*/ 1613059 h 1613059"/>
              <a:gd name="connsiteX0" fmla="*/ 0 w 2968186"/>
              <a:gd name="connsiteY0" fmla="*/ 1613059 h 1613059"/>
              <a:gd name="connsiteX1" fmla="*/ 16997 w 2968186"/>
              <a:gd name="connsiteY1" fmla="*/ 1447596 h 1613059"/>
              <a:gd name="connsiteX2" fmla="*/ 1930161 w 2968186"/>
              <a:gd name="connsiteY2" fmla="*/ 1032308 h 1613059"/>
              <a:gd name="connsiteX3" fmla="*/ 2871956 w 2968186"/>
              <a:gd name="connsiteY3" fmla="*/ 65656 h 1613059"/>
              <a:gd name="connsiteX4" fmla="*/ 2871956 w 2968186"/>
              <a:gd name="connsiteY4" fmla="*/ 0 h 1613059"/>
              <a:gd name="connsiteX5" fmla="*/ 2968186 w 2968186"/>
              <a:gd name="connsiteY5" fmla="*/ 113763 h 1613059"/>
              <a:gd name="connsiteX6" fmla="*/ 2871956 w 2968186"/>
              <a:gd name="connsiteY6" fmla="*/ 227527 h 1613059"/>
              <a:gd name="connsiteX7" fmla="*/ 2871956 w 2968186"/>
              <a:gd name="connsiteY7" fmla="*/ 161871 h 1613059"/>
              <a:gd name="connsiteX8" fmla="*/ 2034664 w 2968186"/>
              <a:gd name="connsiteY8" fmla="*/ 1128523 h 1613059"/>
              <a:gd name="connsiteX9" fmla="*/ 0 w 2968186"/>
              <a:gd name="connsiteY9" fmla="*/ 1613059 h 1613059"/>
              <a:gd name="connsiteX0" fmla="*/ 0 w 2968186"/>
              <a:gd name="connsiteY0" fmla="*/ 1613059 h 1613059"/>
              <a:gd name="connsiteX1" fmla="*/ 16997 w 2968186"/>
              <a:gd name="connsiteY1" fmla="*/ 1447596 h 1613059"/>
              <a:gd name="connsiteX2" fmla="*/ 1930161 w 2968186"/>
              <a:gd name="connsiteY2" fmla="*/ 1032308 h 1613059"/>
              <a:gd name="connsiteX3" fmla="*/ 2871956 w 2968186"/>
              <a:gd name="connsiteY3" fmla="*/ 65656 h 1613059"/>
              <a:gd name="connsiteX4" fmla="*/ 2871956 w 2968186"/>
              <a:gd name="connsiteY4" fmla="*/ 0 h 1613059"/>
              <a:gd name="connsiteX5" fmla="*/ 2968186 w 2968186"/>
              <a:gd name="connsiteY5" fmla="*/ 113763 h 1613059"/>
              <a:gd name="connsiteX6" fmla="*/ 2871956 w 2968186"/>
              <a:gd name="connsiteY6" fmla="*/ 227527 h 1613059"/>
              <a:gd name="connsiteX7" fmla="*/ 2871956 w 2968186"/>
              <a:gd name="connsiteY7" fmla="*/ 161871 h 1613059"/>
              <a:gd name="connsiteX8" fmla="*/ 2034664 w 2968186"/>
              <a:gd name="connsiteY8" fmla="*/ 1128523 h 1613059"/>
              <a:gd name="connsiteX9" fmla="*/ 0 w 2968186"/>
              <a:gd name="connsiteY9" fmla="*/ 1613059 h 1613059"/>
              <a:gd name="connsiteX0" fmla="*/ 0 w 2968186"/>
              <a:gd name="connsiteY0" fmla="*/ 1613059 h 1613059"/>
              <a:gd name="connsiteX1" fmla="*/ 16997 w 2968186"/>
              <a:gd name="connsiteY1" fmla="*/ 1447596 h 1613059"/>
              <a:gd name="connsiteX2" fmla="*/ 1930161 w 2968186"/>
              <a:gd name="connsiteY2" fmla="*/ 1032308 h 1613059"/>
              <a:gd name="connsiteX3" fmla="*/ 2634138 w 2968186"/>
              <a:gd name="connsiteY3" fmla="*/ 272038 h 1613059"/>
              <a:gd name="connsiteX4" fmla="*/ 2871956 w 2968186"/>
              <a:gd name="connsiteY4" fmla="*/ 65656 h 1613059"/>
              <a:gd name="connsiteX5" fmla="*/ 2871956 w 2968186"/>
              <a:gd name="connsiteY5" fmla="*/ 0 h 1613059"/>
              <a:gd name="connsiteX6" fmla="*/ 2968186 w 2968186"/>
              <a:gd name="connsiteY6" fmla="*/ 113763 h 1613059"/>
              <a:gd name="connsiteX7" fmla="*/ 2871956 w 2968186"/>
              <a:gd name="connsiteY7" fmla="*/ 227527 h 1613059"/>
              <a:gd name="connsiteX8" fmla="*/ 2871956 w 2968186"/>
              <a:gd name="connsiteY8" fmla="*/ 161871 h 1613059"/>
              <a:gd name="connsiteX9" fmla="*/ 2034664 w 2968186"/>
              <a:gd name="connsiteY9" fmla="*/ 1128523 h 1613059"/>
              <a:gd name="connsiteX10" fmla="*/ 0 w 2968186"/>
              <a:gd name="connsiteY10" fmla="*/ 1613059 h 1613059"/>
              <a:gd name="connsiteX0" fmla="*/ 0 w 2968186"/>
              <a:gd name="connsiteY0" fmla="*/ 1613059 h 1613059"/>
              <a:gd name="connsiteX1" fmla="*/ 16997 w 2968186"/>
              <a:gd name="connsiteY1" fmla="*/ 1447596 h 1613059"/>
              <a:gd name="connsiteX2" fmla="*/ 1930161 w 2968186"/>
              <a:gd name="connsiteY2" fmla="*/ 1032308 h 1613059"/>
              <a:gd name="connsiteX3" fmla="*/ 2625429 w 2968186"/>
              <a:gd name="connsiteY3" fmla="*/ 193661 h 1613059"/>
              <a:gd name="connsiteX4" fmla="*/ 2871956 w 2968186"/>
              <a:gd name="connsiteY4" fmla="*/ 65656 h 1613059"/>
              <a:gd name="connsiteX5" fmla="*/ 2871956 w 2968186"/>
              <a:gd name="connsiteY5" fmla="*/ 0 h 1613059"/>
              <a:gd name="connsiteX6" fmla="*/ 2968186 w 2968186"/>
              <a:gd name="connsiteY6" fmla="*/ 113763 h 1613059"/>
              <a:gd name="connsiteX7" fmla="*/ 2871956 w 2968186"/>
              <a:gd name="connsiteY7" fmla="*/ 227527 h 1613059"/>
              <a:gd name="connsiteX8" fmla="*/ 2871956 w 2968186"/>
              <a:gd name="connsiteY8" fmla="*/ 161871 h 1613059"/>
              <a:gd name="connsiteX9" fmla="*/ 2034664 w 2968186"/>
              <a:gd name="connsiteY9" fmla="*/ 1128523 h 1613059"/>
              <a:gd name="connsiteX10" fmla="*/ 0 w 2968186"/>
              <a:gd name="connsiteY10" fmla="*/ 1613059 h 1613059"/>
              <a:gd name="connsiteX0" fmla="*/ 0 w 2968186"/>
              <a:gd name="connsiteY0" fmla="*/ 1613059 h 1613059"/>
              <a:gd name="connsiteX1" fmla="*/ 16997 w 2968186"/>
              <a:gd name="connsiteY1" fmla="*/ 1447596 h 1613059"/>
              <a:gd name="connsiteX2" fmla="*/ 1930161 w 2968186"/>
              <a:gd name="connsiteY2" fmla="*/ 1032308 h 1613059"/>
              <a:gd name="connsiteX3" fmla="*/ 2625429 w 2968186"/>
              <a:gd name="connsiteY3" fmla="*/ 193661 h 1613059"/>
              <a:gd name="connsiteX4" fmla="*/ 2871956 w 2968186"/>
              <a:gd name="connsiteY4" fmla="*/ 65656 h 1613059"/>
              <a:gd name="connsiteX5" fmla="*/ 2871956 w 2968186"/>
              <a:gd name="connsiteY5" fmla="*/ 0 h 1613059"/>
              <a:gd name="connsiteX6" fmla="*/ 2968186 w 2968186"/>
              <a:gd name="connsiteY6" fmla="*/ 113763 h 1613059"/>
              <a:gd name="connsiteX7" fmla="*/ 2871956 w 2968186"/>
              <a:gd name="connsiteY7" fmla="*/ 227527 h 1613059"/>
              <a:gd name="connsiteX8" fmla="*/ 2871956 w 2968186"/>
              <a:gd name="connsiteY8" fmla="*/ 161871 h 1613059"/>
              <a:gd name="connsiteX9" fmla="*/ 2668972 w 2968186"/>
              <a:gd name="connsiteY9" fmla="*/ 411375 h 1613059"/>
              <a:gd name="connsiteX10" fmla="*/ 2034664 w 2968186"/>
              <a:gd name="connsiteY10" fmla="*/ 1128523 h 1613059"/>
              <a:gd name="connsiteX11" fmla="*/ 0 w 2968186"/>
              <a:gd name="connsiteY11" fmla="*/ 1613059 h 1613059"/>
              <a:gd name="connsiteX0" fmla="*/ 0 w 2968186"/>
              <a:gd name="connsiteY0" fmla="*/ 1613059 h 1613059"/>
              <a:gd name="connsiteX1" fmla="*/ 16997 w 2968186"/>
              <a:gd name="connsiteY1" fmla="*/ 1447596 h 1613059"/>
              <a:gd name="connsiteX2" fmla="*/ 1930161 w 2968186"/>
              <a:gd name="connsiteY2" fmla="*/ 1032308 h 1613059"/>
              <a:gd name="connsiteX3" fmla="*/ 2625429 w 2968186"/>
              <a:gd name="connsiteY3" fmla="*/ 193661 h 1613059"/>
              <a:gd name="connsiteX4" fmla="*/ 2871956 w 2968186"/>
              <a:gd name="connsiteY4" fmla="*/ 65656 h 1613059"/>
              <a:gd name="connsiteX5" fmla="*/ 2871956 w 2968186"/>
              <a:gd name="connsiteY5" fmla="*/ 0 h 1613059"/>
              <a:gd name="connsiteX6" fmla="*/ 2968186 w 2968186"/>
              <a:gd name="connsiteY6" fmla="*/ 113763 h 1613059"/>
              <a:gd name="connsiteX7" fmla="*/ 2871956 w 2968186"/>
              <a:gd name="connsiteY7" fmla="*/ 227527 h 1613059"/>
              <a:gd name="connsiteX8" fmla="*/ 2871956 w 2968186"/>
              <a:gd name="connsiteY8" fmla="*/ 161871 h 1613059"/>
              <a:gd name="connsiteX9" fmla="*/ 2660263 w 2968186"/>
              <a:gd name="connsiteY9" fmla="*/ 359124 h 1613059"/>
              <a:gd name="connsiteX10" fmla="*/ 2034664 w 2968186"/>
              <a:gd name="connsiteY10" fmla="*/ 1128523 h 1613059"/>
              <a:gd name="connsiteX11" fmla="*/ 0 w 2968186"/>
              <a:gd name="connsiteY11" fmla="*/ 1613059 h 1613059"/>
              <a:gd name="connsiteX0" fmla="*/ 0 w 2968186"/>
              <a:gd name="connsiteY0" fmla="*/ 1613059 h 1613059"/>
              <a:gd name="connsiteX1" fmla="*/ 16997 w 2968186"/>
              <a:gd name="connsiteY1" fmla="*/ 1447596 h 1613059"/>
              <a:gd name="connsiteX2" fmla="*/ 1930161 w 2968186"/>
              <a:gd name="connsiteY2" fmla="*/ 1032308 h 1613059"/>
              <a:gd name="connsiteX3" fmla="*/ 2625429 w 2968186"/>
              <a:gd name="connsiteY3" fmla="*/ 193661 h 1613059"/>
              <a:gd name="connsiteX4" fmla="*/ 2871956 w 2968186"/>
              <a:gd name="connsiteY4" fmla="*/ 65656 h 1613059"/>
              <a:gd name="connsiteX5" fmla="*/ 2871956 w 2968186"/>
              <a:gd name="connsiteY5" fmla="*/ 0 h 1613059"/>
              <a:gd name="connsiteX6" fmla="*/ 2968186 w 2968186"/>
              <a:gd name="connsiteY6" fmla="*/ 113763 h 1613059"/>
              <a:gd name="connsiteX7" fmla="*/ 2871956 w 2968186"/>
              <a:gd name="connsiteY7" fmla="*/ 227527 h 1613059"/>
              <a:gd name="connsiteX8" fmla="*/ 2871956 w 2968186"/>
              <a:gd name="connsiteY8" fmla="*/ 161871 h 1613059"/>
              <a:gd name="connsiteX9" fmla="*/ 2660263 w 2968186"/>
              <a:gd name="connsiteY9" fmla="*/ 359124 h 1613059"/>
              <a:gd name="connsiteX10" fmla="*/ 2034664 w 2968186"/>
              <a:gd name="connsiteY10" fmla="*/ 1128523 h 1613059"/>
              <a:gd name="connsiteX11" fmla="*/ 0 w 2968186"/>
              <a:gd name="connsiteY11" fmla="*/ 1613059 h 1613059"/>
              <a:gd name="connsiteX0" fmla="*/ 0 w 2968186"/>
              <a:gd name="connsiteY0" fmla="*/ 1613059 h 1613059"/>
              <a:gd name="connsiteX1" fmla="*/ 16997 w 2968186"/>
              <a:gd name="connsiteY1" fmla="*/ 1447596 h 1613059"/>
              <a:gd name="connsiteX2" fmla="*/ 1930161 w 2968186"/>
              <a:gd name="connsiteY2" fmla="*/ 1032308 h 1613059"/>
              <a:gd name="connsiteX3" fmla="*/ 2625429 w 2968186"/>
              <a:gd name="connsiteY3" fmla="*/ 193661 h 1613059"/>
              <a:gd name="connsiteX4" fmla="*/ 2871956 w 2968186"/>
              <a:gd name="connsiteY4" fmla="*/ 65656 h 1613059"/>
              <a:gd name="connsiteX5" fmla="*/ 2871956 w 2968186"/>
              <a:gd name="connsiteY5" fmla="*/ 0 h 1613059"/>
              <a:gd name="connsiteX6" fmla="*/ 2968186 w 2968186"/>
              <a:gd name="connsiteY6" fmla="*/ 113763 h 1613059"/>
              <a:gd name="connsiteX7" fmla="*/ 2871956 w 2968186"/>
              <a:gd name="connsiteY7" fmla="*/ 227527 h 1613059"/>
              <a:gd name="connsiteX8" fmla="*/ 2871956 w 2968186"/>
              <a:gd name="connsiteY8" fmla="*/ 161871 h 1613059"/>
              <a:gd name="connsiteX9" fmla="*/ 2660263 w 2968186"/>
              <a:gd name="connsiteY9" fmla="*/ 359124 h 1613059"/>
              <a:gd name="connsiteX10" fmla="*/ 2034664 w 2968186"/>
              <a:gd name="connsiteY10" fmla="*/ 1128523 h 1613059"/>
              <a:gd name="connsiteX11" fmla="*/ 0 w 2968186"/>
              <a:gd name="connsiteY11" fmla="*/ 1613059 h 1613059"/>
              <a:gd name="connsiteX0" fmla="*/ 0 w 2968186"/>
              <a:gd name="connsiteY0" fmla="*/ 1613059 h 1613059"/>
              <a:gd name="connsiteX1" fmla="*/ 16997 w 2968186"/>
              <a:gd name="connsiteY1" fmla="*/ 1447596 h 1613059"/>
              <a:gd name="connsiteX2" fmla="*/ 1930161 w 2968186"/>
              <a:gd name="connsiteY2" fmla="*/ 1032308 h 1613059"/>
              <a:gd name="connsiteX3" fmla="*/ 2625429 w 2968186"/>
              <a:gd name="connsiteY3" fmla="*/ 193661 h 1613059"/>
              <a:gd name="connsiteX4" fmla="*/ 2871956 w 2968186"/>
              <a:gd name="connsiteY4" fmla="*/ 65656 h 1613059"/>
              <a:gd name="connsiteX5" fmla="*/ 2871956 w 2968186"/>
              <a:gd name="connsiteY5" fmla="*/ 0 h 1613059"/>
              <a:gd name="connsiteX6" fmla="*/ 2968186 w 2968186"/>
              <a:gd name="connsiteY6" fmla="*/ 113763 h 1613059"/>
              <a:gd name="connsiteX7" fmla="*/ 2871956 w 2968186"/>
              <a:gd name="connsiteY7" fmla="*/ 227527 h 1613059"/>
              <a:gd name="connsiteX8" fmla="*/ 2871956 w 2968186"/>
              <a:gd name="connsiteY8" fmla="*/ 161871 h 1613059"/>
              <a:gd name="connsiteX9" fmla="*/ 2660263 w 2968186"/>
              <a:gd name="connsiteY9" fmla="*/ 359124 h 1613059"/>
              <a:gd name="connsiteX10" fmla="*/ 2034664 w 2968186"/>
              <a:gd name="connsiteY10" fmla="*/ 1128523 h 1613059"/>
              <a:gd name="connsiteX11" fmla="*/ 0 w 2968186"/>
              <a:gd name="connsiteY11" fmla="*/ 1613059 h 1613059"/>
              <a:gd name="connsiteX0" fmla="*/ 0 w 2968186"/>
              <a:gd name="connsiteY0" fmla="*/ 1613059 h 1613059"/>
              <a:gd name="connsiteX1" fmla="*/ 16997 w 2968186"/>
              <a:gd name="connsiteY1" fmla="*/ 1447596 h 1613059"/>
              <a:gd name="connsiteX2" fmla="*/ 1930161 w 2968186"/>
              <a:gd name="connsiteY2" fmla="*/ 1032308 h 1613059"/>
              <a:gd name="connsiteX3" fmla="*/ 2625429 w 2968186"/>
              <a:gd name="connsiteY3" fmla="*/ 193661 h 1613059"/>
              <a:gd name="connsiteX4" fmla="*/ 2871956 w 2968186"/>
              <a:gd name="connsiteY4" fmla="*/ 65656 h 1613059"/>
              <a:gd name="connsiteX5" fmla="*/ 2871956 w 2968186"/>
              <a:gd name="connsiteY5" fmla="*/ 0 h 1613059"/>
              <a:gd name="connsiteX6" fmla="*/ 2968186 w 2968186"/>
              <a:gd name="connsiteY6" fmla="*/ 113763 h 1613059"/>
              <a:gd name="connsiteX7" fmla="*/ 2871956 w 2968186"/>
              <a:gd name="connsiteY7" fmla="*/ 227527 h 1613059"/>
              <a:gd name="connsiteX8" fmla="*/ 2871956 w 2968186"/>
              <a:gd name="connsiteY8" fmla="*/ 161871 h 1613059"/>
              <a:gd name="connsiteX9" fmla="*/ 2660263 w 2968186"/>
              <a:gd name="connsiteY9" fmla="*/ 359124 h 1613059"/>
              <a:gd name="connsiteX10" fmla="*/ 2034664 w 2968186"/>
              <a:gd name="connsiteY10" fmla="*/ 1128523 h 1613059"/>
              <a:gd name="connsiteX11" fmla="*/ 0 w 2968186"/>
              <a:gd name="connsiteY11" fmla="*/ 1613059 h 1613059"/>
              <a:gd name="connsiteX0" fmla="*/ 0 w 2968186"/>
              <a:gd name="connsiteY0" fmla="*/ 1613059 h 1613059"/>
              <a:gd name="connsiteX1" fmla="*/ 16997 w 2968186"/>
              <a:gd name="connsiteY1" fmla="*/ 1447596 h 1613059"/>
              <a:gd name="connsiteX2" fmla="*/ 1930161 w 2968186"/>
              <a:gd name="connsiteY2" fmla="*/ 1032308 h 1613059"/>
              <a:gd name="connsiteX3" fmla="*/ 2590504 w 2968186"/>
              <a:gd name="connsiteY3" fmla="*/ 200011 h 1613059"/>
              <a:gd name="connsiteX4" fmla="*/ 2871956 w 2968186"/>
              <a:gd name="connsiteY4" fmla="*/ 65656 h 1613059"/>
              <a:gd name="connsiteX5" fmla="*/ 2871956 w 2968186"/>
              <a:gd name="connsiteY5" fmla="*/ 0 h 1613059"/>
              <a:gd name="connsiteX6" fmla="*/ 2968186 w 2968186"/>
              <a:gd name="connsiteY6" fmla="*/ 113763 h 1613059"/>
              <a:gd name="connsiteX7" fmla="*/ 2871956 w 2968186"/>
              <a:gd name="connsiteY7" fmla="*/ 227527 h 1613059"/>
              <a:gd name="connsiteX8" fmla="*/ 2871956 w 2968186"/>
              <a:gd name="connsiteY8" fmla="*/ 161871 h 1613059"/>
              <a:gd name="connsiteX9" fmla="*/ 2660263 w 2968186"/>
              <a:gd name="connsiteY9" fmla="*/ 359124 h 1613059"/>
              <a:gd name="connsiteX10" fmla="*/ 2034664 w 2968186"/>
              <a:gd name="connsiteY10" fmla="*/ 1128523 h 1613059"/>
              <a:gd name="connsiteX11" fmla="*/ 0 w 2968186"/>
              <a:gd name="connsiteY11" fmla="*/ 1613059 h 1613059"/>
              <a:gd name="connsiteX0" fmla="*/ 0 w 2968186"/>
              <a:gd name="connsiteY0" fmla="*/ 1613059 h 1613059"/>
              <a:gd name="connsiteX1" fmla="*/ 16997 w 2968186"/>
              <a:gd name="connsiteY1" fmla="*/ 1447596 h 1613059"/>
              <a:gd name="connsiteX2" fmla="*/ 1930161 w 2968186"/>
              <a:gd name="connsiteY2" fmla="*/ 1032308 h 1613059"/>
              <a:gd name="connsiteX3" fmla="*/ 2590504 w 2968186"/>
              <a:gd name="connsiteY3" fmla="*/ 200011 h 1613059"/>
              <a:gd name="connsiteX4" fmla="*/ 2871956 w 2968186"/>
              <a:gd name="connsiteY4" fmla="*/ 65656 h 1613059"/>
              <a:gd name="connsiteX5" fmla="*/ 2871956 w 2968186"/>
              <a:gd name="connsiteY5" fmla="*/ 0 h 1613059"/>
              <a:gd name="connsiteX6" fmla="*/ 2968186 w 2968186"/>
              <a:gd name="connsiteY6" fmla="*/ 113763 h 1613059"/>
              <a:gd name="connsiteX7" fmla="*/ 2871956 w 2968186"/>
              <a:gd name="connsiteY7" fmla="*/ 227527 h 1613059"/>
              <a:gd name="connsiteX8" fmla="*/ 2871956 w 2968186"/>
              <a:gd name="connsiteY8" fmla="*/ 161871 h 1613059"/>
              <a:gd name="connsiteX9" fmla="*/ 2634863 w 2968186"/>
              <a:gd name="connsiteY9" fmla="*/ 301974 h 1613059"/>
              <a:gd name="connsiteX10" fmla="*/ 2034664 w 2968186"/>
              <a:gd name="connsiteY10" fmla="*/ 1128523 h 1613059"/>
              <a:gd name="connsiteX11" fmla="*/ 0 w 2968186"/>
              <a:gd name="connsiteY11" fmla="*/ 1613059 h 1613059"/>
              <a:gd name="connsiteX0" fmla="*/ 0 w 2968186"/>
              <a:gd name="connsiteY0" fmla="*/ 1613059 h 1613059"/>
              <a:gd name="connsiteX1" fmla="*/ 16997 w 2968186"/>
              <a:gd name="connsiteY1" fmla="*/ 1447596 h 1613059"/>
              <a:gd name="connsiteX2" fmla="*/ 1930161 w 2968186"/>
              <a:gd name="connsiteY2" fmla="*/ 1032308 h 1613059"/>
              <a:gd name="connsiteX3" fmla="*/ 2590504 w 2968186"/>
              <a:gd name="connsiteY3" fmla="*/ 200011 h 1613059"/>
              <a:gd name="connsiteX4" fmla="*/ 2871956 w 2968186"/>
              <a:gd name="connsiteY4" fmla="*/ 65656 h 1613059"/>
              <a:gd name="connsiteX5" fmla="*/ 2871956 w 2968186"/>
              <a:gd name="connsiteY5" fmla="*/ 0 h 1613059"/>
              <a:gd name="connsiteX6" fmla="*/ 2968186 w 2968186"/>
              <a:gd name="connsiteY6" fmla="*/ 113763 h 1613059"/>
              <a:gd name="connsiteX7" fmla="*/ 2871956 w 2968186"/>
              <a:gd name="connsiteY7" fmla="*/ 227527 h 1613059"/>
              <a:gd name="connsiteX8" fmla="*/ 2871956 w 2968186"/>
              <a:gd name="connsiteY8" fmla="*/ 161871 h 1613059"/>
              <a:gd name="connsiteX9" fmla="*/ 2634863 w 2968186"/>
              <a:gd name="connsiteY9" fmla="*/ 301974 h 1613059"/>
              <a:gd name="connsiteX10" fmla="*/ 2034664 w 2968186"/>
              <a:gd name="connsiteY10" fmla="*/ 1128523 h 1613059"/>
              <a:gd name="connsiteX11" fmla="*/ 0 w 2968186"/>
              <a:gd name="connsiteY11" fmla="*/ 1613059 h 1613059"/>
              <a:gd name="connsiteX0" fmla="*/ 0 w 2968186"/>
              <a:gd name="connsiteY0" fmla="*/ 1613059 h 1613059"/>
              <a:gd name="connsiteX1" fmla="*/ 16997 w 2968186"/>
              <a:gd name="connsiteY1" fmla="*/ 1447596 h 1613059"/>
              <a:gd name="connsiteX2" fmla="*/ 1930161 w 2968186"/>
              <a:gd name="connsiteY2" fmla="*/ 1032308 h 1613059"/>
              <a:gd name="connsiteX3" fmla="*/ 2590504 w 2968186"/>
              <a:gd name="connsiteY3" fmla="*/ 200011 h 1613059"/>
              <a:gd name="connsiteX4" fmla="*/ 2871956 w 2968186"/>
              <a:gd name="connsiteY4" fmla="*/ 65656 h 1613059"/>
              <a:gd name="connsiteX5" fmla="*/ 2871956 w 2968186"/>
              <a:gd name="connsiteY5" fmla="*/ 0 h 1613059"/>
              <a:gd name="connsiteX6" fmla="*/ 2968186 w 2968186"/>
              <a:gd name="connsiteY6" fmla="*/ 113763 h 1613059"/>
              <a:gd name="connsiteX7" fmla="*/ 2871956 w 2968186"/>
              <a:gd name="connsiteY7" fmla="*/ 227527 h 1613059"/>
              <a:gd name="connsiteX8" fmla="*/ 2871956 w 2968186"/>
              <a:gd name="connsiteY8" fmla="*/ 161871 h 1613059"/>
              <a:gd name="connsiteX9" fmla="*/ 2634863 w 2968186"/>
              <a:gd name="connsiteY9" fmla="*/ 301974 h 1613059"/>
              <a:gd name="connsiteX10" fmla="*/ 1974339 w 2968186"/>
              <a:gd name="connsiteY10" fmla="*/ 1109473 h 1613059"/>
              <a:gd name="connsiteX11" fmla="*/ 0 w 2968186"/>
              <a:gd name="connsiteY11" fmla="*/ 1613059 h 1613059"/>
              <a:gd name="connsiteX0" fmla="*/ 2053 w 2970239"/>
              <a:gd name="connsiteY0" fmla="*/ 1613059 h 1613059"/>
              <a:gd name="connsiteX1" fmla="*/ 0 w 2970239"/>
              <a:gd name="connsiteY1" fmla="*/ 1498396 h 1613059"/>
              <a:gd name="connsiteX2" fmla="*/ 1932214 w 2970239"/>
              <a:gd name="connsiteY2" fmla="*/ 1032308 h 1613059"/>
              <a:gd name="connsiteX3" fmla="*/ 2592557 w 2970239"/>
              <a:gd name="connsiteY3" fmla="*/ 200011 h 1613059"/>
              <a:gd name="connsiteX4" fmla="*/ 2874009 w 2970239"/>
              <a:gd name="connsiteY4" fmla="*/ 65656 h 1613059"/>
              <a:gd name="connsiteX5" fmla="*/ 2874009 w 2970239"/>
              <a:gd name="connsiteY5" fmla="*/ 0 h 1613059"/>
              <a:gd name="connsiteX6" fmla="*/ 2970239 w 2970239"/>
              <a:gd name="connsiteY6" fmla="*/ 113763 h 1613059"/>
              <a:gd name="connsiteX7" fmla="*/ 2874009 w 2970239"/>
              <a:gd name="connsiteY7" fmla="*/ 227527 h 1613059"/>
              <a:gd name="connsiteX8" fmla="*/ 2874009 w 2970239"/>
              <a:gd name="connsiteY8" fmla="*/ 161871 h 1613059"/>
              <a:gd name="connsiteX9" fmla="*/ 2636916 w 2970239"/>
              <a:gd name="connsiteY9" fmla="*/ 301974 h 1613059"/>
              <a:gd name="connsiteX10" fmla="*/ 1976392 w 2970239"/>
              <a:gd name="connsiteY10" fmla="*/ 1109473 h 1613059"/>
              <a:gd name="connsiteX11" fmla="*/ 2053 w 2970239"/>
              <a:gd name="connsiteY11" fmla="*/ 1613059 h 1613059"/>
              <a:gd name="connsiteX0" fmla="*/ 2053 w 2970239"/>
              <a:gd name="connsiteY0" fmla="*/ 1613059 h 1613059"/>
              <a:gd name="connsiteX1" fmla="*/ 0 w 2970239"/>
              <a:gd name="connsiteY1" fmla="*/ 1498396 h 1613059"/>
              <a:gd name="connsiteX2" fmla="*/ 1932214 w 2970239"/>
              <a:gd name="connsiteY2" fmla="*/ 1032308 h 1613059"/>
              <a:gd name="connsiteX3" fmla="*/ 2614782 w 2970239"/>
              <a:gd name="connsiteY3" fmla="*/ 219061 h 1613059"/>
              <a:gd name="connsiteX4" fmla="*/ 2874009 w 2970239"/>
              <a:gd name="connsiteY4" fmla="*/ 65656 h 1613059"/>
              <a:gd name="connsiteX5" fmla="*/ 2874009 w 2970239"/>
              <a:gd name="connsiteY5" fmla="*/ 0 h 1613059"/>
              <a:gd name="connsiteX6" fmla="*/ 2970239 w 2970239"/>
              <a:gd name="connsiteY6" fmla="*/ 113763 h 1613059"/>
              <a:gd name="connsiteX7" fmla="*/ 2874009 w 2970239"/>
              <a:gd name="connsiteY7" fmla="*/ 227527 h 1613059"/>
              <a:gd name="connsiteX8" fmla="*/ 2874009 w 2970239"/>
              <a:gd name="connsiteY8" fmla="*/ 161871 h 1613059"/>
              <a:gd name="connsiteX9" fmla="*/ 2636916 w 2970239"/>
              <a:gd name="connsiteY9" fmla="*/ 301974 h 1613059"/>
              <a:gd name="connsiteX10" fmla="*/ 1976392 w 2970239"/>
              <a:gd name="connsiteY10" fmla="*/ 1109473 h 1613059"/>
              <a:gd name="connsiteX11" fmla="*/ 2053 w 2970239"/>
              <a:gd name="connsiteY11" fmla="*/ 1613059 h 1613059"/>
              <a:gd name="connsiteX0" fmla="*/ 2053 w 2970239"/>
              <a:gd name="connsiteY0" fmla="*/ 1613059 h 1613059"/>
              <a:gd name="connsiteX1" fmla="*/ 0 w 2970239"/>
              <a:gd name="connsiteY1" fmla="*/ 1498396 h 1613059"/>
              <a:gd name="connsiteX2" fmla="*/ 1932214 w 2970239"/>
              <a:gd name="connsiteY2" fmla="*/ 1032308 h 1613059"/>
              <a:gd name="connsiteX3" fmla="*/ 2614782 w 2970239"/>
              <a:gd name="connsiteY3" fmla="*/ 219061 h 1613059"/>
              <a:gd name="connsiteX4" fmla="*/ 2874009 w 2970239"/>
              <a:gd name="connsiteY4" fmla="*/ 65656 h 1613059"/>
              <a:gd name="connsiteX5" fmla="*/ 2874009 w 2970239"/>
              <a:gd name="connsiteY5" fmla="*/ 0 h 1613059"/>
              <a:gd name="connsiteX6" fmla="*/ 2970239 w 2970239"/>
              <a:gd name="connsiteY6" fmla="*/ 113763 h 1613059"/>
              <a:gd name="connsiteX7" fmla="*/ 2874009 w 2970239"/>
              <a:gd name="connsiteY7" fmla="*/ 227527 h 1613059"/>
              <a:gd name="connsiteX8" fmla="*/ 2874009 w 2970239"/>
              <a:gd name="connsiteY8" fmla="*/ 161871 h 1613059"/>
              <a:gd name="connsiteX9" fmla="*/ 2636916 w 2970239"/>
              <a:gd name="connsiteY9" fmla="*/ 301974 h 1613059"/>
              <a:gd name="connsiteX10" fmla="*/ 1976392 w 2970239"/>
              <a:gd name="connsiteY10" fmla="*/ 1109473 h 1613059"/>
              <a:gd name="connsiteX11" fmla="*/ 2053 w 2970239"/>
              <a:gd name="connsiteY11" fmla="*/ 1613059 h 1613059"/>
              <a:gd name="connsiteX0" fmla="*/ 2053 w 2970239"/>
              <a:gd name="connsiteY0" fmla="*/ 1613059 h 1613059"/>
              <a:gd name="connsiteX1" fmla="*/ 0 w 2970239"/>
              <a:gd name="connsiteY1" fmla="*/ 1498396 h 1613059"/>
              <a:gd name="connsiteX2" fmla="*/ 1932214 w 2970239"/>
              <a:gd name="connsiteY2" fmla="*/ 1032308 h 1613059"/>
              <a:gd name="connsiteX3" fmla="*/ 2614782 w 2970239"/>
              <a:gd name="connsiteY3" fmla="*/ 190486 h 1613059"/>
              <a:gd name="connsiteX4" fmla="*/ 2874009 w 2970239"/>
              <a:gd name="connsiteY4" fmla="*/ 65656 h 1613059"/>
              <a:gd name="connsiteX5" fmla="*/ 2874009 w 2970239"/>
              <a:gd name="connsiteY5" fmla="*/ 0 h 1613059"/>
              <a:gd name="connsiteX6" fmla="*/ 2970239 w 2970239"/>
              <a:gd name="connsiteY6" fmla="*/ 113763 h 1613059"/>
              <a:gd name="connsiteX7" fmla="*/ 2874009 w 2970239"/>
              <a:gd name="connsiteY7" fmla="*/ 227527 h 1613059"/>
              <a:gd name="connsiteX8" fmla="*/ 2874009 w 2970239"/>
              <a:gd name="connsiteY8" fmla="*/ 161871 h 1613059"/>
              <a:gd name="connsiteX9" fmla="*/ 2636916 w 2970239"/>
              <a:gd name="connsiteY9" fmla="*/ 301974 h 1613059"/>
              <a:gd name="connsiteX10" fmla="*/ 1976392 w 2970239"/>
              <a:gd name="connsiteY10" fmla="*/ 1109473 h 1613059"/>
              <a:gd name="connsiteX11" fmla="*/ 2053 w 2970239"/>
              <a:gd name="connsiteY11" fmla="*/ 1613059 h 1613059"/>
              <a:gd name="connsiteX0" fmla="*/ 2053 w 2970239"/>
              <a:gd name="connsiteY0" fmla="*/ 1613059 h 1613059"/>
              <a:gd name="connsiteX1" fmla="*/ 0 w 2970239"/>
              <a:gd name="connsiteY1" fmla="*/ 1498396 h 1613059"/>
              <a:gd name="connsiteX2" fmla="*/ 1932214 w 2970239"/>
              <a:gd name="connsiteY2" fmla="*/ 1032308 h 1613059"/>
              <a:gd name="connsiteX3" fmla="*/ 2630657 w 2970239"/>
              <a:gd name="connsiteY3" fmla="*/ 168261 h 1613059"/>
              <a:gd name="connsiteX4" fmla="*/ 2874009 w 2970239"/>
              <a:gd name="connsiteY4" fmla="*/ 65656 h 1613059"/>
              <a:gd name="connsiteX5" fmla="*/ 2874009 w 2970239"/>
              <a:gd name="connsiteY5" fmla="*/ 0 h 1613059"/>
              <a:gd name="connsiteX6" fmla="*/ 2970239 w 2970239"/>
              <a:gd name="connsiteY6" fmla="*/ 113763 h 1613059"/>
              <a:gd name="connsiteX7" fmla="*/ 2874009 w 2970239"/>
              <a:gd name="connsiteY7" fmla="*/ 227527 h 1613059"/>
              <a:gd name="connsiteX8" fmla="*/ 2874009 w 2970239"/>
              <a:gd name="connsiteY8" fmla="*/ 161871 h 1613059"/>
              <a:gd name="connsiteX9" fmla="*/ 2636916 w 2970239"/>
              <a:gd name="connsiteY9" fmla="*/ 301974 h 1613059"/>
              <a:gd name="connsiteX10" fmla="*/ 1976392 w 2970239"/>
              <a:gd name="connsiteY10" fmla="*/ 1109473 h 1613059"/>
              <a:gd name="connsiteX11" fmla="*/ 2053 w 2970239"/>
              <a:gd name="connsiteY11" fmla="*/ 1613059 h 1613059"/>
              <a:gd name="connsiteX0" fmla="*/ 2053 w 2970239"/>
              <a:gd name="connsiteY0" fmla="*/ 1613059 h 1613059"/>
              <a:gd name="connsiteX1" fmla="*/ 0 w 2970239"/>
              <a:gd name="connsiteY1" fmla="*/ 1498396 h 1613059"/>
              <a:gd name="connsiteX2" fmla="*/ 1932214 w 2970239"/>
              <a:gd name="connsiteY2" fmla="*/ 1032308 h 1613059"/>
              <a:gd name="connsiteX3" fmla="*/ 2630657 w 2970239"/>
              <a:gd name="connsiteY3" fmla="*/ 168261 h 1613059"/>
              <a:gd name="connsiteX4" fmla="*/ 2874009 w 2970239"/>
              <a:gd name="connsiteY4" fmla="*/ 65656 h 1613059"/>
              <a:gd name="connsiteX5" fmla="*/ 2874009 w 2970239"/>
              <a:gd name="connsiteY5" fmla="*/ 0 h 1613059"/>
              <a:gd name="connsiteX6" fmla="*/ 2970239 w 2970239"/>
              <a:gd name="connsiteY6" fmla="*/ 113763 h 1613059"/>
              <a:gd name="connsiteX7" fmla="*/ 2874009 w 2970239"/>
              <a:gd name="connsiteY7" fmla="*/ 227527 h 1613059"/>
              <a:gd name="connsiteX8" fmla="*/ 2874009 w 2970239"/>
              <a:gd name="connsiteY8" fmla="*/ 161871 h 1613059"/>
              <a:gd name="connsiteX9" fmla="*/ 2636916 w 2970239"/>
              <a:gd name="connsiteY9" fmla="*/ 301974 h 1613059"/>
              <a:gd name="connsiteX10" fmla="*/ 1976392 w 2970239"/>
              <a:gd name="connsiteY10" fmla="*/ 1109473 h 1613059"/>
              <a:gd name="connsiteX11" fmla="*/ 2053 w 2970239"/>
              <a:gd name="connsiteY11" fmla="*/ 1613059 h 1613059"/>
              <a:gd name="connsiteX0" fmla="*/ 2053 w 2970239"/>
              <a:gd name="connsiteY0" fmla="*/ 1613059 h 1613059"/>
              <a:gd name="connsiteX1" fmla="*/ 0 w 2970239"/>
              <a:gd name="connsiteY1" fmla="*/ 1498396 h 1613059"/>
              <a:gd name="connsiteX2" fmla="*/ 1932214 w 2970239"/>
              <a:gd name="connsiteY2" fmla="*/ 1032308 h 1613059"/>
              <a:gd name="connsiteX3" fmla="*/ 2630657 w 2970239"/>
              <a:gd name="connsiteY3" fmla="*/ 168261 h 1613059"/>
              <a:gd name="connsiteX4" fmla="*/ 2874009 w 2970239"/>
              <a:gd name="connsiteY4" fmla="*/ 65656 h 1613059"/>
              <a:gd name="connsiteX5" fmla="*/ 2874009 w 2970239"/>
              <a:gd name="connsiteY5" fmla="*/ 0 h 1613059"/>
              <a:gd name="connsiteX6" fmla="*/ 2970239 w 2970239"/>
              <a:gd name="connsiteY6" fmla="*/ 113763 h 1613059"/>
              <a:gd name="connsiteX7" fmla="*/ 2874009 w 2970239"/>
              <a:gd name="connsiteY7" fmla="*/ 227527 h 1613059"/>
              <a:gd name="connsiteX8" fmla="*/ 2874009 w 2970239"/>
              <a:gd name="connsiteY8" fmla="*/ 161871 h 1613059"/>
              <a:gd name="connsiteX9" fmla="*/ 2636916 w 2970239"/>
              <a:gd name="connsiteY9" fmla="*/ 301974 h 1613059"/>
              <a:gd name="connsiteX10" fmla="*/ 1976392 w 2970239"/>
              <a:gd name="connsiteY10" fmla="*/ 1109473 h 1613059"/>
              <a:gd name="connsiteX11" fmla="*/ 2053 w 2970239"/>
              <a:gd name="connsiteY11" fmla="*/ 1613059 h 1613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970239" h="1613059">
                <a:moveTo>
                  <a:pt x="2053" y="1613059"/>
                </a:moveTo>
                <a:cubicBezTo>
                  <a:pt x="1369" y="1574838"/>
                  <a:pt x="684" y="1536617"/>
                  <a:pt x="0" y="1498396"/>
                </a:cubicBezTo>
                <a:cubicBezTo>
                  <a:pt x="292735" y="1504655"/>
                  <a:pt x="1519171" y="1279397"/>
                  <a:pt x="1932214" y="1032308"/>
                </a:cubicBezTo>
                <a:cubicBezTo>
                  <a:pt x="2345257" y="785219"/>
                  <a:pt x="2537191" y="237295"/>
                  <a:pt x="2630657" y="168261"/>
                </a:cubicBezTo>
                <a:cubicBezTo>
                  <a:pt x="2724123" y="99227"/>
                  <a:pt x="2818498" y="79246"/>
                  <a:pt x="2874009" y="65656"/>
                </a:cubicBezTo>
                <a:lnTo>
                  <a:pt x="2874009" y="0"/>
                </a:lnTo>
                <a:lnTo>
                  <a:pt x="2970239" y="113763"/>
                </a:lnTo>
                <a:lnTo>
                  <a:pt x="2874009" y="227527"/>
                </a:lnTo>
                <a:lnTo>
                  <a:pt x="2874009" y="161871"/>
                </a:lnTo>
                <a:cubicBezTo>
                  <a:pt x="2834494" y="174279"/>
                  <a:pt x="2786519" y="144040"/>
                  <a:pt x="2636916" y="301974"/>
                </a:cubicBezTo>
                <a:cubicBezTo>
                  <a:pt x="2487313" y="459908"/>
                  <a:pt x="2412361" y="859209"/>
                  <a:pt x="1976392" y="1109473"/>
                </a:cubicBezTo>
                <a:cubicBezTo>
                  <a:pt x="1540423" y="1359737"/>
                  <a:pt x="437482" y="1599005"/>
                  <a:pt x="2053" y="1613059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78" name="群組 77">
            <a:extLst>
              <a:ext uri="{FF2B5EF4-FFF2-40B4-BE49-F238E27FC236}">
                <a16:creationId xmlns:a16="http://schemas.microsoft.com/office/drawing/2014/main" id="{C5F8BBED-CC1F-FD91-9892-3B949B0B4B2E}"/>
              </a:ext>
            </a:extLst>
          </p:cNvPr>
          <p:cNvGrpSpPr/>
          <p:nvPr/>
        </p:nvGrpSpPr>
        <p:grpSpPr>
          <a:xfrm>
            <a:off x="8559974" y="3688887"/>
            <a:ext cx="421911" cy="307777"/>
            <a:chOff x="8506734" y="226844"/>
            <a:chExt cx="560773" cy="422646"/>
          </a:xfrm>
        </p:grpSpPr>
        <p:sp>
          <p:nvSpPr>
            <p:cNvPr id="79" name="橢圓 78">
              <a:extLst>
                <a:ext uri="{FF2B5EF4-FFF2-40B4-BE49-F238E27FC236}">
                  <a16:creationId xmlns:a16="http://schemas.microsoft.com/office/drawing/2014/main" id="{03DA9528-95B1-068F-BBB7-153FDB00E4C1}"/>
                </a:ext>
              </a:extLst>
            </p:cNvPr>
            <p:cNvSpPr/>
            <p:nvPr/>
          </p:nvSpPr>
          <p:spPr>
            <a:xfrm>
              <a:off x="8619651" y="274346"/>
              <a:ext cx="334940" cy="334940"/>
            </a:xfrm>
            <a:prstGeom prst="ellipse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>
                <a:solidFill>
                  <a:schemeClr val="accent4"/>
                </a:solidFill>
              </a:endParaRPr>
            </a:p>
          </p:txBody>
        </p:sp>
        <p:sp>
          <p:nvSpPr>
            <p:cNvPr id="80" name="文字方塊 79">
              <a:extLst>
                <a:ext uri="{FF2B5EF4-FFF2-40B4-BE49-F238E27FC236}">
                  <a16:creationId xmlns:a16="http://schemas.microsoft.com/office/drawing/2014/main" id="{8A1465BF-FFF2-E0A9-0256-9E2588702FC5}"/>
                </a:ext>
              </a:extLst>
            </p:cNvPr>
            <p:cNvSpPr txBox="1"/>
            <p:nvPr/>
          </p:nvSpPr>
          <p:spPr>
            <a:xfrm>
              <a:off x="8506734" y="226844"/>
              <a:ext cx="560773" cy="422646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zh-TW" sz="1400">
                  <a:solidFill>
                    <a:schemeClr val="accent4"/>
                  </a:solidFill>
                </a:rPr>
                <a:t>3-2</a:t>
              </a:r>
              <a:endParaRPr lang="zh-TW" altLang="en-US" sz="1400">
                <a:solidFill>
                  <a:schemeClr val="accent4"/>
                </a:solidFill>
              </a:endParaRPr>
            </a:p>
          </p:txBody>
        </p:sp>
      </p:grpSp>
      <p:grpSp>
        <p:nvGrpSpPr>
          <p:cNvPr id="93" name="群組 92">
            <a:extLst>
              <a:ext uri="{FF2B5EF4-FFF2-40B4-BE49-F238E27FC236}">
                <a16:creationId xmlns:a16="http://schemas.microsoft.com/office/drawing/2014/main" id="{C4E29136-D218-C961-A191-2611002213C3}"/>
              </a:ext>
            </a:extLst>
          </p:cNvPr>
          <p:cNvGrpSpPr/>
          <p:nvPr/>
        </p:nvGrpSpPr>
        <p:grpSpPr>
          <a:xfrm>
            <a:off x="8280636" y="3712864"/>
            <a:ext cx="421911" cy="307777"/>
            <a:chOff x="8506735" y="224272"/>
            <a:chExt cx="560773" cy="422646"/>
          </a:xfrm>
        </p:grpSpPr>
        <p:sp>
          <p:nvSpPr>
            <p:cNvPr id="98" name="橢圓 97">
              <a:extLst>
                <a:ext uri="{FF2B5EF4-FFF2-40B4-BE49-F238E27FC236}">
                  <a16:creationId xmlns:a16="http://schemas.microsoft.com/office/drawing/2014/main" id="{508D6EC2-677D-5A65-37F1-89B900505D74}"/>
                </a:ext>
              </a:extLst>
            </p:cNvPr>
            <p:cNvSpPr/>
            <p:nvPr/>
          </p:nvSpPr>
          <p:spPr>
            <a:xfrm>
              <a:off x="8619651" y="274346"/>
              <a:ext cx="334940" cy="334940"/>
            </a:xfrm>
            <a:prstGeom prst="ellipse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>
                <a:solidFill>
                  <a:schemeClr val="accent4"/>
                </a:solidFill>
              </a:endParaRPr>
            </a:p>
          </p:txBody>
        </p:sp>
        <p:sp>
          <p:nvSpPr>
            <p:cNvPr id="99" name="文字方塊 98">
              <a:extLst>
                <a:ext uri="{FF2B5EF4-FFF2-40B4-BE49-F238E27FC236}">
                  <a16:creationId xmlns:a16="http://schemas.microsoft.com/office/drawing/2014/main" id="{C5D0140C-0704-67FD-524D-296FFE572C83}"/>
                </a:ext>
              </a:extLst>
            </p:cNvPr>
            <p:cNvSpPr txBox="1"/>
            <p:nvPr/>
          </p:nvSpPr>
          <p:spPr>
            <a:xfrm>
              <a:off x="8506735" y="224272"/>
              <a:ext cx="560773" cy="422646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zh-TW" sz="1400">
                  <a:solidFill>
                    <a:schemeClr val="accent4"/>
                  </a:solidFill>
                </a:rPr>
                <a:t>6-2</a:t>
              </a:r>
              <a:endParaRPr lang="zh-TW" altLang="en-US" sz="1400">
                <a:solidFill>
                  <a:schemeClr val="accent4"/>
                </a:solidFill>
              </a:endParaRPr>
            </a:p>
          </p:txBody>
        </p:sp>
      </p:grpSp>
      <p:sp>
        <p:nvSpPr>
          <p:cNvPr id="100" name="文字方塊 99">
            <a:extLst>
              <a:ext uri="{FF2B5EF4-FFF2-40B4-BE49-F238E27FC236}">
                <a16:creationId xmlns:a16="http://schemas.microsoft.com/office/drawing/2014/main" id="{0254CFAD-AED0-9F00-FA7A-1571CEADC93B}"/>
              </a:ext>
            </a:extLst>
          </p:cNvPr>
          <p:cNvSpPr txBox="1"/>
          <p:nvPr/>
        </p:nvSpPr>
        <p:spPr>
          <a:xfrm>
            <a:off x="375191" y="6288668"/>
            <a:ext cx="800219" cy="461665"/>
          </a:xfrm>
          <a:prstGeom prst="rect">
            <a:avLst/>
          </a:prstGeom>
          <a:solidFill>
            <a:srgbClr val="FFFFFF">
              <a:alpha val="80000"/>
            </a:srgbClr>
          </a:solidFill>
        </p:spPr>
        <p:txBody>
          <a:bodyPr wrap="none" rtlCol="0" anchor="ctr">
            <a:spAutoFit/>
          </a:bodyPr>
          <a:lstStyle/>
          <a:p>
            <a:r>
              <a:rPr lang="zh-TW" altLang="en-US" sz="2400" b="1"/>
              <a:t>路口</a:t>
            </a:r>
            <a:endParaRPr lang="en-US" altLang="zh-TW" sz="2400" b="1"/>
          </a:p>
        </p:txBody>
      </p:sp>
    </p:spTree>
    <p:extLst>
      <p:ext uri="{BB962C8B-B14F-4D97-AF65-F5344CB8AC3E}">
        <p14:creationId xmlns:p14="http://schemas.microsoft.com/office/powerpoint/2010/main" val="1554940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94A91BDD-5680-A486-DBB4-BEB9B4D17F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/>
              <a:t>Thank you!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439634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42D76D9-D605-6809-128D-DDBA41F706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51C00A9-D9CE-BD2D-6E40-98A70E9686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/>
              <a:t>InterLux</a:t>
            </a:r>
            <a:r>
              <a:rPr lang="zh-TW" altLang="en-US"/>
              <a:t>應用方向整理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86A6DAB-CA54-F6AF-3649-62ECF5FE8B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67C480-1515-4254-9025-3853D21EC8D6}" type="datetime3">
              <a:rPr lang="en-US" altLang="zh-TW" smtClean="0"/>
              <a:pPr/>
              <a:t>15 August 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50825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1F6C5383-01A1-9608-DE0E-8555D32C8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應用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54E2B9FA-9E79-5EDE-EB5D-1E23AC8B6AA5}"/>
              </a:ext>
            </a:extLst>
          </p:cNvPr>
          <p:cNvSpPr txBox="1"/>
          <p:nvPr/>
        </p:nvSpPr>
        <p:spPr>
          <a:xfrm>
            <a:off x="838200" y="1144588"/>
            <a:ext cx="3762248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/>
              <a:t>辨識相關</a:t>
            </a:r>
            <a:endParaRPr lang="en-US" altLang="zh-TW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/>
              <a:t>交通監看</a:t>
            </a:r>
            <a:endParaRPr lang="en-US" altLang="zh-TW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/>
              <a:t>交通計數</a:t>
            </a:r>
            <a:endParaRPr lang="en-US" altLang="zh-TW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/>
              <a:t>號誌績效評估</a:t>
            </a:r>
            <a:r>
              <a:rPr lang="en-US" altLang="zh-TW"/>
              <a:t>SPM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/>
              <a:t>即時號控</a:t>
            </a:r>
            <a:endParaRPr lang="en-US" altLang="zh-TW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/>
          </a:p>
          <a:p>
            <a:r>
              <a:rPr lang="zh-TW" altLang="en-US"/>
              <a:t>車聯網相關</a:t>
            </a:r>
            <a:endParaRPr lang="en-US" altLang="zh-TW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/>
              <a:t>優先通行 </a:t>
            </a:r>
            <a:r>
              <a:rPr lang="en-US" altLang="zh-TW"/>
              <a:t>(Preferential Treatment)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/>
              <a:t>即時號誌資訊播送 </a:t>
            </a:r>
            <a:r>
              <a:rPr lang="en-US" altLang="zh-TW"/>
              <a:t>(GLOSA…)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/>
              <a:t>感測器資訊分享相關 </a:t>
            </a:r>
            <a:r>
              <a:rPr lang="en-US" altLang="zh-TW"/>
              <a:t>(…)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4615065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ECB0988-BE37-A1D9-2AEB-EF0BD3DE90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交通監看</a:t>
            </a:r>
            <a:br>
              <a:rPr lang="zh-TW" altLang="en-US"/>
            </a:br>
            <a:r>
              <a:rPr lang="zh-TW" altLang="en-US"/>
              <a:t>交通計數</a:t>
            </a:r>
            <a:br>
              <a:rPr lang="zh-TW" altLang="en-US"/>
            </a:br>
            <a:r>
              <a:rPr lang="zh-TW" altLang="en-US"/>
              <a:t>號誌績效評估</a:t>
            </a:r>
            <a:r>
              <a:rPr lang="en-US" altLang="zh-TW"/>
              <a:t>SPM</a:t>
            </a:r>
            <a:br>
              <a:rPr lang="en-US" altLang="zh-TW"/>
            </a:br>
            <a:r>
              <a:rPr lang="zh-TW" altLang="en-US"/>
              <a:t>即時號控</a:t>
            </a:r>
            <a:br>
              <a:rPr lang="zh-TW" altLang="en-US"/>
            </a:br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664AA62-03B2-154F-CFED-6B8025C44F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/>
              <a:t>辨識相關應用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30624D5-9258-1CFC-2935-B194CB1AAF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D5B10-7F0F-4A29-A088-F269036550CE}" type="datetime3">
              <a:rPr lang="en-US" altLang="zh-TW" smtClean="0"/>
              <a:pPr/>
              <a:t>15 August 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7861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7B3C90C-6175-BBEA-ACD3-D00172906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InterLux</a:t>
            </a:r>
            <a:r>
              <a:rPr lang="zh-TW" altLang="en-US"/>
              <a:t>硬體架構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4B980AA4-66EC-B27B-D4DF-A8B628636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6E290225-7458-4E5F-AFE5-E142CAAEBF37}" type="slidenum">
              <a:rPr lang="en-US" smtClean="0"/>
              <a:pPr algn="ctr"/>
              <a:t>4</a:t>
            </a:fld>
            <a:endParaRPr lang="en-US"/>
          </a:p>
        </p:txBody>
      </p:sp>
      <p:grpSp>
        <p:nvGrpSpPr>
          <p:cNvPr id="10" name="群組 9">
            <a:extLst>
              <a:ext uri="{FF2B5EF4-FFF2-40B4-BE49-F238E27FC236}">
                <a16:creationId xmlns:a16="http://schemas.microsoft.com/office/drawing/2014/main" id="{F9C48843-6000-370B-4B7E-3A346C2630CD}"/>
              </a:ext>
            </a:extLst>
          </p:cNvPr>
          <p:cNvGrpSpPr/>
          <p:nvPr/>
        </p:nvGrpSpPr>
        <p:grpSpPr>
          <a:xfrm>
            <a:off x="315686" y="1144588"/>
            <a:ext cx="11876314" cy="5713413"/>
            <a:chOff x="315686" y="1144588"/>
            <a:chExt cx="11876314" cy="5713413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D0B3607F-B508-731B-AF03-C3F0D91D2C72}"/>
                </a:ext>
              </a:extLst>
            </p:cNvPr>
            <p:cNvSpPr/>
            <p:nvPr/>
          </p:nvSpPr>
          <p:spPr>
            <a:xfrm>
              <a:off x="10461171" y="1144589"/>
              <a:ext cx="1730829" cy="5713412"/>
            </a:xfrm>
            <a:prstGeom prst="rect">
              <a:avLst/>
            </a:prstGeom>
            <a:gradFill>
              <a:gsLst>
                <a:gs pos="38000">
                  <a:srgbClr val="D9D8D9"/>
                </a:gs>
                <a:gs pos="75000">
                  <a:srgbClr val="D3D3D3"/>
                </a:gs>
                <a:gs pos="0">
                  <a:srgbClr val="DADADA"/>
                </a:gs>
                <a:gs pos="100000">
                  <a:srgbClr val="D3D3D3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5" name="圖片 4" descr="一張含有 光線, 交通號誌, 交通指示燈 的圖片&#10;&#10;自動產生的描述">
              <a:extLst>
                <a:ext uri="{FF2B5EF4-FFF2-40B4-BE49-F238E27FC236}">
                  <a16:creationId xmlns:a16="http://schemas.microsoft.com/office/drawing/2014/main" id="{6D35DC32-ACCF-4B24-497F-30BB6D2E745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15686" y="1144588"/>
              <a:ext cx="10145034" cy="5713412"/>
            </a:xfrm>
            <a:prstGeom prst="rect">
              <a:avLst/>
            </a:prstGeom>
          </p:spPr>
        </p:pic>
      </p:grpSp>
      <p:sp>
        <p:nvSpPr>
          <p:cNvPr id="6" name="文字方塊 5">
            <a:extLst>
              <a:ext uri="{FF2B5EF4-FFF2-40B4-BE49-F238E27FC236}">
                <a16:creationId xmlns:a16="http://schemas.microsoft.com/office/drawing/2014/main" id="{1A3022BE-B8B6-C411-1C81-E69D327A4CA5}"/>
              </a:ext>
            </a:extLst>
          </p:cNvPr>
          <p:cNvSpPr txBox="1"/>
          <p:nvPr/>
        </p:nvSpPr>
        <p:spPr>
          <a:xfrm>
            <a:off x="6292502" y="4322554"/>
            <a:ext cx="1415772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zh-TW" altLang="en-US" sz="2400" b="1"/>
              <a:t>通訊模組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41DE8247-5D35-DCDD-714F-E242326A3898}"/>
              </a:ext>
            </a:extLst>
          </p:cNvPr>
          <p:cNvSpPr txBox="1"/>
          <p:nvPr/>
        </p:nvSpPr>
        <p:spPr>
          <a:xfrm>
            <a:off x="6292502" y="4810234"/>
            <a:ext cx="701026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zh-TW" sz="2400" b="1"/>
              <a:t>RSU</a:t>
            </a:r>
            <a:endParaRPr lang="zh-TW" altLang="en-US" sz="2400" b="1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B3C67FF3-A609-4C25-E5C3-6CFB6AD27386}"/>
              </a:ext>
            </a:extLst>
          </p:cNvPr>
          <p:cNvSpPr txBox="1"/>
          <p:nvPr/>
        </p:nvSpPr>
        <p:spPr>
          <a:xfrm>
            <a:off x="6292502" y="5297914"/>
            <a:ext cx="1107996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zh-TW" altLang="en-US" sz="2400" b="1"/>
              <a:t>感測器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ADDD758D-949A-5C9C-F76E-6AD184D001AC}"/>
              </a:ext>
            </a:extLst>
          </p:cNvPr>
          <p:cNvSpPr txBox="1"/>
          <p:nvPr/>
        </p:nvSpPr>
        <p:spPr>
          <a:xfrm>
            <a:off x="6292502" y="3834874"/>
            <a:ext cx="1067921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zh-TW" altLang="en-US" sz="2400" b="1"/>
              <a:t>邊緣</a:t>
            </a:r>
            <a:r>
              <a:rPr lang="en-US" altLang="zh-TW" sz="2400" b="1"/>
              <a:t>AI</a:t>
            </a:r>
            <a:endParaRPr lang="zh-TW" altLang="en-US" sz="2400" b="1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7D430548-D0E5-BD60-466C-7C8DF4A1163A}"/>
              </a:ext>
            </a:extLst>
          </p:cNvPr>
          <p:cNvSpPr txBox="1"/>
          <p:nvPr/>
        </p:nvSpPr>
        <p:spPr>
          <a:xfrm>
            <a:off x="8460687" y="436872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/>
              <a:t>與後臺通訊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1C04D2A2-5693-9B5B-0534-F52F9DE0A5F2}"/>
              </a:ext>
            </a:extLst>
          </p:cNvPr>
          <p:cNvSpPr txBox="1"/>
          <p:nvPr/>
        </p:nvSpPr>
        <p:spPr>
          <a:xfrm>
            <a:off x="8460687" y="4856400"/>
            <a:ext cx="2813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/>
              <a:t>發送</a:t>
            </a:r>
            <a:r>
              <a:rPr lang="en-US" altLang="zh-TW"/>
              <a:t>/</a:t>
            </a:r>
            <a:r>
              <a:rPr lang="zh-TW" altLang="en-US"/>
              <a:t>接收訊息與車輛通訊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D08686BF-55E0-8AEB-FB53-C37AC6CFC42B}"/>
              </a:ext>
            </a:extLst>
          </p:cNvPr>
          <p:cNvSpPr txBox="1"/>
          <p:nvPr/>
        </p:nvSpPr>
        <p:spPr>
          <a:xfrm>
            <a:off x="8460687" y="5344080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/>
              <a:t>偵測道路路況</a:t>
            </a: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32DEFD89-9B46-4677-0596-5899EE694C26}"/>
              </a:ext>
            </a:extLst>
          </p:cNvPr>
          <p:cNvSpPr txBox="1"/>
          <p:nvPr/>
        </p:nvSpPr>
        <p:spPr>
          <a:xfrm>
            <a:off x="8460687" y="3881040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/>
              <a:t>彙整訊息、運算、分析、指令</a:t>
            </a:r>
          </a:p>
        </p:txBody>
      </p: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67329878-A9FC-80CB-E6A3-11BAA181B21C}"/>
              </a:ext>
            </a:extLst>
          </p:cNvPr>
          <p:cNvCxnSpPr/>
          <p:nvPr/>
        </p:nvCxnSpPr>
        <p:spPr>
          <a:xfrm>
            <a:off x="8063438" y="4043600"/>
            <a:ext cx="304244" cy="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77F96694-2E96-E703-7AC4-99B0C48217DC}"/>
              </a:ext>
            </a:extLst>
          </p:cNvPr>
          <p:cNvCxnSpPr/>
          <p:nvPr/>
        </p:nvCxnSpPr>
        <p:spPr>
          <a:xfrm>
            <a:off x="8063438" y="4541440"/>
            <a:ext cx="304244" cy="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9D945D45-CB58-836F-358F-D0BFA4F56DAD}"/>
              </a:ext>
            </a:extLst>
          </p:cNvPr>
          <p:cNvCxnSpPr/>
          <p:nvPr/>
        </p:nvCxnSpPr>
        <p:spPr>
          <a:xfrm>
            <a:off x="8063438" y="5049440"/>
            <a:ext cx="304244" cy="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29937221-D1BD-AD65-AE76-D51EFC308265}"/>
              </a:ext>
            </a:extLst>
          </p:cNvPr>
          <p:cNvCxnSpPr/>
          <p:nvPr/>
        </p:nvCxnSpPr>
        <p:spPr>
          <a:xfrm>
            <a:off x="8063438" y="5557440"/>
            <a:ext cx="304244" cy="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046081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25A57E7A-DE8A-31AF-065A-E0C54EBF2F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834" y="1144588"/>
            <a:ext cx="5168278" cy="5713412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A3581157-887C-C1FD-203F-14E84EF4B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交通監看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80894288-8A63-DC04-2C0E-029866BEC5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6E290225-7458-4E5F-AFE5-E142CAAEBF37}" type="slidenum">
              <a:rPr lang="en-US" smtClean="0"/>
              <a:pPr algn="ctr"/>
              <a:t>40</a:t>
            </a:fld>
            <a:endParaRPr lang="en-US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CCB9640C-29D4-04DA-16C3-B9C5363832DF}"/>
              </a:ext>
            </a:extLst>
          </p:cNvPr>
          <p:cNvSpPr txBox="1"/>
          <p:nvPr/>
        </p:nvSpPr>
        <p:spPr>
          <a:xfrm>
            <a:off x="2727451" y="4111649"/>
            <a:ext cx="2084034" cy="369332"/>
          </a:xfrm>
          <a:prstGeom prst="rect">
            <a:avLst/>
          </a:prstGeom>
          <a:solidFill>
            <a:srgbClr val="FFFFFF">
              <a:alpha val="80000"/>
            </a:srgb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/>
              <a:t>路口安全分析</a:t>
            </a:r>
            <a:endParaRPr lang="en-US" altLang="zh-TW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E3A26E64-0E97-94F2-E296-93A4AFAA009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1027" y="1144586"/>
            <a:ext cx="5752115" cy="4634335"/>
          </a:xfrm>
          <a:prstGeom prst="rect">
            <a:avLst/>
          </a:prstGeom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B84CAC1C-D068-8A56-C032-3DC43852FE1F}"/>
              </a:ext>
            </a:extLst>
          </p:cNvPr>
          <p:cNvSpPr txBox="1"/>
          <p:nvPr/>
        </p:nvSpPr>
        <p:spPr>
          <a:xfrm>
            <a:off x="7186428" y="3642848"/>
            <a:ext cx="1436914" cy="369332"/>
          </a:xfrm>
          <a:prstGeom prst="rect">
            <a:avLst/>
          </a:prstGeom>
          <a:solidFill>
            <a:srgbClr val="FFFFFF">
              <a:alpha val="80000"/>
            </a:srgbClr>
          </a:solidFill>
        </p:spPr>
        <p:txBody>
          <a:bodyPr wrap="square" rtlCol="0">
            <a:spAutoFit/>
          </a:bodyPr>
          <a:lstStyle>
            <a:defPPr>
              <a:defRPr lang="zh-TW"/>
            </a:defPPr>
            <a:lvl1pPr marL="285750" indent="-285750">
              <a:buFont typeface="Arial" panose="020B0604020202020204" pitchFamily="34" charset="0"/>
              <a:buChar char="•"/>
              <a:defRPr/>
            </a:lvl1pPr>
          </a:lstStyle>
          <a:p>
            <a:r>
              <a:rPr lang="zh-TW" altLang="en-US"/>
              <a:t>事件偵測</a:t>
            </a:r>
            <a:endParaRPr lang="en-US" altLang="zh-TW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C5ED9B80-E5BE-918C-B271-F389F9BF798D}"/>
              </a:ext>
            </a:extLst>
          </p:cNvPr>
          <p:cNvSpPr txBox="1"/>
          <p:nvPr/>
        </p:nvSpPr>
        <p:spPr>
          <a:xfrm>
            <a:off x="5568311" y="5938219"/>
            <a:ext cx="5676632" cy="892552"/>
          </a:xfrm>
          <a:prstGeom prst="rect">
            <a:avLst/>
          </a:prstGeom>
          <a:solidFill>
            <a:srgbClr val="FFFFFF">
              <a:alpha val="80000"/>
            </a:srgb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/>
              <a:t>違規偵測：違規停車、違規迴轉、超速</a:t>
            </a:r>
            <a:r>
              <a:rPr lang="en-US" altLang="zh-TW"/>
              <a:t>…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TW" altLang="en-US" sz="1600"/>
              <a:t>受偵測範圍限制，實際可執行項目視路口型態不一</a:t>
            </a:r>
            <a:endParaRPr lang="en-US" altLang="zh-TW" sz="160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TW" altLang="en-US" sz="1600"/>
              <a:t>與號控器資訊整合可偵測違規轉彎、闖紅燈等</a:t>
            </a:r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56399070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圖片 24">
            <a:extLst>
              <a:ext uri="{FF2B5EF4-FFF2-40B4-BE49-F238E27FC236}">
                <a16:creationId xmlns:a16="http://schemas.microsoft.com/office/drawing/2014/main" id="{FA899669-3636-C143-8B8F-0F3AEC44EE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7387" y="1145745"/>
            <a:ext cx="3390900" cy="429019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9A5B3248-34E7-52FE-8E56-C11665B8B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交通監看方案提供商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DE03EA6A-5263-B387-A255-D0B0FF9508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6E290225-7458-4E5F-AFE5-E142CAAEBF37}" type="slidenum">
              <a:rPr lang="en-US" smtClean="0"/>
              <a:pPr algn="ctr"/>
              <a:t>41</a:t>
            </a:fld>
            <a:endParaRPr lang="en-US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76225E3F-86CA-56C5-753A-A989FBA90B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2390"/>
            <a:ext cx="4167169" cy="2284412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5542D48C-9EEB-7317-8CDA-B6A823DEBEA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1" y="1144588"/>
            <a:ext cx="2525486" cy="430177"/>
          </a:xfrm>
          <a:prstGeom prst="rect">
            <a:avLst/>
          </a:prstGeom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2CDAA468-EE7D-102D-D973-1D1F6F9E3D78}"/>
              </a:ext>
            </a:extLst>
          </p:cNvPr>
          <p:cNvSpPr txBox="1"/>
          <p:nvPr/>
        </p:nvSpPr>
        <p:spPr>
          <a:xfrm>
            <a:off x="838200" y="3976802"/>
            <a:ext cx="4167169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600"/>
              <a:t>事件偵測 </a:t>
            </a:r>
            <a:r>
              <a:rPr lang="en-US" altLang="zh-TW" sz="1600"/>
              <a:t>&amp; </a:t>
            </a:r>
            <a:r>
              <a:rPr lang="zh-TW" altLang="en-US" sz="1600"/>
              <a:t>違規偵測：</a:t>
            </a:r>
            <a:endParaRPr lang="en-US" altLang="zh-TW" sz="16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600"/>
              <a:t>路肩行駛</a:t>
            </a:r>
            <a:endParaRPr lang="en-US" altLang="zh-TW" sz="16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600"/>
              <a:t>行人遊蕩於道路上</a:t>
            </a:r>
            <a:endParaRPr lang="en-US" altLang="zh-TW" sz="16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600"/>
              <a:t>逆向行駛</a:t>
            </a:r>
            <a:endParaRPr lang="en-US" altLang="zh-TW" sz="16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600"/>
              <a:t>道路壅塞</a:t>
            </a:r>
            <a:endParaRPr lang="en-US" altLang="zh-TW" sz="16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600"/>
              <a:t>車輛臨停</a:t>
            </a:r>
            <a:endParaRPr lang="en-US" altLang="zh-TW" sz="16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600"/>
              <a:t>…</a:t>
            </a:r>
            <a:endParaRPr lang="zh-TW" altLang="en-US" sz="1600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E540AED5-89F3-2F56-B836-0C09AADF5F77}"/>
              </a:ext>
            </a:extLst>
          </p:cNvPr>
          <p:cNvSpPr txBox="1"/>
          <p:nvPr/>
        </p:nvSpPr>
        <p:spPr>
          <a:xfrm>
            <a:off x="838200" y="6362070"/>
            <a:ext cx="416716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100">
                <a:hlinkClick r:id="rId5"/>
              </a:rPr>
              <a:t>GoodVision's AID – Automated Incident Detection (goodvisionlive.com)</a:t>
            </a:r>
            <a:endParaRPr lang="zh-TW" altLang="en-US" sz="1100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3EBF54A2-B137-18B9-2038-A510BA40963C}"/>
              </a:ext>
            </a:extLst>
          </p:cNvPr>
          <p:cNvSpPr txBox="1"/>
          <p:nvPr/>
        </p:nvSpPr>
        <p:spPr>
          <a:xfrm>
            <a:off x="3363687" y="1233823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/>
              <a:t>英國</a:t>
            </a:r>
          </a:p>
        </p:txBody>
      </p:sp>
      <p:pic>
        <p:nvPicPr>
          <p:cNvPr id="20" name="圖片 19">
            <a:extLst>
              <a:ext uri="{FF2B5EF4-FFF2-40B4-BE49-F238E27FC236}">
                <a16:creationId xmlns:a16="http://schemas.microsoft.com/office/drawing/2014/main" id="{5922ACB2-C71A-689A-D7AF-4D7FB9005A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7386" y="1692390"/>
            <a:ext cx="4167169" cy="2284412"/>
          </a:xfrm>
          <a:prstGeom prst="rect">
            <a:avLst/>
          </a:prstGeom>
        </p:spPr>
      </p:pic>
      <p:sp>
        <p:nvSpPr>
          <p:cNvPr id="22" name="文字方塊 21">
            <a:extLst>
              <a:ext uri="{FF2B5EF4-FFF2-40B4-BE49-F238E27FC236}">
                <a16:creationId xmlns:a16="http://schemas.microsoft.com/office/drawing/2014/main" id="{4EEAD57F-F9F6-F86E-0A5F-23C115E1FE15}"/>
              </a:ext>
            </a:extLst>
          </p:cNvPr>
          <p:cNvSpPr txBox="1"/>
          <p:nvPr/>
        </p:nvSpPr>
        <p:spPr>
          <a:xfrm>
            <a:off x="6297386" y="3976802"/>
            <a:ext cx="4167169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600"/>
              <a:t>路口安全分析：</a:t>
            </a:r>
            <a:endParaRPr lang="en-US" altLang="zh-TW" sz="16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600"/>
              <a:t>Near miss</a:t>
            </a:r>
          </a:p>
          <a:p>
            <a:r>
              <a:rPr lang="zh-TW" altLang="en-US" sz="1600"/>
              <a:t>事件偵測 </a:t>
            </a:r>
            <a:r>
              <a:rPr lang="en-US" altLang="zh-TW" sz="1600"/>
              <a:t>&amp;</a:t>
            </a:r>
            <a:r>
              <a:rPr lang="zh-TW" altLang="en-US" sz="1600"/>
              <a:t> 違規偵測：</a:t>
            </a:r>
            <a:endParaRPr lang="en-US" altLang="zh-TW" sz="16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600"/>
              <a:t>超速</a:t>
            </a:r>
            <a:endParaRPr lang="en-US" altLang="zh-TW" sz="16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600"/>
              <a:t>逆向行駛</a:t>
            </a:r>
            <a:endParaRPr lang="en-US" altLang="zh-TW" sz="16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600"/>
              <a:t>違規迴轉</a:t>
            </a:r>
            <a:endParaRPr lang="en-US" altLang="zh-TW" sz="16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600"/>
              <a:t>遇停標誌未停</a:t>
            </a:r>
            <a:endParaRPr lang="en-US" altLang="zh-TW" sz="16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600">
                <a:solidFill>
                  <a:srgbClr val="FF0000"/>
                </a:solidFill>
              </a:rPr>
              <a:t>隨意變換車道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60DC63FD-3B56-2840-9437-8466D9B3F638}"/>
              </a:ext>
            </a:extLst>
          </p:cNvPr>
          <p:cNvSpPr txBox="1"/>
          <p:nvPr/>
        </p:nvSpPr>
        <p:spPr>
          <a:xfrm>
            <a:off x="6297386" y="6362070"/>
            <a:ext cx="416716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100">
                <a:hlinkClick r:id="rId6"/>
              </a:rPr>
              <a:t>Near miss detection with FLOW AI video analytics - </a:t>
            </a:r>
            <a:r>
              <a:rPr lang="en-US" altLang="zh-TW" sz="1100" err="1">
                <a:hlinkClick r:id="rId6"/>
              </a:rPr>
              <a:t>DataFromSky</a:t>
            </a:r>
            <a:r>
              <a:rPr lang="en-US" altLang="zh-TW" sz="1100">
                <a:hlinkClick r:id="rId6"/>
              </a:rPr>
              <a:t> </a:t>
            </a:r>
            <a:r>
              <a:rPr lang="en-US" altLang="zh-TW" sz="1100">
                <a:hlinkClick r:id="rId7"/>
              </a:rPr>
              <a:t>https://datafromsky.com/traffic-violations/</a:t>
            </a:r>
            <a:r>
              <a:rPr lang="zh-TW" altLang="en-US" sz="1100"/>
              <a:t> </a:t>
            </a: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8BA12C17-DDF7-16CC-E12D-DB715F8F18BC}"/>
              </a:ext>
            </a:extLst>
          </p:cNvPr>
          <p:cNvSpPr txBox="1"/>
          <p:nvPr/>
        </p:nvSpPr>
        <p:spPr>
          <a:xfrm>
            <a:off x="9688287" y="135252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/>
              <a:t>捷克</a:t>
            </a:r>
          </a:p>
        </p:txBody>
      </p:sp>
    </p:spTree>
    <p:extLst>
      <p:ext uri="{BB962C8B-B14F-4D97-AF65-F5344CB8AC3E}">
        <p14:creationId xmlns:p14="http://schemas.microsoft.com/office/powerpoint/2010/main" val="4235335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FC3AAA3D-7F4C-5795-F176-E3F8296F19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285" y="1144588"/>
            <a:ext cx="11880715" cy="6571294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60146850-8B30-1092-086A-5B01BD5F08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交通計數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49F55ABF-2279-F999-E4FE-F754BD444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6E290225-7458-4E5F-AFE5-E142CAAEBF37}" type="slidenum">
              <a:rPr lang="en-US" smtClean="0"/>
              <a:pPr algn="ctr"/>
              <a:t>42</a:t>
            </a:fld>
            <a:endParaRPr 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60DC9F61-D93E-3F1A-86A7-A2C671DDAF18}"/>
              </a:ext>
            </a:extLst>
          </p:cNvPr>
          <p:cNvSpPr txBox="1"/>
          <p:nvPr/>
        </p:nvSpPr>
        <p:spPr>
          <a:xfrm>
            <a:off x="3162880" y="3429000"/>
            <a:ext cx="1627369" cy="1477328"/>
          </a:xfrm>
          <a:prstGeom prst="rect">
            <a:avLst/>
          </a:prstGeom>
          <a:solidFill>
            <a:srgbClr val="FFFFFF">
              <a:alpha val="80000"/>
            </a:srgbClr>
          </a:solidFill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/>
              <a:t>轉向量統計</a:t>
            </a:r>
            <a:endParaRPr lang="en-US" altLang="zh-TW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/>
              <a:t>車種區分</a:t>
            </a:r>
            <a:endParaRPr lang="en-US" altLang="zh-TW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/>
              <a:t>自行車計數</a:t>
            </a:r>
            <a:endParaRPr lang="en-US" altLang="zh-TW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/>
              <a:t>行人計數</a:t>
            </a:r>
            <a:endParaRPr lang="en-US" altLang="zh-TW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/>
              <a:t>…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2133785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A5B3248-34E7-52FE-8E56-C11665B8B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交通計數方案提供商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DE03EA6A-5263-B387-A255-D0B0FF9508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6E290225-7458-4E5F-AFE5-E142CAAEBF37}" type="slidenum">
              <a:rPr lang="en-US" smtClean="0"/>
              <a:pPr algn="ctr"/>
              <a:t>43</a:t>
            </a:fld>
            <a:endParaRPr 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EAB84E1-FF8D-D5B0-0E1F-3F38BBD87F3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1" y="1144588"/>
            <a:ext cx="2525486" cy="430177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45D93064-9CB5-E13B-DDC3-6F193D92C25B}"/>
              </a:ext>
            </a:extLst>
          </p:cNvPr>
          <p:cNvSpPr txBox="1"/>
          <p:nvPr/>
        </p:nvSpPr>
        <p:spPr>
          <a:xfrm>
            <a:off x="838200" y="3976802"/>
            <a:ext cx="416716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600"/>
              <a:t>偵測車流參數 </a:t>
            </a:r>
            <a:r>
              <a:rPr lang="en-US" altLang="zh-TW" sz="1600"/>
              <a:t>(</a:t>
            </a:r>
            <a:r>
              <a:rPr lang="zh-TW" altLang="en-US" sz="1600"/>
              <a:t>轉向量、速度、車間距</a:t>
            </a:r>
            <a:r>
              <a:rPr lang="en-US" altLang="zh-TW" sz="1600"/>
              <a:t>…)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600"/>
              <a:t>辨識車種 </a:t>
            </a:r>
            <a:r>
              <a:rPr lang="en-US" altLang="zh-TW" sz="1600"/>
              <a:t>(</a:t>
            </a:r>
            <a:r>
              <a:rPr lang="zh-TW" altLang="en-US" sz="1600"/>
              <a:t>小車、箱型車、巴士、摩托車、腳踏車、小貨車、大貨車</a:t>
            </a:r>
            <a:r>
              <a:rPr lang="en-US" altLang="zh-TW" sz="160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600"/>
              <a:t>辨識行人</a:t>
            </a:r>
            <a:endParaRPr lang="en-US" altLang="zh-TW" sz="16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600"/>
              <a:t>可整合既有攝影機</a:t>
            </a:r>
            <a:endParaRPr lang="en-US" altLang="zh-TW" sz="16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600"/>
              <a:t>scalable</a:t>
            </a:r>
            <a:endParaRPr lang="zh-TW" altLang="en-US" sz="160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F9CF7300-191C-84AA-71C6-09C709DDFB13}"/>
              </a:ext>
            </a:extLst>
          </p:cNvPr>
          <p:cNvSpPr txBox="1"/>
          <p:nvPr/>
        </p:nvSpPr>
        <p:spPr>
          <a:xfrm>
            <a:off x="838200" y="6362070"/>
            <a:ext cx="416716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100">
                <a:hlinkClick r:id="rId3"/>
              </a:rPr>
              <a:t>https://goodvisionlive.com/solutions/traffic-flow-monitor/</a:t>
            </a:r>
            <a:r>
              <a:rPr lang="zh-TW" altLang="en-US" sz="1100"/>
              <a:t> 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DBD0A65D-3A19-31D0-25E7-5CF2CC55A147}"/>
              </a:ext>
            </a:extLst>
          </p:cNvPr>
          <p:cNvSpPr txBox="1"/>
          <p:nvPr/>
        </p:nvSpPr>
        <p:spPr>
          <a:xfrm>
            <a:off x="3363687" y="1233823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/>
              <a:t>英國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D5357BD4-A9FA-457E-4249-4C4CA59DF7C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0" y="1661475"/>
            <a:ext cx="3668486" cy="2315327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38D000BD-1D63-970E-B17C-5E62CFCC04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7387" y="1145745"/>
            <a:ext cx="3390900" cy="429019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400F421C-F7D3-5EAB-07D2-F2F304B1E8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97386" y="1692390"/>
            <a:ext cx="4167169" cy="2284412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8D22EB86-0EE4-CDB8-F7A0-51F37C519CA6}"/>
              </a:ext>
            </a:extLst>
          </p:cNvPr>
          <p:cNvSpPr txBox="1"/>
          <p:nvPr/>
        </p:nvSpPr>
        <p:spPr>
          <a:xfrm>
            <a:off x="6297386" y="3976802"/>
            <a:ext cx="416716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600"/>
              <a:t>偵測車流參數 </a:t>
            </a:r>
            <a:r>
              <a:rPr lang="en-US" altLang="zh-TW" sz="1600"/>
              <a:t>(</a:t>
            </a:r>
            <a:r>
              <a:rPr lang="zh-TW" altLang="en-US" sz="1600"/>
              <a:t>轉向量、</a:t>
            </a:r>
            <a:r>
              <a:rPr lang="en-US" altLang="zh-TW" sz="160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600"/>
              <a:t>辨識車種</a:t>
            </a:r>
            <a:endParaRPr lang="en-US" altLang="zh-TW" sz="16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600"/>
              <a:t>辨識行人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1A000C94-2343-C429-B565-99CC7BB62245}"/>
              </a:ext>
            </a:extLst>
          </p:cNvPr>
          <p:cNvSpPr txBox="1"/>
          <p:nvPr/>
        </p:nvSpPr>
        <p:spPr>
          <a:xfrm>
            <a:off x="6297386" y="6362070"/>
            <a:ext cx="416716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100">
                <a:hlinkClick r:id="rId7"/>
              </a:rPr>
              <a:t>https://datafromsky.com/traffic-monitoring/</a:t>
            </a:r>
            <a:r>
              <a:rPr lang="zh-TW" altLang="en-US" sz="1100"/>
              <a:t> 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ECC52EE6-C625-B7A7-4020-2518FBD6B3A8}"/>
              </a:ext>
            </a:extLst>
          </p:cNvPr>
          <p:cNvSpPr txBox="1"/>
          <p:nvPr/>
        </p:nvSpPr>
        <p:spPr>
          <a:xfrm>
            <a:off x="9688287" y="135252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/>
              <a:t>捷克</a:t>
            </a:r>
          </a:p>
        </p:txBody>
      </p:sp>
    </p:spTree>
    <p:extLst>
      <p:ext uri="{BB962C8B-B14F-4D97-AF65-F5344CB8AC3E}">
        <p14:creationId xmlns:p14="http://schemas.microsoft.com/office/powerpoint/2010/main" val="106672663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C96152CF-6222-D408-6E65-8914520BC6C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5686" y="996675"/>
            <a:ext cx="11038114" cy="5559426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CDF0B4E2-D333-56C4-528C-106E0C585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號誌績效評估 </a:t>
            </a:r>
            <a:r>
              <a:rPr lang="en-US" altLang="zh-TW"/>
              <a:t>(Signal Performance Measure)</a:t>
            </a:r>
            <a:endParaRPr lang="zh-TW" altLang="en-US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CA1C7D28-66ED-E3A9-31F1-7693CE2D68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6E290225-7458-4E5F-AFE5-E142CAAEBF37}" type="slidenum">
              <a:rPr lang="en-US" smtClean="0"/>
              <a:pPr algn="ctr"/>
              <a:t>44</a:t>
            </a:fld>
            <a:endParaRPr 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C1467E6-815A-A9C4-EEA4-8EB9329B08D1}"/>
              </a:ext>
            </a:extLst>
          </p:cNvPr>
          <p:cNvSpPr txBox="1"/>
          <p:nvPr/>
        </p:nvSpPr>
        <p:spPr>
          <a:xfrm>
            <a:off x="472440" y="5657671"/>
            <a:ext cx="3596640" cy="1200329"/>
          </a:xfrm>
          <a:prstGeom prst="rect">
            <a:avLst/>
          </a:prstGeom>
          <a:solidFill>
            <a:srgbClr val="FFFFFF">
              <a:alpha val="80000"/>
            </a:srgbClr>
          </a:solidFill>
        </p:spPr>
        <p:txBody>
          <a:bodyPr wrap="square" rtlCol="0">
            <a:spAutoFit/>
          </a:bodyPr>
          <a:lstStyle/>
          <a:p>
            <a:r>
              <a:rPr lang="zh-TW" altLang="en-US"/>
              <a:t>感測參數：</a:t>
            </a:r>
            <a:endParaRPr lang="en-US" altLang="zh-TW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/>
              <a:t>Split failure: </a:t>
            </a:r>
            <a:r>
              <a:rPr lang="zh-TW" altLang="en-US" sz="1400"/>
              <a:t>綠燈佔有率</a:t>
            </a:r>
            <a:r>
              <a:rPr lang="en-US" altLang="zh-TW" sz="1400"/>
              <a:t>/</a:t>
            </a:r>
            <a:r>
              <a:rPr lang="zh-TW" altLang="en-US" sz="1400"/>
              <a:t>紅燈佔有率</a:t>
            </a:r>
            <a:endParaRPr lang="en-US" altLang="zh-TW" sz="1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/>
              <a:t>行人延滯</a:t>
            </a:r>
            <a:r>
              <a:rPr lang="en-US" altLang="zh-TW"/>
              <a:t>:</a:t>
            </a:r>
            <a:r>
              <a:rPr lang="zh-TW" altLang="en-US"/>
              <a:t> </a:t>
            </a:r>
            <a:r>
              <a:rPr lang="zh-TW" altLang="en-US" sz="1400"/>
              <a:t>行人在路口停等時間</a:t>
            </a:r>
            <a:endParaRPr lang="en-US" altLang="zh-TW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/>
              <a:t>綠燈通過路口車輛數</a:t>
            </a: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4D80AC68-D9A1-8DA8-4ED8-654C92949C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0756921"/>
              </p:ext>
            </p:extLst>
          </p:nvPr>
        </p:nvGraphicFramePr>
        <p:xfrm>
          <a:off x="12366171" y="245962"/>
          <a:ext cx="5418666" cy="1699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4836">
                  <a:extLst>
                    <a:ext uri="{9D8B030D-6E8A-4147-A177-3AD203B41FA5}">
                      <a16:colId xmlns:a16="http://schemas.microsoft.com/office/drawing/2014/main" val="4277563044"/>
                    </a:ext>
                  </a:extLst>
                </a:gridCol>
                <a:gridCol w="3423830">
                  <a:extLst>
                    <a:ext uri="{9D8B030D-6E8A-4147-A177-3AD203B41FA5}">
                      <a16:colId xmlns:a16="http://schemas.microsoft.com/office/drawing/2014/main" val="15168457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TW" altLang="en-US" sz="1400"/>
                        <a:t>績效評估項目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400"/>
                        <a:t>說明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66180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/>
                      <a:r>
                        <a:rPr lang="zh-TW" altLang="en-US" sz="1400">
                          <a:solidFill>
                            <a:schemeClr val="tx1"/>
                          </a:solidFill>
                        </a:rPr>
                        <a:t>通訊狀況</a:t>
                      </a:r>
                      <a:endParaRPr lang="en-US" altLang="zh-TW" sz="1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400"/>
                        <a:t>紀錄路口聯網設備</a:t>
                      </a:r>
                      <a:r>
                        <a:rPr lang="en-US" altLang="zh-TW" sz="1400"/>
                        <a:t>(</a:t>
                      </a:r>
                      <a:r>
                        <a:rPr lang="zh-TW" altLang="en-US" sz="1400"/>
                        <a:t>感測器、控制器、</a:t>
                      </a:r>
                      <a:r>
                        <a:rPr lang="en-US" altLang="zh-TW" sz="1400"/>
                        <a:t>ITS</a:t>
                      </a:r>
                      <a:r>
                        <a:rPr lang="zh-TW" altLang="en-US" sz="1400"/>
                        <a:t>設備</a:t>
                      </a:r>
                      <a:r>
                        <a:rPr lang="en-US" altLang="zh-TW" sz="1400"/>
                        <a:t>…)</a:t>
                      </a:r>
                      <a:r>
                        <a:rPr lang="zh-TW" altLang="en-US" sz="1400"/>
                        <a:t>之連線是否失常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45232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/>
                      <a:r>
                        <a:rPr lang="en-US" altLang="zh-TW" sz="1400">
                          <a:solidFill>
                            <a:schemeClr val="tx1"/>
                          </a:solidFill>
                        </a:rPr>
                        <a:t>Flash Status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400"/>
                        <a:t>路口</a:t>
                      </a:r>
                      <a:r>
                        <a:rPr lang="zh-TW" altLang="en-US" sz="1400">
                          <a:solidFill>
                            <a:schemeClr val="tx1"/>
                          </a:solidFill>
                        </a:rPr>
                        <a:t>不正常狀態</a:t>
                      </a:r>
                      <a:r>
                        <a:rPr lang="en-US" altLang="zh-TW" sz="140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zh-TW" altLang="en-US" sz="1400">
                          <a:solidFill>
                            <a:schemeClr val="tx1"/>
                          </a:solidFill>
                        </a:rPr>
                        <a:t>如電源失效、控制器失靈</a:t>
                      </a:r>
                      <a:r>
                        <a:rPr lang="en-US" altLang="zh-TW" sz="1400">
                          <a:solidFill>
                            <a:schemeClr val="tx1"/>
                          </a:solidFill>
                        </a:rPr>
                        <a:t>)</a:t>
                      </a:r>
                      <a:endParaRPr lang="zh-TW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20521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/>
                      <a:r>
                        <a:rPr lang="zh-TW" altLang="en-US" sz="1400">
                          <a:solidFill>
                            <a:schemeClr val="tx1"/>
                          </a:solidFill>
                        </a:rPr>
                        <a:t>電源失效</a:t>
                      </a:r>
                      <a:endParaRPr lang="en-US" altLang="zh-TW" sz="1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400"/>
                        <a:t>資訊可做為評估哪裡要設置備援電力之用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76213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/>
                      <a:r>
                        <a:rPr lang="zh-TW" altLang="en-US" sz="1400">
                          <a:solidFill>
                            <a:schemeClr val="tx1"/>
                          </a:solidFill>
                        </a:rPr>
                        <a:t>感測器失靈</a:t>
                      </a:r>
                      <a:endParaRPr lang="en-US" altLang="zh-TW" sz="1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400"/>
                        <a:t>針對感測器偵測異常或失效紀錄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33106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/>
                      <a:r>
                        <a:rPr lang="zh-TW" altLang="en-US" sz="1400">
                          <a:solidFill>
                            <a:schemeClr val="tx1"/>
                          </a:solidFill>
                        </a:rPr>
                        <a:t>交通量</a:t>
                      </a:r>
                      <a:endParaRPr lang="en-US" altLang="zh-TW" sz="1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400"/>
                        <a:t>依據</a:t>
                      </a:r>
                      <a:r>
                        <a:rPr lang="en-US" altLang="zh-TW" sz="1400"/>
                        <a:t>15</a:t>
                      </a:r>
                      <a:r>
                        <a:rPr lang="zh-TW" altLang="en-US" sz="1400"/>
                        <a:t>分鐘或週期紀錄，一般轉換為流率</a:t>
                      </a:r>
                      <a:r>
                        <a:rPr lang="en-US" altLang="zh-TW" sz="1400"/>
                        <a:t>(flow rate, </a:t>
                      </a:r>
                      <a:r>
                        <a:rPr lang="zh-TW" altLang="en-US" sz="1400"/>
                        <a:t>每小時車輛數</a:t>
                      </a:r>
                      <a:r>
                        <a:rPr lang="en-US" altLang="zh-TW" sz="1400"/>
                        <a:t>)</a:t>
                      </a:r>
                      <a:r>
                        <a:rPr lang="zh-TW" altLang="en-US" sz="1400"/>
                        <a:t>作為號誌時制調整依據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9489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/>
                      <a:r>
                        <a:rPr lang="en-US" altLang="zh-TW" sz="1400">
                          <a:solidFill>
                            <a:schemeClr val="tx1"/>
                          </a:solidFill>
                        </a:rPr>
                        <a:t>Phase termination</a:t>
                      </a:r>
                      <a:r>
                        <a:rPr lang="zh-TW" altLang="en-US" sz="140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zh-TW" sz="140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zh-TW" altLang="en-US" sz="1400">
                          <a:solidFill>
                            <a:schemeClr val="tx1"/>
                          </a:solidFill>
                        </a:rPr>
                        <a:t>時相終止</a:t>
                      </a:r>
                      <a:r>
                        <a:rPr lang="en-US" altLang="zh-TW" sz="140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400"/>
                        <a:t>紀錄時相為何終止 </a:t>
                      </a:r>
                      <a:r>
                        <a:rPr lang="en-US" altLang="zh-TW" sz="1400"/>
                        <a:t>(</a:t>
                      </a:r>
                      <a:r>
                        <a:rPr lang="zh-TW" altLang="en-US" sz="1400"/>
                        <a:t>觸動式</a:t>
                      </a:r>
                      <a:r>
                        <a:rPr lang="en-US" altLang="zh-TW" sz="1400"/>
                        <a:t>):</a:t>
                      </a:r>
                      <a:r>
                        <a:rPr lang="zh-TW" altLang="en-US" sz="1400"/>
                        <a:t> </a:t>
                      </a:r>
                      <a:r>
                        <a:rPr lang="en-US" altLang="zh-TW" sz="1400"/>
                        <a:t> gap-outs</a:t>
                      </a:r>
                      <a:r>
                        <a:rPr lang="zh-TW" altLang="en-US" sz="1400"/>
                        <a:t> </a:t>
                      </a:r>
                      <a:r>
                        <a:rPr lang="en-US" altLang="zh-TW" sz="1400"/>
                        <a:t>(</a:t>
                      </a:r>
                      <a:r>
                        <a:rPr lang="zh-TW" altLang="en-US" sz="1400"/>
                        <a:t>太久沒有車輛通過</a:t>
                      </a:r>
                      <a:r>
                        <a:rPr lang="en-US" altLang="zh-TW" sz="1400"/>
                        <a:t>), max-outs, force-offs,</a:t>
                      </a:r>
                      <a:r>
                        <a:rPr lang="zh-TW" altLang="en-US" sz="1400"/>
                        <a:t> </a:t>
                      </a:r>
                      <a:r>
                        <a:rPr lang="en-US" altLang="zh-TW" sz="1400"/>
                        <a:t>and skips</a:t>
                      </a:r>
                      <a:endParaRPr lang="zh-TW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58392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>
                          <a:solidFill>
                            <a:schemeClr val="tx1"/>
                          </a:solidFill>
                        </a:rPr>
                        <a:t>Split(</a:t>
                      </a:r>
                      <a:r>
                        <a:rPr lang="zh-TW" altLang="en-US" sz="1400">
                          <a:solidFill>
                            <a:schemeClr val="tx1"/>
                          </a:solidFill>
                        </a:rPr>
                        <a:t>時比</a:t>
                      </a:r>
                      <a:r>
                        <a:rPr lang="en-US" altLang="zh-TW" sz="1400">
                          <a:solidFill>
                            <a:schemeClr val="tx1"/>
                          </a:solidFill>
                        </a:rPr>
                        <a:t>) Monitor</a:t>
                      </a:r>
                      <a:endParaRPr lang="zh-TW" altLang="en-US" sz="1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400"/>
                        <a:t>時比為各時相長度與週期比率，透過追蹤評估號誌使用及調整後成效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72723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>
                          <a:solidFill>
                            <a:schemeClr val="tx1"/>
                          </a:solidFill>
                        </a:rPr>
                        <a:t>Split Failure</a:t>
                      </a:r>
                      <a:endParaRPr lang="zh-TW" altLang="en-US" sz="1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400"/>
                        <a:t>車輛無法於綠燈通行，需偵測每個車道的綠燈</a:t>
                      </a:r>
                      <a:r>
                        <a:rPr lang="en-US" altLang="zh-TW" sz="1400"/>
                        <a:t>/</a:t>
                      </a:r>
                      <a:r>
                        <a:rPr lang="zh-TW" altLang="en-US" sz="1400"/>
                        <a:t>紅燈佔有率 </a:t>
                      </a:r>
                      <a:r>
                        <a:rPr lang="en-US" altLang="zh-TW" sz="1400"/>
                        <a:t>(</a:t>
                      </a:r>
                      <a:r>
                        <a:rPr lang="zh-TW" altLang="en-US" sz="1400"/>
                        <a:t>綠燈佔有率</a:t>
                      </a:r>
                      <a:r>
                        <a:rPr lang="en-US" altLang="zh-TW" sz="1400"/>
                        <a:t>=</a:t>
                      </a:r>
                      <a:r>
                        <a:rPr lang="zh-TW" altLang="en-US" sz="1400"/>
                        <a:t>綠燈壓占時間</a:t>
                      </a:r>
                      <a:r>
                        <a:rPr lang="en-US" altLang="zh-TW" sz="1400"/>
                        <a:t>/</a:t>
                      </a:r>
                      <a:r>
                        <a:rPr lang="zh-TW" altLang="en-US" sz="1400"/>
                        <a:t>綠燈總時間</a:t>
                      </a:r>
                      <a:r>
                        <a:rPr lang="en-US" altLang="zh-TW" sz="1400"/>
                        <a:t>)</a:t>
                      </a:r>
                      <a:r>
                        <a:rPr lang="zh-TW" altLang="en-US" sz="1400"/>
                        <a:t> </a:t>
                      </a:r>
                      <a:r>
                        <a:rPr lang="en-US" altLang="zh-TW" sz="1400"/>
                        <a:t>(</a:t>
                      </a:r>
                      <a:r>
                        <a:rPr lang="zh-TW" altLang="en-US" sz="1400"/>
                        <a:t>紅燈佔有率</a:t>
                      </a:r>
                      <a:r>
                        <a:rPr lang="en-US" altLang="zh-TW" sz="1400"/>
                        <a:t>=</a:t>
                      </a:r>
                      <a:r>
                        <a:rPr lang="zh-TW" altLang="en-US" sz="1400"/>
                        <a:t>紅燈前</a:t>
                      </a:r>
                      <a:r>
                        <a:rPr lang="en-US" altLang="zh-TW" sz="1400"/>
                        <a:t>x</a:t>
                      </a:r>
                      <a:r>
                        <a:rPr lang="zh-TW" altLang="en-US" sz="1400"/>
                        <a:t>秒占有時間</a:t>
                      </a:r>
                      <a:r>
                        <a:rPr lang="en-US" altLang="zh-TW" sz="1400"/>
                        <a:t>/x</a:t>
                      </a:r>
                      <a:r>
                        <a:rPr lang="zh-TW" altLang="en-US" sz="1400"/>
                        <a:t>，</a:t>
                      </a:r>
                      <a:r>
                        <a:rPr lang="en-US" altLang="zh-TW" sz="1400"/>
                        <a:t>x</a:t>
                      </a:r>
                      <a:r>
                        <a:rPr lang="zh-TW" altLang="en-US" sz="1400"/>
                        <a:t>為</a:t>
                      </a:r>
                      <a:r>
                        <a:rPr lang="en-US" altLang="zh-TW" sz="1400"/>
                        <a:t>)</a:t>
                      </a:r>
                      <a:r>
                        <a:rPr lang="zh-TW" altLang="en-US" sz="1400"/>
                        <a:t> </a:t>
                      </a:r>
                      <a:r>
                        <a:rPr lang="en-US" altLang="zh-TW" sz="1400"/>
                        <a:t>(</a:t>
                      </a:r>
                      <a:r>
                        <a:rPr lang="zh-TW" altLang="en-US" sz="1400"/>
                        <a:t>超過</a:t>
                      </a:r>
                      <a:r>
                        <a:rPr lang="en-US" altLang="zh-TW" sz="1400"/>
                        <a:t>80%</a:t>
                      </a:r>
                      <a:r>
                        <a:rPr lang="zh-TW" altLang="en-US" sz="1400"/>
                        <a:t>有可能會失效</a:t>
                      </a:r>
                      <a:r>
                        <a:rPr lang="en-US" altLang="zh-TW" sz="1400"/>
                        <a:t>)</a:t>
                      </a:r>
                      <a:endParaRPr lang="zh-TW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60263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400">
                          <a:solidFill>
                            <a:schemeClr val="tx1"/>
                          </a:solidFill>
                        </a:rPr>
                        <a:t>預估車輛延誤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400"/>
                        <a:t>一般計算平均車輛延滯，有不同計算方式：</a:t>
                      </a:r>
                      <a:endParaRPr lang="en-US" altLang="zh-TW" sz="1400"/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altLang="zh-TW" sz="1400"/>
                        <a:t>Arrival and Departure Model: </a:t>
                      </a:r>
                      <a:r>
                        <a:rPr lang="zh-TW" altLang="en-US" sz="1400"/>
                        <a:t>偵測車輛到達及離開路口時間</a:t>
                      </a:r>
                      <a:endParaRPr lang="en-US" altLang="zh-TW" sz="1400"/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altLang="zh-TW" sz="1400"/>
                        <a:t>HCM</a:t>
                      </a:r>
                      <a:r>
                        <a:rPr lang="zh-TW" altLang="en-US" sz="1400"/>
                        <a:t> </a:t>
                      </a:r>
                      <a:r>
                        <a:rPr lang="en-US" altLang="zh-TW" sz="1400"/>
                        <a:t>Model: </a:t>
                      </a:r>
                      <a:r>
                        <a:rPr lang="zh-TW" altLang="en-US" sz="1400"/>
                        <a:t>由交通量及綠燈時間推估</a:t>
                      </a:r>
                      <a:endParaRPr lang="en-US" altLang="zh-TW" sz="1400"/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zh-TW" altLang="en-US" sz="1400"/>
                        <a:t>最大車輛延滯</a:t>
                      </a:r>
                      <a:r>
                        <a:rPr lang="en-US" altLang="zh-TW" sz="1400"/>
                        <a:t>:</a:t>
                      </a:r>
                      <a:r>
                        <a:rPr lang="zh-TW" altLang="en-US" sz="1400"/>
                        <a:t> 計算綠燈時段第一輛車壓過停止線到最後一輛車壓過的時間</a:t>
                      </a:r>
                      <a:endParaRPr lang="en-US" altLang="zh-TW" sz="1400"/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altLang="zh-TW" sz="1400"/>
                        <a:t>Time of Service: </a:t>
                      </a:r>
                      <a:r>
                        <a:rPr lang="zh-TW" altLang="en-US" sz="1400"/>
                        <a:t>計算第一次觸動到綠燈開始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37126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400">
                          <a:solidFill>
                            <a:schemeClr val="tx1"/>
                          </a:solidFill>
                        </a:rPr>
                        <a:t>估算車隊長度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17539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400">
                          <a:solidFill>
                            <a:schemeClr val="tx1"/>
                          </a:solidFill>
                        </a:rPr>
                        <a:t>過飽和嚴重度指標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altLang="zh-TW" sz="1400"/>
                        <a:t>Temporal</a:t>
                      </a:r>
                      <a:r>
                        <a:rPr lang="zh-TW" altLang="en-US" sz="1400"/>
                        <a:t> </a:t>
                      </a:r>
                      <a:r>
                        <a:rPr lang="en-US" altLang="zh-TW" sz="1400"/>
                        <a:t>(</a:t>
                      </a:r>
                      <a:r>
                        <a:rPr lang="zh-TW" altLang="en-US" sz="1400"/>
                        <a:t>無法使用的綠燈時間</a:t>
                      </a:r>
                      <a:r>
                        <a:rPr lang="en-US" altLang="zh-TW" sz="1400"/>
                        <a:t>/</a:t>
                      </a:r>
                      <a:r>
                        <a:rPr lang="zh-TW" altLang="en-US" sz="1400"/>
                        <a:t>所有綠燈時間，</a:t>
                      </a:r>
                      <a:r>
                        <a:rPr lang="en-US" altLang="zh-TW" sz="1400"/>
                        <a:t>%): Split Failure</a:t>
                      </a:r>
                      <a:r>
                        <a:rPr lang="zh-TW" altLang="en-US" sz="1400"/>
                        <a:t>的衝擊</a:t>
                      </a:r>
                      <a:endParaRPr lang="en-US" altLang="zh-TW" sz="140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altLang="zh-TW" sz="1400"/>
                        <a:t>Spatial</a:t>
                      </a:r>
                      <a:r>
                        <a:rPr lang="zh-TW" altLang="en-US" sz="1400"/>
                        <a:t> </a:t>
                      </a:r>
                      <a:r>
                        <a:rPr lang="en-US" altLang="zh-TW" sz="1400"/>
                        <a:t>(%):</a:t>
                      </a:r>
                      <a:r>
                        <a:rPr lang="zh-TW" altLang="en-US" sz="1400"/>
                        <a:t> 指下游車隊壅堵回路口的狀況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75174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400">
                          <a:solidFill>
                            <a:schemeClr val="tx1"/>
                          </a:solidFill>
                        </a:rPr>
                        <a:t>行人量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400"/>
                        <a:t>行人停等量及通行量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02675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400">
                          <a:solidFill>
                            <a:schemeClr val="tx1"/>
                          </a:solidFill>
                        </a:rPr>
                        <a:t>行人時相觸動及服務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400"/>
                        <a:t>設置行人觸動按鈕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99287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40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</a:rPr>
                        <a:t>估算行人延滯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400"/>
                        <a:t>行人延滯</a:t>
                      </a:r>
                      <a:r>
                        <a:rPr lang="en-US" altLang="zh-TW" sz="1400"/>
                        <a:t>=</a:t>
                      </a:r>
                      <a:r>
                        <a:rPr lang="zh-TW" altLang="en-US" sz="1400"/>
                        <a:t>行人綠燈開始</a:t>
                      </a:r>
                      <a:r>
                        <a:rPr lang="en-US" altLang="zh-TW" sz="1400"/>
                        <a:t>-</a:t>
                      </a:r>
                      <a:r>
                        <a:rPr lang="zh-TW" altLang="en-US" sz="1400"/>
                        <a:t>行人觸動第一時間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66216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40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</a:rPr>
                        <a:t>估算行人衝突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400"/>
                        <a:t>估算車輛及行人衝突數量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86764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400">
                          <a:solidFill>
                            <a:schemeClr val="tx1"/>
                          </a:solidFill>
                        </a:rPr>
                        <a:t>黃</a:t>
                      </a:r>
                      <a:r>
                        <a:rPr lang="en-US" altLang="zh-TW" sz="140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zh-TW" altLang="en-US" sz="1400">
                          <a:solidFill>
                            <a:schemeClr val="tx1"/>
                          </a:solidFill>
                        </a:rPr>
                        <a:t>紅燈觸動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400"/>
                        <a:t>車輛闖紅燈黃燈狀況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17624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400">
                          <a:solidFill>
                            <a:schemeClr val="tx1"/>
                          </a:solidFill>
                        </a:rPr>
                        <a:t>闖紅燈出現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400"/>
                        <a:t>統計闖紅燈車輛數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58986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400">
                          <a:solidFill>
                            <a:schemeClr val="tx1"/>
                          </a:solidFill>
                        </a:rPr>
                        <a:t>有效週期長度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400"/>
                        <a:t>確認連鎖號誌運作、適應性系統如何調整有效號誌周期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25244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>
                          <a:solidFill>
                            <a:schemeClr val="tx1"/>
                          </a:solidFill>
                        </a:rPr>
                        <a:t>Progression Quality</a:t>
                      </a:r>
                      <a:endParaRPr lang="zh-TW" altLang="en-US" sz="1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400"/>
                        <a:t>連鎖號誌評估指標</a:t>
                      </a:r>
                      <a:endParaRPr lang="en-US" altLang="zh-TW" sz="140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altLang="zh-TW" sz="1400"/>
                        <a:t>percent on green (POG):</a:t>
                      </a:r>
                      <a:r>
                        <a:rPr lang="zh-TW" altLang="en-US" sz="1400"/>
                        <a:t> 綠燈到達車輛數</a:t>
                      </a:r>
                      <a:r>
                        <a:rPr lang="en-US" altLang="zh-TW" sz="1400"/>
                        <a:t>(arrival on green)/</a:t>
                      </a:r>
                      <a:r>
                        <a:rPr lang="zh-TW" altLang="en-US" sz="1400"/>
                        <a:t>所有到達車輛數</a:t>
                      </a:r>
                      <a:r>
                        <a:rPr lang="en-US" altLang="zh-TW" sz="1400"/>
                        <a:t>(60%-80%</a:t>
                      </a:r>
                      <a:r>
                        <a:rPr lang="zh-TW" altLang="en-US" sz="1400"/>
                        <a:t>代表好</a:t>
                      </a:r>
                      <a:r>
                        <a:rPr lang="en-US" altLang="zh-TW" sz="1400"/>
                        <a:t>)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altLang="zh-TW" sz="1400"/>
                        <a:t>Platoon Ratio: POG/(g/C)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altLang="zh-TW" sz="1400"/>
                        <a:t>Arrival type: </a:t>
                      </a:r>
                      <a:r>
                        <a:rPr lang="zh-TW" altLang="en-US" sz="1400"/>
                        <a:t>依據</a:t>
                      </a:r>
                      <a:r>
                        <a:rPr lang="en-US" altLang="zh-TW" sz="1400"/>
                        <a:t>Platoon Ratio</a:t>
                      </a:r>
                      <a:r>
                        <a:rPr lang="zh-TW" altLang="en-US" sz="1400"/>
                        <a:t>評分 </a:t>
                      </a:r>
                      <a:r>
                        <a:rPr lang="en-US" altLang="zh-TW" sz="1400"/>
                        <a:t>(0.33</a:t>
                      </a:r>
                      <a:r>
                        <a:rPr lang="zh-TW" altLang="en-US" sz="1400"/>
                        <a:t>非常差、</a:t>
                      </a:r>
                      <a:r>
                        <a:rPr lang="en-US" altLang="zh-TW" sz="1400"/>
                        <a:t>0.67</a:t>
                      </a:r>
                      <a:r>
                        <a:rPr lang="zh-TW" altLang="en-US" sz="1400"/>
                        <a:t>不太好、</a:t>
                      </a:r>
                      <a:r>
                        <a:rPr lang="en-US" altLang="zh-TW" sz="1400"/>
                        <a:t>1</a:t>
                      </a:r>
                      <a:r>
                        <a:rPr lang="zh-TW" altLang="en-US" sz="1400"/>
                        <a:t>隨機到達、</a:t>
                      </a:r>
                      <a:r>
                        <a:rPr lang="en-US" altLang="zh-TW" sz="1400"/>
                        <a:t>1.33</a:t>
                      </a:r>
                      <a:r>
                        <a:rPr lang="zh-TW" altLang="en-US" sz="1400"/>
                        <a:t>不錯、</a:t>
                      </a:r>
                      <a:r>
                        <a:rPr lang="en-US" altLang="zh-TW" sz="1400"/>
                        <a:t>1.67</a:t>
                      </a:r>
                      <a:r>
                        <a:rPr lang="zh-TW" altLang="en-US" sz="1400"/>
                        <a:t>很棒、</a:t>
                      </a:r>
                      <a:r>
                        <a:rPr lang="en-US" altLang="zh-TW" sz="1400"/>
                        <a:t>2</a:t>
                      </a:r>
                      <a:r>
                        <a:rPr lang="zh-TW" altLang="en-US" sz="1400"/>
                        <a:t>絕佳</a:t>
                      </a:r>
                      <a:r>
                        <a:rPr lang="en-US" altLang="zh-TW" sz="1400"/>
                        <a:t>)</a:t>
                      </a:r>
                      <a:endParaRPr lang="zh-TW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25517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>
                          <a:solidFill>
                            <a:schemeClr val="tx1"/>
                          </a:solidFill>
                        </a:rPr>
                        <a:t>Purdue Progression Diagram</a:t>
                      </a:r>
                      <a:endParaRPr lang="zh-TW" altLang="en-US" sz="1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400"/>
                        <a:t>連鎖號誌評估圖表，重要參數</a:t>
                      </a:r>
                      <a:endParaRPr lang="en-US" altLang="zh-TW" sz="140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sz="1400"/>
                        <a:t>綠燈起始時間</a:t>
                      </a:r>
                      <a:endParaRPr lang="en-US" altLang="zh-TW" sz="140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sz="1400"/>
                        <a:t>綠燈結束時間</a:t>
                      </a:r>
                      <a:endParaRPr lang="en-US" altLang="zh-TW" sz="140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sz="1400"/>
                        <a:t>車輛抵達時間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33979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>
                          <a:solidFill>
                            <a:schemeClr val="tx1"/>
                          </a:solidFill>
                        </a:rPr>
                        <a:t>Cycle</a:t>
                      </a:r>
                      <a:r>
                        <a:rPr lang="zh-TW" altLang="en-US" sz="140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zh-TW" sz="1400">
                          <a:solidFill>
                            <a:schemeClr val="tx1"/>
                          </a:solidFill>
                        </a:rPr>
                        <a:t>flow</a:t>
                      </a:r>
                      <a:r>
                        <a:rPr lang="zh-TW" altLang="en-US" sz="140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zh-TW" sz="1400">
                          <a:solidFill>
                            <a:schemeClr val="tx1"/>
                          </a:solidFill>
                        </a:rPr>
                        <a:t>profile</a:t>
                      </a:r>
                      <a:endParaRPr lang="zh-TW" altLang="en-US" sz="1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400"/>
                        <a:t>連鎖號誌評估圖表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92027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>
                          <a:solidFill>
                            <a:schemeClr val="tx1"/>
                          </a:solidFill>
                        </a:rPr>
                        <a:t>Offset adjustment diagram</a:t>
                      </a:r>
                      <a:endParaRPr lang="zh-TW" altLang="en-US" sz="1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2600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40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</a:rPr>
                        <a:t>旅行時間及平均速度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400"/>
                        <a:t>作為前後績效評估之指標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1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>
                          <a:solidFill>
                            <a:schemeClr val="tx1"/>
                          </a:solidFill>
                        </a:rPr>
                        <a:t>Time-space diagram</a:t>
                      </a:r>
                      <a:endParaRPr lang="zh-TW" altLang="en-US" sz="1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400"/>
                        <a:t>號誌連鎖評估圖表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70627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>
                          <a:solidFill>
                            <a:schemeClr val="tx1"/>
                          </a:solidFill>
                        </a:rPr>
                        <a:t>Preemption detail</a:t>
                      </a:r>
                      <a:endParaRPr lang="zh-TW" altLang="en-US" sz="1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400"/>
                        <a:t>緊急車輛優先通行，可能打破連鎖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00783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>
                          <a:solidFill>
                            <a:schemeClr val="tx1"/>
                          </a:solidFill>
                        </a:rPr>
                        <a:t>Priority detail</a:t>
                      </a:r>
                      <a:endParaRPr lang="zh-TW" altLang="en-US" sz="1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400"/>
                        <a:t>大眾運輸優先通行，可能打破連鎖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55505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5847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6214993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CACFD22-B804-AF80-E00F-02C684113D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即時號控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5C01B5DC-B4A4-AC8C-3FA5-23A06BE23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6E290225-7458-4E5F-AFE5-E142CAAEBF37}" type="slidenum">
              <a:rPr lang="en-US" smtClean="0"/>
              <a:pPr algn="ctr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75559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7088F42-1B6A-5322-7B10-216529C2D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即時號控方案提供商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B59F0D68-E59F-76D9-3CE3-10E65A8E5F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6E290225-7458-4E5F-AFE5-E142CAAEBF37}" type="slidenum">
              <a:rPr lang="en-US" smtClean="0"/>
              <a:pPr algn="ctr"/>
              <a:t>46</a:t>
            </a:fld>
            <a:endParaRPr lang="en-US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2E394721-72DD-71CD-07A4-9696C9AC4F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7387" y="1145745"/>
            <a:ext cx="3390900" cy="429019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7581ED2E-1828-ACC3-2E26-60C050C21E17}"/>
              </a:ext>
            </a:extLst>
          </p:cNvPr>
          <p:cNvSpPr txBox="1"/>
          <p:nvPr/>
        </p:nvSpPr>
        <p:spPr>
          <a:xfrm>
            <a:off x="6297386" y="3976802"/>
            <a:ext cx="416716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600"/>
              <a:t>偵測車流參數 </a:t>
            </a:r>
            <a:r>
              <a:rPr lang="en-US" altLang="zh-TW" sz="1600"/>
              <a:t>(</a:t>
            </a:r>
            <a:r>
              <a:rPr lang="zh-TW" altLang="en-US" sz="1600"/>
              <a:t>轉向量、</a:t>
            </a:r>
            <a:r>
              <a:rPr lang="en-US" altLang="zh-TW" sz="1600"/>
              <a:t>8</a:t>
            </a:r>
            <a:r>
              <a:rPr lang="zh-TW" altLang="en-US" sz="1600"/>
              <a:t>車種</a:t>
            </a:r>
            <a:r>
              <a:rPr lang="en-US" altLang="zh-TW" sz="160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600"/>
              <a:t>透過邊緣</a:t>
            </a:r>
            <a:r>
              <a:rPr lang="en-US" altLang="zh-TW" sz="1600"/>
              <a:t>AI</a:t>
            </a:r>
            <a:r>
              <a:rPr lang="zh-TW" altLang="en-US" sz="1600"/>
              <a:t>即時運算</a:t>
            </a:r>
            <a:endParaRPr lang="en-US" altLang="zh-TW" sz="16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600"/>
              <a:t>透過</a:t>
            </a:r>
            <a:r>
              <a:rPr lang="en-US" altLang="zh-TW" sz="1600"/>
              <a:t>API</a:t>
            </a:r>
            <a:r>
              <a:rPr lang="zh-TW" altLang="en-US" sz="1600"/>
              <a:t>與既有號控器、交控中心整合</a:t>
            </a: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186DDBEF-6D69-DD4B-F835-CCD4BFEFEA33}"/>
              </a:ext>
            </a:extLst>
          </p:cNvPr>
          <p:cNvSpPr txBox="1"/>
          <p:nvPr/>
        </p:nvSpPr>
        <p:spPr>
          <a:xfrm>
            <a:off x="6297386" y="6362070"/>
            <a:ext cx="416716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100">
                <a:hlinkClick r:id="rId3"/>
              </a:rPr>
              <a:t>https://datafromsky.com/traffic-monitoring/</a:t>
            </a:r>
            <a:r>
              <a:rPr lang="zh-TW" altLang="en-US" sz="1100"/>
              <a:t> </a:t>
            </a: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6EC67F40-DB1C-B75E-D6CD-B2A937B2F540}"/>
              </a:ext>
            </a:extLst>
          </p:cNvPr>
          <p:cNvSpPr txBox="1"/>
          <p:nvPr/>
        </p:nvSpPr>
        <p:spPr>
          <a:xfrm>
            <a:off x="9688287" y="135252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/>
              <a:t>捷克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92466FB-5303-DEAA-A01C-7616F43050B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1" y="1144588"/>
            <a:ext cx="2525486" cy="430177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FFC194B4-1520-1CBB-5D02-19E916A307F1}"/>
              </a:ext>
            </a:extLst>
          </p:cNvPr>
          <p:cNvSpPr txBox="1"/>
          <p:nvPr/>
        </p:nvSpPr>
        <p:spPr>
          <a:xfrm>
            <a:off x="838200" y="3976802"/>
            <a:ext cx="4082143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600"/>
              <a:t>偵測車流參數 </a:t>
            </a:r>
            <a:r>
              <a:rPr lang="en-US" altLang="zh-TW" sz="1600"/>
              <a:t>(</a:t>
            </a:r>
            <a:r>
              <a:rPr lang="zh-TW" altLang="en-US" sz="1600"/>
              <a:t>轉向量、車隊長度、佔有率、車種</a:t>
            </a:r>
            <a:r>
              <a:rPr lang="en-US" altLang="zh-TW" sz="160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600"/>
              <a:t>透過邊緣</a:t>
            </a:r>
            <a:r>
              <a:rPr lang="en-US" altLang="zh-TW" sz="1600"/>
              <a:t>AI</a:t>
            </a:r>
            <a:r>
              <a:rPr lang="zh-TW" altLang="en-US" sz="1600"/>
              <a:t>即時運算</a:t>
            </a:r>
            <a:endParaRPr lang="en-US" altLang="zh-TW" sz="16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600"/>
              <a:t>與既有號控器、攝影機相容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AD912BBA-CF82-9184-02F4-7D62645CE701}"/>
              </a:ext>
            </a:extLst>
          </p:cNvPr>
          <p:cNvSpPr txBox="1"/>
          <p:nvPr/>
        </p:nvSpPr>
        <p:spPr>
          <a:xfrm>
            <a:off x="838200" y="6362070"/>
            <a:ext cx="416716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100">
                <a:hlinkClick r:id="rId5"/>
              </a:rPr>
              <a:t>https://goodvisionlive.com/solutions/traffic-controller/</a:t>
            </a:r>
            <a:r>
              <a:rPr lang="zh-TW" altLang="en-US" sz="1100"/>
              <a:t> 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CA96C53F-6969-93E6-7F80-C6D9ADA4AB0C}"/>
              </a:ext>
            </a:extLst>
          </p:cNvPr>
          <p:cNvSpPr txBox="1"/>
          <p:nvPr/>
        </p:nvSpPr>
        <p:spPr>
          <a:xfrm>
            <a:off x="3363687" y="1233823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/>
              <a:t>英國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00182B6F-6FE2-FF8A-B6D1-3E7381D1B596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0" y="1788869"/>
            <a:ext cx="3407229" cy="1671184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98BD5DE7-E604-817E-D3D4-9181C28BC7D0}"/>
              </a:ext>
            </a:extLst>
          </p:cNvPr>
          <p:cNvSpPr txBox="1"/>
          <p:nvPr/>
        </p:nvSpPr>
        <p:spPr>
          <a:xfrm>
            <a:off x="1103417" y="3406191"/>
            <a:ext cx="3232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>
                <a:hlinkClick r:id="rId7"/>
              </a:rPr>
              <a:t>▲</a:t>
            </a:r>
            <a:r>
              <a:rPr lang="en-US" altLang="zh-TW">
                <a:hlinkClick r:id="rId7"/>
              </a:rPr>
              <a:t>Lanner</a:t>
            </a:r>
            <a:r>
              <a:rPr lang="zh-TW" altLang="en-US">
                <a:hlinkClick r:id="rId7"/>
              </a:rPr>
              <a:t>邊緣</a:t>
            </a:r>
            <a:r>
              <a:rPr lang="en-US" altLang="zh-TW">
                <a:hlinkClick r:id="rId7"/>
              </a:rPr>
              <a:t>AI </a:t>
            </a:r>
            <a:r>
              <a:rPr lang="en-US" altLang="zh-TW" sz="1200">
                <a:hlinkClick r:id="rId7"/>
              </a:rPr>
              <a:t>(Nvidia Jetson NX</a:t>
            </a:r>
            <a:r>
              <a:rPr lang="zh-TW" altLang="en-US" sz="1200"/>
              <a:t>；</a:t>
            </a:r>
            <a:r>
              <a:rPr lang="en-US" altLang="zh-TW" sz="1200"/>
              <a:t>5G)</a:t>
            </a:r>
            <a:endParaRPr lang="zh-TW" altLang="en-US" sz="1200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B27A589F-6A47-66F5-77A7-C497A6B8DDBE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74415" y="1692391"/>
            <a:ext cx="3251717" cy="2284412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0BE2386C-FAB1-8FF0-CB7B-65EF3CC79D00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97386" y="1692391"/>
            <a:ext cx="2530010" cy="2284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0750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DA28D868-58AF-518F-3C2F-E977A523D2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D5B10-7F0F-4A29-A088-F269036550CE}" type="datetime3">
              <a:rPr lang="en-US" altLang="zh-TW" smtClean="0"/>
              <a:t>15 August 2024</a:t>
            </a:fld>
            <a:endParaRPr lang="en-US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E7CF326A-96EE-E2DB-CFB0-08A9474178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優先通行 </a:t>
            </a:r>
            <a:r>
              <a:rPr lang="en-US" altLang="zh-TW"/>
              <a:t>(Preferential Treatment)</a:t>
            </a:r>
            <a:br>
              <a:rPr lang="en-US" altLang="zh-TW"/>
            </a:br>
            <a:r>
              <a:rPr lang="zh-TW" altLang="en-US"/>
              <a:t>即時號誌資訊播送 </a:t>
            </a:r>
            <a:r>
              <a:rPr lang="en-US" altLang="zh-TW"/>
              <a:t>(GLOSA…)</a:t>
            </a:r>
            <a:br>
              <a:rPr lang="en-US" altLang="zh-TW"/>
            </a:br>
            <a:r>
              <a:rPr lang="zh-TW" altLang="en-US"/>
              <a:t>感測器資訊播送 </a:t>
            </a:r>
            <a:r>
              <a:rPr lang="en-US" altLang="zh-TW"/>
              <a:t>(…)</a:t>
            </a:r>
            <a:br>
              <a:rPr lang="en-US" altLang="zh-TW"/>
            </a:br>
            <a:br>
              <a:rPr lang="en-US" altLang="zh-TW"/>
            </a:br>
            <a:endParaRPr lang="zh-TW" altLang="en-US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F4B47C44-3E63-9DC0-1D75-A01B674B34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/>
              <a:t>車聯網相關</a:t>
            </a:r>
          </a:p>
        </p:txBody>
      </p:sp>
    </p:spTree>
    <p:extLst>
      <p:ext uri="{BB962C8B-B14F-4D97-AF65-F5344CB8AC3E}">
        <p14:creationId xmlns:p14="http://schemas.microsoft.com/office/powerpoint/2010/main" val="119627848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721913F-4424-7EE0-4C98-3F5ED298F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V2X</a:t>
            </a:r>
            <a:r>
              <a:rPr lang="zh-TW" altLang="en-US"/>
              <a:t>的三階段發展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8D398B75-E25F-09C1-A413-0BFFB01FAE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6E290225-7458-4E5F-AFE5-E142CAAEBF37}" type="slidenum">
              <a:rPr lang="en-US" smtClean="0"/>
              <a:pPr algn="ctr"/>
              <a:t>48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8D7F488-4060-6563-40B6-0F97B26576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97317" y="1012340"/>
            <a:ext cx="8607197" cy="2081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E9EF8419-3065-DC44-AC3A-E560C112AE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791" y="2894252"/>
            <a:ext cx="8620849" cy="2081836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13258EA-16D7-D521-4EEF-2B4F657A3B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92554" y="4762513"/>
            <a:ext cx="8614023" cy="2095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17919242-83F2-156C-B1A1-359B09EEB95C}"/>
              </a:ext>
            </a:extLst>
          </p:cNvPr>
          <p:cNvSpPr txBox="1"/>
          <p:nvPr/>
        </p:nvSpPr>
        <p:spPr>
          <a:xfrm>
            <a:off x="8817429" y="1225915"/>
            <a:ext cx="337457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/>
              <a:t>Day 1: </a:t>
            </a:r>
            <a:r>
              <a:rPr lang="zh-TW" altLang="en-US"/>
              <a:t>提升用路人環境感知</a:t>
            </a:r>
            <a:endParaRPr lang="en-US" altLang="zh-TW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600"/>
              <a:t>車輛播送自身資訊 </a:t>
            </a:r>
            <a:r>
              <a:rPr lang="en-US" altLang="zh-TW" sz="1600"/>
              <a:t>(</a:t>
            </a:r>
            <a:r>
              <a:rPr lang="zh-TW" altLang="en-US" sz="1600"/>
              <a:t>位置、速度</a:t>
            </a:r>
            <a:r>
              <a:rPr lang="en-US" altLang="zh-TW" sz="1600"/>
              <a:t>…)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600"/>
              <a:t>路側設備提供資訊 </a:t>
            </a:r>
            <a:r>
              <a:rPr lang="en-US" altLang="zh-TW" sz="1600"/>
              <a:t>(</a:t>
            </a:r>
            <a:r>
              <a:rPr lang="zh-TW" altLang="en-US" sz="1600"/>
              <a:t>號誌時制、危險訊息</a:t>
            </a:r>
            <a:r>
              <a:rPr lang="en-US" altLang="zh-TW" sz="1600"/>
              <a:t>…)</a:t>
            </a:r>
            <a:endParaRPr lang="zh-TW" altLang="en-US" sz="160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DB65652A-8700-4780-EE98-E603CB25839C}"/>
              </a:ext>
            </a:extLst>
          </p:cNvPr>
          <p:cNvSpPr txBox="1"/>
          <p:nvPr/>
        </p:nvSpPr>
        <p:spPr>
          <a:xfrm>
            <a:off x="6223907" y="325345"/>
            <a:ext cx="592455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>
                <a:hlinkClick r:id="rId5"/>
              </a:rPr>
              <a:t>V2X evolution – part 1: Evolving V2X applications and their implications - </a:t>
            </a:r>
            <a:r>
              <a:rPr lang="en-US" altLang="zh-TW" err="1">
                <a:hlinkClick r:id="rId5"/>
              </a:rPr>
              <a:t>Autotalks</a:t>
            </a:r>
            <a:r>
              <a:rPr lang="en-US" altLang="zh-TW">
                <a:hlinkClick r:id="rId5"/>
              </a:rPr>
              <a:t> (auto-talks.com)</a:t>
            </a:r>
            <a:endParaRPr lang="zh-TW" alt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51A5DF56-3F92-8E91-286B-DF91D18EE020}"/>
              </a:ext>
            </a:extLst>
          </p:cNvPr>
          <p:cNvSpPr txBox="1"/>
          <p:nvPr/>
        </p:nvSpPr>
        <p:spPr>
          <a:xfrm>
            <a:off x="8817428" y="2994214"/>
            <a:ext cx="293541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/>
              <a:t>Day 2: </a:t>
            </a:r>
            <a:r>
              <a:rPr lang="zh-TW" altLang="en-US"/>
              <a:t>感知互助</a:t>
            </a:r>
            <a:endParaRPr lang="en-US" altLang="zh-TW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600"/>
              <a:t>車輛間感測器分享感知訊息</a:t>
            </a:r>
            <a:endParaRPr lang="en-US" altLang="zh-TW" sz="1600"/>
          </a:p>
          <a:p>
            <a:r>
              <a:rPr lang="zh-TW" altLang="en-US" sz="1600"/>
              <a:t>*資料處理量增加</a:t>
            </a:r>
            <a:endParaRPr lang="en-US" altLang="zh-TW" sz="160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0222EAB8-A0C1-07B8-8055-8AD1868BF82E}"/>
              </a:ext>
            </a:extLst>
          </p:cNvPr>
          <p:cNvSpPr txBox="1"/>
          <p:nvPr/>
        </p:nvSpPr>
        <p:spPr>
          <a:xfrm>
            <a:off x="8817428" y="4902852"/>
            <a:ext cx="3374572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/>
              <a:t>Day 3: </a:t>
            </a:r>
            <a:r>
              <a:rPr lang="zh-TW" altLang="en-US"/>
              <a:t>和諧運行</a:t>
            </a:r>
            <a:endParaRPr lang="en-US" altLang="zh-TW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600"/>
              <a:t>使車輛間和諧互動，如車道縮減協助整併車流</a:t>
            </a:r>
            <a:endParaRPr lang="en-US" altLang="zh-TW" sz="16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600"/>
              <a:t>增加車流順暢、降低衝突</a:t>
            </a:r>
            <a:endParaRPr lang="en-US" altLang="zh-TW" sz="1600"/>
          </a:p>
          <a:p>
            <a:r>
              <a:rPr lang="zh-TW" altLang="en-US" sz="1600"/>
              <a:t>*需要新的溝通協議使車輛間可以協調優先順序</a:t>
            </a:r>
            <a:endParaRPr lang="en-US" altLang="zh-TW" sz="1600"/>
          </a:p>
        </p:txBody>
      </p: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938C82B2-7CD8-D75B-0DA0-1A02B7519FCF}"/>
              </a:ext>
            </a:extLst>
          </p:cNvPr>
          <p:cNvGrpSpPr>
            <a:grpSpLocks noChangeAspect="1"/>
          </p:cNvGrpSpPr>
          <p:nvPr/>
        </p:nvGrpSpPr>
        <p:grpSpPr>
          <a:xfrm>
            <a:off x="297317" y="1019335"/>
            <a:ext cx="288001" cy="413160"/>
            <a:chOff x="880454" y="1103741"/>
            <a:chExt cx="461432" cy="661961"/>
          </a:xfrm>
        </p:grpSpPr>
        <p:sp>
          <p:nvSpPr>
            <p:cNvPr id="12" name="橢圓 11">
              <a:extLst>
                <a:ext uri="{FF2B5EF4-FFF2-40B4-BE49-F238E27FC236}">
                  <a16:creationId xmlns:a16="http://schemas.microsoft.com/office/drawing/2014/main" id="{7A6721DD-AD78-9856-57FD-09872E980ADF}"/>
                </a:ext>
              </a:extLst>
            </p:cNvPr>
            <p:cNvSpPr/>
            <p:nvPr/>
          </p:nvSpPr>
          <p:spPr>
            <a:xfrm>
              <a:off x="1071402" y="1686166"/>
              <a:ext cx="79536" cy="7953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軟正黑體"/>
                <a:cs typeface="+mn-cs"/>
              </a:endParaRP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11444948-4C44-FA67-2AD6-3F411E86F442}"/>
                </a:ext>
              </a:extLst>
            </p:cNvPr>
            <p:cNvSpPr/>
            <p:nvPr/>
          </p:nvSpPr>
          <p:spPr>
            <a:xfrm>
              <a:off x="1018573" y="1540740"/>
              <a:ext cx="185194" cy="185194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軟正黑體"/>
                <a:cs typeface="+mn-cs"/>
              </a:endParaRPr>
            </a:p>
          </p:txBody>
        </p:sp>
        <p:sp>
          <p:nvSpPr>
            <p:cNvPr id="14" name="橢圓 13">
              <a:extLst>
                <a:ext uri="{FF2B5EF4-FFF2-40B4-BE49-F238E27FC236}">
                  <a16:creationId xmlns:a16="http://schemas.microsoft.com/office/drawing/2014/main" id="{AC046CC3-D3A0-3D9B-B9BA-995A44AC15DE}"/>
                </a:ext>
              </a:extLst>
            </p:cNvPr>
            <p:cNvSpPr/>
            <p:nvPr/>
          </p:nvSpPr>
          <p:spPr>
            <a:xfrm>
              <a:off x="880454" y="1103741"/>
              <a:ext cx="461432" cy="477847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軟正黑體"/>
                <a:cs typeface="+mn-cs"/>
              </a:endParaRP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A2299023-FB4A-8877-3222-F1E593D7D6C0}"/>
                </a:ext>
              </a:extLst>
            </p:cNvPr>
            <p:cNvSpPr/>
            <p:nvPr/>
          </p:nvSpPr>
          <p:spPr>
            <a:xfrm>
              <a:off x="1018573" y="1621366"/>
              <a:ext cx="185194" cy="104567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軟正黑體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2210627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1DCFB04-DEE8-9A1A-2841-11AC4ADCC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緊急車輛</a:t>
            </a:r>
            <a:r>
              <a:rPr lang="en-US" altLang="zh-TW"/>
              <a:t>/</a:t>
            </a:r>
            <a:r>
              <a:rPr lang="zh-TW" altLang="en-US"/>
              <a:t>大眾運輸優先通行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C745806F-E942-686A-55DB-97DCCB7E52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6E290225-7458-4E5F-AFE5-E142CAAEBF37}" type="slidenum">
              <a:rPr lang="en-US" smtClean="0"/>
              <a:pPr algn="ctr"/>
              <a:t>49</a:t>
            </a:fld>
            <a:endParaRPr 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2342FAB-110D-592A-1D55-CB69AEFCA7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685" y="1144587"/>
            <a:ext cx="11879849" cy="6225041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9F8AB126-EDFD-CD60-AD32-6DD27CCEB9BE}"/>
              </a:ext>
            </a:extLst>
          </p:cNvPr>
          <p:cNvSpPr txBox="1"/>
          <p:nvPr/>
        </p:nvSpPr>
        <p:spPr>
          <a:xfrm>
            <a:off x="7479030" y="5519241"/>
            <a:ext cx="3596640" cy="646331"/>
          </a:xfrm>
          <a:prstGeom prst="rect">
            <a:avLst/>
          </a:prstGeom>
          <a:solidFill>
            <a:srgbClr val="FFFFFF">
              <a:alpha val="80000"/>
            </a:srgb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/>
              <a:t>緊急車輛優先</a:t>
            </a:r>
            <a:endParaRPr lang="en-US" altLang="zh-TW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/>
              <a:t>大眾運輸優先</a:t>
            </a:r>
          </a:p>
        </p:txBody>
      </p:sp>
    </p:spTree>
    <p:extLst>
      <p:ext uri="{BB962C8B-B14F-4D97-AF65-F5344CB8AC3E}">
        <p14:creationId xmlns:p14="http://schemas.microsoft.com/office/powerpoint/2010/main" val="14185280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手繪多邊形: 圖案 26">
            <a:extLst>
              <a:ext uri="{FF2B5EF4-FFF2-40B4-BE49-F238E27FC236}">
                <a16:creationId xmlns:a16="http://schemas.microsoft.com/office/drawing/2014/main" id="{5C47A8CF-EE42-2206-4451-31A732E5D77D}"/>
              </a:ext>
            </a:extLst>
          </p:cNvPr>
          <p:cNvSpPr/>
          <p:nvPr/>
        </p:nvSpPr>
        <p:spPr>
          <a:xfrm>
            <a:off x="1104900" y="1155700"/>
            <a:ext cx="7340600" cy="5588000"/>
          </a:xfrm>
          <a:custGeom>
            <a:avLst/>
            <a:gdLst>
              <a:gd name="connsiteX0" fmla="*/ 0 w 7962900"/>
              <a:gd name="connsiteY0" fmla="*/ 0 h 5588000"/>
              <a:gd name="connsiteX1" fmla="*/ 7962900 w 7962900"/>
              <a:gd name="connsiteY1" fmla="*/ 0 h 5588000"/>
              <a:gd name="connsiteX2" fmla="*/ 7962900 w 7962900"/>
              <a:gd name="connsiteY2" fmla="*/ 5588000 h 5588000"/>
              <a:gd name="connsiteX3" fmla="*/ 5765800 w 7962900"/>
              <a:gd name="connsiteY3" fmla="*/ 5588000 h 5588000"/>
              <a:gd name="connsiteX4" fmla="*/ 4025900 w 7962900"/>
              <a:gd name="connsiteY4" fmla="*/ 3848100 h 5588000"/>
              <a:gd name="connsiteX5" fmla="*/ 2768600 w 7962900"/>
              <a:gd name="connsiteY5" fmla="*/ 3848100 h 5588000"/>
              <a:gd name="connsiteX6" fmla="*/ 2768600 w 7962900"/>
              <a:gd name="connsiteY6" fmla="*/ 2870200 h 5588000"/>
              <a:gd name="connsiteX7" fmla="*/ 63500 w 7962900"/>
              <a:gd name="connsiteY7" fmla="*/ 2870200 h 5588000"/>
              <a:gd name="connsiteX8" fmla="*/ 63500 w 7962900"/>
              <a:gd name="connsiteY8" fmla="*/ 0 h 5588000"/>
              <a:gd name="connsiteX0" fmla="*/ 7620 w 7899400"/>
              <a:gd name="connsiteY0" fmla="*/ 0 h 5588000"/>
              <a:gd name="connsiteX1" fmla="*/ 7899400 w 7899400"/>
              <a:gd name="connsiteY1" fmla="*/ 0 h 5588000"/>
              <a:gd name="connsiteX2" fmla="*/ 7899400 w 7899400"/>
              <a:gd name="connsiteY2" fmla="*/ 5588000 h 5588000"/>
              <a:gd name="connsiteX3" fmla="*/ 5702300 w 7899400"/>
              <a:gd name="connsiteY3" fmla="*/ 5588000 h 5588000"/>
              <a:gd name="connsiteX4" fmla="*/ 3962400 w 7899400"/>
              <a:gd name="connsiteY4" fmla="*/ 3848100 h 5588000"/>
              <a:gd name="connsiteX5" fmla="*/ 2705100 w 7899400"/>
              <a:gd name="connsiteY5" fmla="*/ 3848100 h 5588000"/>
              <a:gd name="connsiteX6" fmla="*/ 2705100 w 7899400"/>
              <a:gd name="connsiteY6" fmla="*/ 2870200 h 5588000"/>
              <a:gd name="connsiteX7" fmla="*/ 0 w 7899400"/>
              <a:gd name="connsiteY7" fmla="*/ 2870200 h 5588000"/>
              <a:gd name="connsiteX8" fmla="*/ 0 w 7899400"/>
              <a:gd name="connsiteY8" fmla="*/ 0 h 5588000"/>
              <a:gd name="connsiteX0" fmla="*/ 7620 w 7899400"/>
              <a:gd name="connsiteY0" fmla="*/ 0 h 5588000"/>
              <a:gd name="connsiteX1" fmla="*/ 7899400 w 7899400"/>
              <a:gd name="connsiteY1" fmla="*/ 0 h 5588000"/>
              <a:gd name="connsiteX2" fmla="*/ 7899400 w 7899400"/>
              <a:gd name="connsiteY2" fmla="*/ 5588000 h 5588000"/>
              <a:gd name="connsiteX3" fmla="*/ 5702300 w 7899400"/>
              <a:gd name="connsiteY3" fmla="*/ 5588000 h 5588000"/>
              <a:gd name="connsiteX4" fmla="*/ 5249811 w 7899400"/>
              <a:gd name="connsiteY4" fmla="*/ 3840480 h 5588000"/>
              <a:gd name="connsiteX5" fmla="*/ 2705100 w 7899400"/>
              <a:gd name="connsiteY5" fmla="*/ 3848100 h 5588000"/>
              <a:gd name="connsiteX6" fmla="*/ 2705100 w 7899400"/>
              <a:gd name="connsiteY6" fmla="*/ 2870200 h 5588000"/>
              <a:gd name="connsiteX7" fmla="*/ 0 w 7899400"/>
              <a:gd name="connsiteY7" fmla="*/ 2870200 h 5588000"/>
              <a:gd name="connsiteX8" fmla="*/ 0 w 7899400"/>
              <a:gd name="connsiteY8" fmla="*/ 0 h 5588000"/>
              <a:gd name="connsiteX0" fmla="*/ 7620 w 7899400"/>
              <a:gd name="connsiteY0" fmla="*/ 0 h 5588000"/>
              <a:gd name="connsiteX1" fmla="*/ 7899400 w 7899400"/>
              <a:gd name="connsiteY1" fmla="*/ 0 h 5588000"/>
              <a:gd name="connsiteX2" fmla="*/ 7899400 w 7899400"/>
              <a:gd name="connsiteY2" fmla="*/ 5588000 h 5588000"/>
              <a:gd name="connsiteX3" fmla="*/ 5702300 w 7899400"/>
              <a:gd name="connsiteY3" fmla="*/ 5588000 h 5588000"/>
              <a:gd name="connsiteX4" fmla="*/ 5233411 w 7899400"/>
              <a:gd name="connsiteY4" fmla="*/ 3863340 h 5588000"/>
              <a:gd name="connsiteX5" fmla="*/ 2705100 w 7899400"/>
              <a:gd name="connsiteY5" fmla="*/ 3848100 h 5588000"/>
              <a:gd name="connsiteX6" fmla="*/ 2705100 w 7899400"/>
              <a:gd name="connsiteY6" fmla="*/ 2870200 h 5588000"/>
              <a:gd name="connsiteX7" fmla="*/ 0 w 7899400"/>
              <a:gd name="connsiteY7" fmla="*/ 2870200 h 5588000"/>
              <a:gd name="connsiteX8" fmla="*/ 0 w 7899400"/>
              <a:gd name="connsiteY8" fmla="*/ 0 h 5588000"/>
              <a:gd name="connsiteX0" fmla="*/ 7620 w 7899400"/>
              <a:gd name="connsiteY0" fmla="*/ 0 h 5588000"/>
              <a:gd name="connsiteX1" fmla="*/ 7899400 w 7899400"/>
              <a:gd name="connsiteY1" fmla="*/ 0 h 5588000"/>
              <a:gd name="connsiteX2" fmla="*/ 7899400 w 7899400"/>
              <a:gd name="connsiteY2" fmla="*/ 5588000 h 5588000"/>
              <a:gd name="connsiteX3" fmla="*/ 5702300 w 7899400"/>
              <a:gd name="connsiteY3" fmla="*/ 5588000 h 5588000"/>
              <a:gd name="connsiteX4" fmla="*/ 5233411 w 7899400"/>
              <a:gd name="connsiteY4" fmla="*/ 3840480 h 5588000"/>
              <a:gd name="connsiteX5" fmla="*/ 2705100 w 7899400"/>
              <a:gd name="connsiteY5" fmla="*/ 3848100 h 5588000"/>
              <a:gd name="connsiteX6" fmla="*/ 2705100 w 7899400"/>
              <a:gd name="connsiteY6" fmla="*/ 2870200 h 5588000"/>
              <a:gd name="connsiteX7" fmla="*/ 0 w 7899400"/>
              <a:gd name="connsiteY7" fmla="*/ 2870200 h 5588000"/>
              <a:gd name="connsiteX8" fmla="*/ 0 w 7899400"/>
              <a:gd name="connsiteY8" fmla="*/ 0 h 558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899400" h="5588000">
                <a:moveTo>
                  <a:pt x="7620" y="0"/>
                </a:moveTo>
                <a:lnTo>
                  <a:pt x="7899400" y="0"/>
                </a:lnTo>
                <a:lnTo>
                  <a:pt x="7899400" y="5588000"/>
                </a:lnTo>
                <a:lnTo>
                  <a:pt x="5702300" y="5588000"/>
                </a:lnTo>
                <a:lnTo>
                  <a:pt x="5233411" y="3840480"/>
                </a:lnTo>
                <a:lnTo>
                  <a:pt x="2705100" y="3848100"/>
                </a:lnTo>
                <a:lnTo>
                  <a:pt x="2705100" y="2870200"/>
                </a:lnTo>
                <a:lnTo>
                  <a:pt x="0" y="2870200"/>
                </a:lnTo>
                <a:lnTo>
                  <a:pt x="0" y="0"/>
                </a:lnTo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021AECE-3687-0FB0-239D-4C61C3F104A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13462" y="2686397"/>
            <a:ext cx="2219692" cy="1770766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540C1BAF-5279-5148-5939-10EA90828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InterLux</a:t>
            </a:r>
            <a:r>
              <a:rPr lang="zh-TW" altLang="en-US"/>
              <a:t>硬體及周邊互動環境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614B2299-DE30-38F9-4088-67517F3263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6E290225-7458-4E5F-AFE5-E142CAAEBF37}" type="slidenum">
              <a:rPr lang="en-US" smtClean="0"/>
              <a:pPr algn="ctr"/>
              <a:t>5</a:t>
            </a:fld>
            <a:endParaRPr 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657B0B9E-1353-E38F-F127-38D8C6B02E67}"/>
              </a:ext>
            </a:extLst>
          </p:cNvPr>
          <p:cNvSpPr txBox="1"/>
          <p:nvPr/>
        </p:nvSpPr>
        <p:spPr>
          <a:xfrm>
            <a:off x="4289347" y="1947587"/>
            <a:ext cx="1067921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zh-TW" altLang="en-US" sz="2400" b="1"/>
              <a:t>邊緣</a:t>
            </a:r>
            <a:r>
              <a:rPr lang="en-US" altLang="zh-TW" sz="2400" b="1"/>
              <a:t>AI</a:t>
            </a:r>
            <a:endParaRPr lang="zh-TW" altLang="en-US" sz="2400" b="1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B8F2D9DC-BA6E-3ED2-C65A-202A6A2A9D09}"/>
              </a:ext>
            </a:extLst>
          </p:cNvPr>
          <p:cNvSpPr txBox="1"/>
          <p:nvPr/>
        </p:nvSpPr>
        <p:spPr>
          <a:xfrm>
            <a:off x="6639848" y="1329034"/>
            <a:ext cx="1415772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zh-TW" altLang="en-US" sz="2400" b="1"/>
              <a:t>通訊模組</a:t>
            </a: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17AA0E43-3140-6061-7EBE-B7937842F0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4194" y="2054058"/>
            <a:ext cx="1507066" cy="1457654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13DD94AE-6635-0C4B-8280-602D324649F2}"/>
              </a:ext>
            </a:extLst>
          </p:cNvPr>
          <p:cNvSpPr txBox="1"/>
          <p:nvPr/>
        </p:nvSpPr>
        <p:spPr>
          <a:xfrm>
            <a:off x="1453729" y="1329034"/>
            <a:ext cx="1107996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zh-TW" altLang="en-US" sz="2400" b="1"/>
              <a:t>感測器</a:t>
            </a: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C108DDCA-F3FE-181C-B4DD-532D8284BE33}"/>
              </a:ext>
            </a:extLst>
          </p:cNvPr>
          <p:cNvSpPr txBox="1"/>
          <p:nvPr/>
        </p:nvSpPr>
        <p:spPr>
          <a:xfrm>
            <a:off x="7224919" y="4135179"/>
            <a:ext cx="701026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zh-TW" sz="2400" b="1"/>
              <a:t>RSU</a:t>
            </a:r>
            <a:endParaRPr lang="zh-TW" altLang="en-US" sz="2400" b="1"/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F42A6BDC-83DC-A06B-2A30-796406F6A4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192" y="4432300"/>
            <a:ext cx="3223796" cy="2311400"/>
          </a:xfrm>
          <a:prstGeom prst="rect">
            <a:avLst/>
          </a:prstGeom>
        </p:spPr>
      </p:pic>
      <p:sp>
        <p:nvSpPr>
          <p:cNvPr id="18" name="等腰三角形 17">
            <a:extLst>
              <a:ext uri="{FF2B5EF4-FFF2-40B4-BE49-F238E27FC236}">
                <a16:creationId xmlns:a16="http://schemas.microsoft.com/office/drawing/2014/main" id="{9FE563FD-0F94-BA49-4C81-568AB884ED86}"/>
              </a:ext>
            </a:extLst>
          </p:cNvPr>
          <p:cNvSpPr/>
          <p:nvPr/>
        </p:nvSpPr>
        <p:spPr>
          <a:xfrm>
            <a:off x="838200" y="3042441"/>
            <a:ext cx="2297778" cy="2738142"/>
          </a:xfrm>
          <a:prstGeom prst="triangle">
            <a:avLst/>
          </a:prstGeom>
          <a:solidFill>
            <a:srgbClr val="FFF368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4C5F6E5B-E334-84F7-069E-BE8A1DF18B52}"/>
              </a:ext>
            </a:extLst>
          </p:cNvPr>
          <p:cNvSpPr txBox="1"/>
          <p:nvPr/>
        </p:nvSpPr>
        <p:spPr>
          <a:xfrm>
            <a:off x="1299843" y="1721949"/>
            <a:ext cx="1415772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zh-TW" altLang="en-US" sz="1600"/>
              <a:t>感測交通狀況</a:t>
            </a: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53D0FEF0-862D-CF95-AC9D-15CDFCF6C926}"/>
              </a:ext>
            </a:extLst>
          </p:cNvPr>
          <p:cNvSpPr txBox="1"/>
          <p:nvPr/>
        </p:nvSpPr>
        <p:spPr>
          <a:xfrm>
            <a:off x="4115423" y="2336731"/>
            <a:ext cx="1415772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zh-TW" altLang="en-US" sz="1600"/>
              <a:t>影像辨識運算</a:t>
            </a: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D9081D72-78A0-F74B-C296-768640D42295}"/>
              </a:ext>
            </a:extLst>
          </p:cNvPr>
          <p:cNvSpPr txBox="1"/>
          <p:nvPr/>
        </p:nvSpPr>
        <p:spPr>
          <a:xfrm>
            <a:off x="6570118" y="1721949"/>
            <a:ext cx="1555234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zh-TW" altLang="en-US" sz="1600"/>
              <a:t>資料接收</a:t>
            </a:r>
            <a:r>
              <a:rPr lang="en-US" altLang="zh-TW" sz="1600"/>
              <a:t>&amp;</a:t>
            </a:r>
            <a:r>
              <a:rPr lang="zh-TW" altLang="en-US" sz="1600"/>
              <a:t>傳輸</a:t>
            </a:r>
          </a:p>
        </p:txBody>
      </p:sp>
      <p:pic>
        <p:nvPicPr>
          <p:cNvPr id="28" name="圖片 27">
            <a:extLst>
              <a:ext uri="{FF2B5EF4-FFF2-40B4-BE49-F238E27FC236}">
                <a16:creationId xmlns:a16="http://schemas.microsoft.com/office/drawing/2014/main" id="{88A722D3-AA0E-4E94-AE4A-59237EE998E9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02066" y="5148709"/>
            <a:ext cx="1731088" cy="1594991"/>
          </a:xfrm>
          <a:prstGeom prst="rect">
            <a:avLst/>
          </a:prstGeom>
        </p:spPr>
      </p:pic>
      <p:sp>
        <p:nvSpPr>
          <p:cNvPr id="30" name="文字方塊 29">
            <a:extLst>
              <a:ext uri="{FF2B5EF4-FFF2-40B4-BE49-F238E27FC236}">
                <a16:creationId xmlns:a16="http://schemas.microsoft.com/office/drawing/2014/main" id="{13A76D9D-25EF-21D8-08D4-E45AA860E625}"/>
              </a:ext>
            </a:extLst>
          </p:cNvPr>
          <p:cNvSpPr txBox="1"/>
          <p:nvPr/>
        </p:nvSpPr>
        <p:spPr>
          <a:xfrm>
            <a:off x="3927897" y="1326481"/>
            <a:ext cx="1581715" cy="584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altLang="zh-TW" sz="3200" b="1"/>
              <a:t>InterLux</a:t>
            </a:r>
            <a:endParaRPr lang="zh-TW" altLang="en-US" sz="3200" b="1"/>
          </a:p>
        </p:txBody>
      </p:sp>
      <p:pic>
        <p:nvPicPr>
          <p:cNvPr id="32" name="圖片 31">
            <a:extLst>
              <a:ext uri="{FF2B5EF4-FFF2-40B4-BE49-F238E27FC236}">
                <a16:creationId xmlns:a16="http://schemas.microsoft.com/office/drawing/2014/main" id="{797AF3F4-F0C2-D17A-7460-A1B10BE585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98845" y="2573079"/>
            <a:ext cx="2933700" cy="1562100"/>
          </a:xfrm>
          <a:prstGeom prst="rect">
            <a:avLst/>
          </a:prstGeom>
        </p:spPr>
      </p:pic>
      <p:sp>
        <p:nvSpPr>
          <p:cNvPr id="33" name="文字方塊 32">
            <a:extLst>
              <a:ext uri="{FF2B5EF4-FFF2-40B4-BE49-F238E27FC236}">
                <a16:creationId xmlns:a16="http://schemas.microsoft.com/office/drawing/2014/main" id="{0CC081D5-D225-F0C7-3E57-7B8AC0614C1B}"/>
              </a:ext>
            </a:extLst>
          </p:cNvPr>
          <p:cNvSpPr txBox="1"/>
          <p:nvPr/>
        </p:nvSpPr>
        <p:spPr>
          <a:xfrm>
            <a:off x="9011668" y="1857468"/>
            <a:ext cx="2779927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zh-TW" altLang="en-US" sz="2400" b="1"/>
              <a:t>交控中心</a:t>
            </a:r>
            <a:r>
              <a:rPr lang="en-US" altLang="zh-TW" sz="2400" b="1"/>
              <a:t>/</a:t>
            </a:r>
            <a:r>
              <a:rPr lang="zh-TW" altLang="en-US" sz="2400" b="1"/>
              <a:t>管理平台</a:t>
            </a: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5F7656E1-0900-FBB1-8C0E-09409C8510AE}"/>
              </a:ext>
            </a:extLst>
          </p:cNvPr>
          <p:cNvSpPr txBox="1"/>
          <p:nvPr/>
        </p:nvSpPr>
        <p:spPr>
          <a:xfrm>
            <a:off x="9418827" y="2250383"/>
            <a:ext cx="1965603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zh-TW" altLang="en-US" sz="1600"/>
              <a:t>資訊接收</a:t>
            </a:r>
            <a:r>
              <a:rPr lang="en-US" altLang="zh-TW" sz="1600"/>
              <a:t>&amp;</a:t>
            </a:r>
            <a:r>
              <a:rPr lang="zh-TW" altLang="en-US" sz="1600"/>
              <a:t>決策下達</a:t>
            </a:r>
          </a:p>
        </p:txBody>
      </p:sp>
      <p:pic>
        <p:nvPicPr>
          <p:cNvPr id="41" name="圖片 40">
            <a:extLst>
              <a:ext uri="{FF2B5EF4-FFF2-40B4-BE49-F238E27FC236}">
                <a16:creationId xmlns:a16="http://schemas.microsoft.com/office/drawing/2014/main" id="{6B58C75C-394E-2B80-B028-000BB66158A7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83330" y="4968210"/>
            <a:ext cx="1485240" cy="1032490"/>
          </a:xfrm>
          <a:prstGeom prst="rect">
            <a:avLst/>
          </a:prstGeom>
        </p:spPr>
      </p:pic>
      <p:sp>
        <p:nvSpPr>
          <p:cNvPr id="42" name="文字方塊 41">
            <a:extLst>
              <a:ext uri="{FF2B5EF4-FFF2-40B4-BE49-F238E27FC236}">
                <a16:creationId xmlns:a16="http://schemas.microsoft.com/office/drawing/2014/main" id="{1DE39A90-889B-269A-A8CC-1B8AAE97D0D4}"/>
              </a:ext>
            </a:extLst>
          </p:cNvPr>
          <p:cNvSpPr txBox="1"/>
          <p:nvPr/>
        </p:nvSpPr>
        <p:spPr>
          <a:xfrm>
            <a:off x="9753013" y="4128399"/>
            <a:ext cx="1308370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zh-TW" sz="2400" b="1"/>
              <a:t>V2X</a:t>
            </a:r>
            <a:r>
              <a:rPr lang="zh-TW" altLang="en-US" sz="2400" b="1"/>
              <a:t>車輛</a:t>
            </a:r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E528BCE6-7150-B8BD-A20A-D4B491298690}"/>
              </a:ext>
            </a:extLst>
          </p:cNvPr>
          <p:cNvSpPr txBox="1"/>
          <p:nvPr/>
        </p:nvSpPr>
        <p:spPr>
          <a:xfrm>
            <a:off x="9424399" y="4506545"/>
            <a:ext cx="1965603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zh-TW" altLang="en-US" sz="1600"/>
              <a:t>資訊接收</a:t>
            </a:r>
            <a:r>
              <a:rPr lang="en-US" altLang="zh-TW" sz="1600"/>
              <a:t>&amp;</a:t>
            </a:r>
            <a:r>
              <a:rPr lang="zh-TW" altLang="en-US" sz="1600"/>
              <a:t>需求告知</a:t>
            </a:r>
          </a:p>
        </p:txBody>
      </p:sp>
      <p:pic>
        <p:nvPicPr>
          <p:cNvPr id="74" name="圖片 73">
            <a:extLst>
              <a:ext uri="{FF2B5EF4-FFF2-40B4-BE49-F238E27FC236}">
                <a16:creationId xmlns:a16="http://schemas.microsoft.com/office/drawing/2014/main" id="{96D8886F-DC98-95CE-CDCC-6010D6A28692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90386" y="5141929"/>
            <a:ext cx="1379845" cy="718762"/>
          </a:xfrm>
          <a:prstGeom prst="rect">
            <a:avLst/>
          </a:prstGeom>
        </p:spPr>
      </p:pic>
      <p:sp>
        <p:nvSpPr>
          <p:cNvPr id="49" name="文字方塊 48">
            <a:extLst>
              <a:ext uri="{FF2B5EF4-FFF2-40B4-BE49-F238E27FC236}">
                <a16:creationId xmlns:a16="http://schemas.microsoft.com/office/drawing/2014/main" id="{4AD92DFB-8075-40A5-4829-8692721F0E59}"/>
              </a:ext>
            </a:extLst>
          </p:cNvPr>
          <p:cNvSpPr txBox="1"/>
          <p:nvPr/>
        </p:nvSpPr>
        <p:spPr>
          <a:xfrm>
            <a:off x="4202067" y="6288668"/>
            <a:ext cx="1107996" cy="461665"/>
          </a:xfrm>
          <a:prstGeom prst="rect">
            <a:avLst/>
          </a:prstGeom>
          <a:solidFill>
            <a:srgbClr val="FFFFFF">
              <a:alpha val="80000"/>
            </a:srgbClr>
          </a:solidFill>
        </p:spPr>
        <p:txBody>
          <a:bodyPr wrap="none" rtlCol="0" anchor="ctr">
            <a:spAutoFit/>
          </a:bodyPr>
          <a:lstStyle/>
          <a:p>
            <a:pPr algn="ctr"/>
            <a:r>
              <a:rPr lang="zh-TW" altLang="en-US" sz="2400" b="1"/>
              <a:t>號控器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497D98BE-CA2D-107C-C916-643CAA33DFB9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04610" y="2071615"/>
            <a:ext cx="1772337" cy="1513245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C7CE695B-19CE-2798-4963-4B8D2D740A7B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36" b="1036"/>
          <a:stretch/>
        </p:blipFill>
        <p:spPr>
          <a:xfrm>
            <a:off x="7023719" y="4248150"/>
            <a:ext cx="1103426" cy="2413200"/>
          </a:xfrm>
          <a:prstGeom prst="rect">
            <a:avLst/>
          </a:prstGeom>
        </p:spPr>
      </p:pic>
      <p:sp>
        <p:nvSpPr>
          <p:cNvPr id="26" name="文字方塊 25">
            <a:extLst>
              <a:ext uri="{FF2B5EF4-FFF2-40B4-BE49-F238E27FC236}">
                <a16:creationId xmlns:a16="http://schemas.microsoft.com/office/drawing/2014/main" id="{78932D08-EBE6-5B1D-EB6E-53A3F13AC9C0}"/>
              </a:ext>
            </a:extLst>
          </p:cNvPr>
          <p:cNvSpPr txBox="1"/>
          <p:nvPr/>
        </p:nvSpPr>
        <p:spPr>
          <a:xfrm>
            <a:off x="6797818" y="4513325"/>
            <a:ext cx="1555233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zh-TW" altLang="en-US" sz="1600"/>
              <a:t>資料接收</a:t>
            </a:r>
            <a:r>
              <a:rPr lang="en-US" altLang="zh-TW" sz="1600"/>
              <a:t>&amp;</a:t>
            </a:r>
            <a:r>
              <a:rPr lang="zh-TW" altLang="en-US" sz="1600"/>
              <a:t>播送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5FBD5777-EB52-96DB-0CD4-3A1C7743E752}"/>
              </a:ext>
            </a:extLst>
          </p:cNvPr>
          <p:cNvSpPr txBox="1"/>
          <p:nvPr/>
        </p:nvSpPr>
        <p:spPr>
          <a:xfrm>
            <a:off x="375191" y="6288668"/>
            <a:ext cx="800219" cy="461665"/>
          </a:xfrm>
          <a:prstGeom prst="rect">
            <a:avLst/>
          </a:prstGeom>
          <a:solidFill>
            <a:srgbClr val="FFFFFF">
              <a:alpha val="80000"/>
            </a:srgbClr>
          </a:solidFill>
        </p:spPr>
        <p:txBody>
          <a:bodyPr wrap="none" rtlCol="0" anchor="ctr">
            <a:spAutoFit/>
          </a:bodyPr>
          <a:lstStyle/>
          <a:p>
            <a:r>
              <a:rPr lang="zh-TW" altLang="en-US" sz="2400" b="1"/>
              <a:t>路口</a:t>
            </a:r>
            <a:endParaRPr lang="en-US" altLang="zh-TW" sz="2400" b="1"/>
          </a:p>
        </p:txBody>
      </p:sp>
      <p:sp>
        <p:nvSpPr>
          <p:cNvPr id="19" name="橢圓 18">
            <a:extLst>
              <a:ext uri="{FF2B5EF4-FFF2-40B4-BE49-F238E27FC236}">
                <a16:creationId xmlns:a16="http://schemas.microsoft.com/office/drawing/2014/main" id="{D9462067-A52F-2B1C-91D3-8CA1E82EEA8B}"/>
              </a:ext>
            </a:extLst>
          </p:cNvPr>
          <p:cNvSpPr/>
          <p:nvPr/>
        </p:nvSpPr>
        <p:spPr>
          <a:xfrm>
            <a:off x="838200" y="5168267"/>
            <a:ext cx="2273300" cy="1261423"/>
          </a:xfrm>
          <a:prstGeom prst="ellipse">
            <a:avLst/>
          </a:prstGeom>
          <a:solidFill>
            <a:srgbClr val="FFF368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3477921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24A595F4-DD9D-9B4A-7367-6C75CC3180A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3100" y="1157287"/>
            <a:ext cx="7279701" cy="2984303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7A796F3A-935A-AD54-C655-14BC4AE97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號誌時制時相資訊播送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96C99E6E-E221-CB6E-A7BA-3691E034B0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6E290225-7458-4E5F-AFE5-E142CAAEBF37}" type="slidenum">
              <a:rPr lang="en-US" smtClean="0"/>
              <a:pPr algn="ctr"/>
              <a:t>50</a:t>
            </a:fld>
            <a:endParaRPr 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B6D1468C-7CA3-1514-07FF-D9A542374EFC}"/>
              </a:ext>
            </a:extLst>
          </p:cNvPr>
          <p:cNvSpPr txBox="1"/>
          <p:nvPr/>
        </p:nvSpPr>
        <p:spPr>
          <a:xfrm>
            <a:off x="8305800" y="3823275"/>
            <a:ext cx="3842658" cy="2677656"/>
          </a:xfrm>
          <a:prstGeom prst="rect">
            <a:avLst/>
          </a:prstGeom>
          <a:solidFill>
            <a:srgbClr val="FFFFFF">
              <a:alpha val="80000"/>
            </a:srgbClr>
          </a:solidFill>
        </p:spPr>
        <p:txBody>
          <a:bodyPr wrap="square" rtlCol="0">
            <a:spAutoFit/>
          </a:bodyPr>
          <a:lstStyle>
            <a:defPPr>
              <a:defRPr lang="zh-TW"/>
            </a:defPPr>
            <a:lvl1pPr marL="285750" indent="-285750">
              <a:buFont typeface="Arial" panose="020B0604020202020204" pitchFamily="34" charset="0"/>
              <a:buChar char="•"/>
              <a:defRPr/>
            </a:lvl1pPr>
          </a:lstStyle>
          <a:p>
            <a:r>
              <a:rPr lang="en-US" altLang="zh-TW" sz="1600"/>
              <a:t>SAE</a:t>
            </a:r>
            <a:r>
              <a:rPr lang="zh-TW" altLang="en-US" sz="1600"/>
              <a:t>訂定</a:t>
            </a:r>
            <a:r>
              <a:rPr lang="en-US" altLang="zh-TW" sz="1600"/>
              <a:t>V2X</a:t>
            </a:r>
            <a:r>
              <a:rPr lang="zh-TW" altLang="en-US" sz="1600"/>
              <a:t>訊息傳輸標準 </a:t>
            </a:r>
            <a:r>
              <a:rPr lang="en-US" altLang="zh-TW" sz="1600"/>
              <a:t>- </a:t>
            </a:r>
            <a:r>
              <a:rPr lang="en-US" altLang="zh-TW" sz="2000" b="1"/>
              <a:t>SAE J2735</a:t>
            </a:r>
            <a:r>
              <a:rPr lang="en-US" altLang="zh-TW" sz="1600"/>
              <a:t>: </a:t>
            </a:r>
            <a:r>
              <a:rPr lang="zh-TW" altLang="en-US" sz="1600"/>
              <a:t>包含</a:t>
            </a:r>
            <a:r>
              <a:rPr lang="en-US" altLang="zh-TW" sz="1600"/>
              <a:t>BSM (Basic Safety Message), MAP (Map Message), </a:t>
            </a:r>
            <a:r>
              <a:rPr lang="en-US" altLang="zh-TW" sz="1600">
                <a:solidFill>
                  <a:srgbClr val="FF0000"/>
                </a:solidFill>
              </a:rPr>
              <a:t>SPAT (Signal Phase and Timing Message)</a:t>
            </a:r>
            <a:r>
              <a:rPr lang="en-US" altLang="zh-TW" sz="1600"/>
              <a:t>, RTCM (Reference Time Clock Message), SRM (Status Report Message), SSM (Signal Status Message), and TIM (Traffic Information Message)</a:t>
            </a:r>
          </a:p>
          <a:p>
            <a:r>
              <a:rPr lang="zh-TW" altLang="en-US" sz="1600"/>
              <a:t>號控器透過</a:t>
            </a:r>
            <a:r>
              <a:rPr lang="en-US" altLang="zh-TW" sz="1600"/>
              <a:t>RSU</a:t>
            </a:r>
            <a:r>
              <a:rPr lang="zh-TW" altLang="en-US" sz="1600"/>
              <a:t>播送號誌資訊</a:t>
            </a:r>
            <a:endParaRPr lang="en-US" altLang="zh-TW" sz="1600"/>
          </a:p>
          <a:p>
            <a:r>
              <a:rPr lang="zh-TW" altLang="en-US" sz="1600"/>
              <a:t>車輛運算最佳配速</a:t>
            </a:r>
          </a:p>
        </p:txBody>
      </p:sp>
      <p:sp>
        <p:nvSpPr>
          <p:cNvPr id="8" name="箭號: 向右 7">
            <a:extLst>
              <a:ext uri="{FF2B5EF4-FFF2-40B4-BE49-F238E27FC236}">
                <a16:creationId xmlns:a16="http://schemas.microsoft.com/office/drawing/2014/main" id="{E87E77A7-C497-9522-A868-C373237CA18B}"/>
              </a:ext>
            </a:extLst>
          </p:cNvPr>
          <p:cNvSpPr/>
          <p:nvPr/>
        </p:nvSpPr>
        <p:spPr>
          <a:xfrm>
            <a:off x="8077200" y="1157288"/>
            <a:ext cx="228600" cy="5969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4545325B-2FE6-B3C4-6176-C8583475DB8F}"/>
              </a:ext>
            </a:extLst>
          </p:cNvPr>
          <p:cNvSpPr txBox="1"/>
          <p:nvPr/>
        </p:nvSpPr>
        <p:spPr>
          <a:xfrm>
            <a:off x="8305800" y="1238946"/>
            <a:ext cx="3842658" cy="1384995"/>
          </a:xfrm>
          <a:prstGeom prst="rect">
            <a:avLst/>
          </a:prstGeom>
          <a:solidFill>
            <a:srgbClr val="FFFFFF">
              <a:alpha val="80000"/>
            </a:srgbClr>
          </a:solidFill>
        </p:spPr>
        <p:txBody>
          <a:bodyPr wrap="square" rtlCol="0">
            <a:spAutoFit/>
          </a:bodyPr>
          <a:lstStyle>
            <a:defPPr>
              <a:defRPr lang="zh-TW"/>
            </a:defPPr>
            <a:lvl1pPr marL="285750" indent="-285750">
              <a:buFont typeface="Arial" panose="020B0604020202020204" pitchFamily="34" charset="0"/>
              <a:buChar char="•"/>
              <a:defRPr/>
            </a:lvl1pPr>
          </a:lstStyle>
          <a:p>
            <a:pPr marL="0" indent="0">
              <a:buNone/>
            </a:pPr>
            <a:r>
              <a:rPr lang="en-US" altLang="zh-TW" sz="2000" b="1"/>
              <a:t>GLOSA</a:t>
            </a:r>
            <a:r>
              <a:rPr lang="en-US" altLang="zh-TW" sz="1600"/>
              <a:t> (Green Light Optimal Speed Advisory): </a:t>
            </a:r>
            <a:r>
              <a:rPr lang="zh-TW" altLang="en-US" sz="1600"/>
              <a:t>提供駕駛人號誌資訊、建議速度，使其可平順地於道路行駛，不需等待過久紅燈，增加道路安全、減少碳排及油耗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F0884EE0-0F43-4133-F8ED-2AB3322E1C0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0" y="4248151"/>
            <a:ext cx="4342099" cy="2393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769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1A622DC-5EE8-2ABF-023C-4799413A1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感測器資訊播送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23BDA145-E9D7-D571-EC28-3F99B82BE3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6E290225-7458-4E5F-AFE5-E142CAAEBF37}" type="slidenum">
              <a:rPr lang="en-US" smtClean="0"/>
              <a:pPr algn="ctr"/>
              <a:t>51</a:t>
            </a:fld>
            <a:endParaRPr 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541A2538-D08F-ED11-7940-B8F8E7731448}"/>
              </a:ext>
            </a:extLst>
          </p:cNvPr>
          <p:cNvSpPr txBox="1"/>
          <p:nvPr/>
        </p:nvSpPr>
        <p:spPr>
          <a:xfrm>
            <a:off x="6604001" y="911338"/>
            <a:ext cx="5491832" cy="1200329"/>
          </a:xfrm>
          <a:prstGeom prst="rect">
            <a:avLst/>
          </a:prstGeom>
          <a:solidFill>
            <a:srgbClr val="FFFFFF">
              <a:alpha val="80000"/>
            </a:srgbClr>
          </a:solidFill>
        </p:spPr>
        <p:txBody>
          <a:bodyPr wrap="square" rtlCol="0">
            <a:spAutoFit/>
          </a:bodyPr>
          <a:lstStyle>
            <a:defPPr>
              <a:defRPr lang="zh-TW"/>
            </a:defPPr>
            <a:lvl1pPr marL="285750" indent="-285750">
              <a:buFont typeface="Arial" panose="020B0604020202020204" pitchFamily="34" charset="0"/>
              <a:buChar char="•"/>
              <a:defRPr/>
            </a:lvl1pPr>
          </a:lstStyle>
          <a:p>
            <a:pPr marL="0" indent="0">
              <a:buNone/>
            </a:pPr>
            <a:r>
              <a:rPr lang="en-US" altLang="zh-TW" sz="2000" b="1"/>
              <a:t>CPM</a:t>
            </a:r>
            <a:r>
              <a:rPr lang="zh-TW" altLang="en-US" sz="2000" b="1"/>
              <a:t> </a:t>
            </a:r>
            <a:r>
              <a:rPr lang="en-US" altLang="zh-TW" sz="1600"/>
              <a:t>(Collective Perception Messages): </a:t>
            </a:r>
            <a:r>
              <a:rPr lang="zh-TW" altLang="en-US" sz="1600"/>
              <a:t>車輛感測器資訊分享</a:t>
            </a:r>
            <a:r>
              <a:rPr lang="en-US" altLang="zh-TW" sz="1600">
                <a:sym typeface="Wingdings" panose="05000000000000000000" pitchFamily="2" charset="2"/>
              </a:rPr>
              <a:t>(Day 2</a:t>
            </a:r>
            <a:r>
              <a:rPr lang="en-US" altLang="zh-TW" sz="1600"/>
              <a:t>)</a:t>
            </a:r>
          </a:p>
          <a:p>
            <a:pPr marL="0" indent="0">
              <a:buNone/>
            </a:pPr>
            <a:r>
              <a:rPr lang="en-US" altLang="zh-TW" sz="2000" b="1"/>
              <a:t>SDSM</a:t>
            </a:r>
            <a:r>
              <a:rPr lang="en-US" altLang="zh-TW" sz="1600"/>
              <a:t> (Sensor Data Sharing Messages): RSU</a:t>
            </a:r>
            <a:r>
              <a:rPr lang="zh-TW" altLang="en-US" sz="1600"/>
              <a:t>可分享周遭環境資訊；</a:t>
            </a:r>
            <a:r>
              <a:rPr lang="en-US" altLang="zh-TW" sz="1600"/>
              <a:t>SAE J3224</a:t>
            </a:r>
            <a:r>
              <a:rPr lang="zh-TW" altLang="en-US" sz="1600"/>
              <a:t>規範架構及資訊內容</a:t>
            </a:r>
          </a:p>
        </p:txBody>
      </p:sp>
      <p:sp>
        <p:nvSpPr>
          <p:cNvPr id="6" name="箭號: 向右 5">
            <a:extLst>
              <a:ext uri="{FF2B5EF4-FFF2-40B4-BE49-F238E27FC236}">
                <a16:creationId xmlns:a16="http://schemas.microsoft.com/office/drawing/2014/main" id="{27B83AC6-F688-715D-AC03-07C95BD0D398}"/>
              </a:ext>
            </a:extLst>
          </p:cNvPr>
          <p:cNvSpPr/>
          <p:nvPr/>
        </p:nvSpPr>
        <p:spPr>
          <a:xfrm>
            <a:off x="6280406" y="1213052"/>
            <a:ext cx="228600" cy="5969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7467A31E-152B-9748-7FD1-44E1DE62DED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5342" y="3529738"/>
            <a:ext cx="5516254" cy="2635942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31D54A9C-AC87-E1DD-8976-6996347DE53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5342" y="1157288"/>
            <a:ext cx="5516254" cy="2301578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45060189-768E-4F6F-17DB-FB3CED48D9A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08701" y="2442656"/>
            <a:ext cx="5987132" cy="3492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4414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FC29812-8553-66F3-21A7-80E770A4B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應用總覽 </a:t>
            </a:r>
            <a:r>
              <a:rPr lang="en-US" altLang="zh-TW" sz="1600"/>
              <a:t>(</a:t>
            </a:r>
            <a:r>
              <a:rPr lang="zh-TW" altLang="en-US" sz="1600"/>
              <a:t>未窮盡</a:t>
            </a:r>
            <a:r>
              <a:rPr lang="en-US" altLang="zh-TW" sz="1600"/>
              <a:t>)</a:t>
            </a:r>
            <a:endParaRPr lang="zh-TW" altLang="en-US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7737EA25-2D96-2DBD-A9B2-3439ED9E5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6E290225-7458-4E5F-AFE5-E142CAAEBF37}" type="slidenum">
              <a:rPr lang="en-US" smtClean="0"/>
              <a:pPr algn="ctr"/>
              <a:t>6</a:t>
            </a:fld>
            <a:endParaRPr 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4B3204C1-6E82-74F0-685F-97DCCD4A07D3}"/>
              </a:ext>
            </a:extLst>
          </p:cNvPr>
          <p:cNvSpPr txBox="1"/>
          <p:nvPr/>
        </p:nvSpPr>
        <p:spPr>
          <a:xfrm>
            <a:off x="838200" y="1019585"/>
            <a:ext cx="60776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>
                <a:solidFill>
                  <a:schemeClr val="accent3"/>
                </a:solidFill>
              </a:rPr>
              <a:t>InterLux</a:t>
            </a:r>
            <a:r>
              <a:rPr lang="zh-TW" altLang="en-US" sz="2800" b="1">
                <a:solidFill>
                  <a:schemeClr val="accent3"/>
                </a:solidFill>
              </a:rPr>
              <a:t>：路口數據蒐集及應用的節點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AA118161-95B4-0D23-828A-C2380C065848}"/>
              </a:ext>
            </a:extLst>
          </p:cNvPr>
          <p:cNvSpPr txBox="1"/>
          <p:nvPr/>
        </p:nvSpPr>
        <p:spPr>
          <a:xfrm>
            <a:off x="1308097" y="4158090"/>
            <a:ext cx="43180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b="1"/>
              <a:t>感測器蒐集資訊共享</a:t>
            </a:r>
            <a:endParaRPr lang="en-US" altLang="zh-TW" sz="2000" b="1"/>
          </a:p>
          <a:p>
            <a:r>
              <a:rPr lang="zh-TW" altLang="en-US" sz="1400">
                <a:solidFill>
                  <a:schemeClr val="accent2"/>
                </a:solidFill>
              </a:rPr>
              <a:t>數據處理</a:t>
            </a:r>
            <a:r>
              <a:rPr lang="en-US" altLang="zh-TW" sz="1400">
                <a:solidFill>
                  <a:schemeClr val="accent2"/>
                </a:solidFill>
              </a:rPr>
              <a:t>&amp;</a:t>
            </a:r>
            <a:r>
              <a:rPr lang="zh-TW" altLang="en-US" sz="1400">
                <a:solidFill>
                  <a:schemeClr val="accent2"/>
                </a:solidFill>
              </a:rPr>
              <a:t>傳輸</a:t>
            </a:r>
            <a:r>
              <a:rPr lang="zh-TW" altLang="en-US" sz="1400"/>
              <a:t>：感測器 </a:t>
            </a:r>
            <a:r>
              <a:rPr lang="en-US" altLang="zh-TW" sz="1400">
                <a:sym typeface="Wingdings" panose="05000000000000000000" pitchFamily="2" charset="2"/>
              </a:rPr>
              <a:t></a:t>
            </a:r>
            <a:r>
              <a:rPr lang="en-US" altLang="zh-TW" sz="1400"/>
              <a:t> </a:t>
            </a:r>
            <a:r>
              <a:rPr lang="zh-TW" altLang="en-US" sz="1400"/>
              <a:t>邊緣</a:t>
            </a:r>
            <a:r>
              <a:rPr lang="en-US" altLang="zh-TW" sz="1400"/>
              <a:t>AI </a:t>
            </a:r>
            <a:r>
              <a:rPr lang="en-US" altLang="zh-TW" sz="1400">
                <a:sym typeface="Wingdings" panose="05000000000000000000" pitchFamily="2" charset="2"/>
              </a:rPr>
              <a:t></a:t>
            </a:r>
            <a:r>
              <a:rPr lang="en-US" altLang="zh-TW" sz="1400"/>
              <a:t> RSU </a:t>
            </a:r>
            <a:r>
              <a:rPr lang="en-US" altLang="zh-TW" sz="1400">
                <a:sym typeface="Wingdings" panose="05000000000000000000" pitchFamily="2" charset="2"/>
              </a:rPr>
              <a:t> V2X</a:t>
            </a:r>
            <a:r>
              <a:rPr lang="zh-TW" altLang="en-US" sz="1400">
                <a:sym typeface="Wingdings" panose="05000000000000000000" pitchFamily="2" charset="2"/>
              </a:rPr>
              <a:t>車輛</a:t>
            </a:r>
            <a:endParaRPr lang="en-US" altLang="zh-TW" sz="1400">
              <a:sym typeface="Wingdings" panose="05000000000000000000" pitchFamily="2" charset="2"/>
            </a:endParaRPr>
          </a:p>
          <a:p>
            <a:r>
              <a:rPr lang="zh-TW" altLang="en-US" sz="1400">
                <a:solidFill>
                  <a:schemeClr val="accent4"/>
                </a:solidFill>
                <a:sym typeface="Wingdings" panose="05000000000000000000" pitchFamily="2" charset="2"/>
              </a:rPr>
              <a:t>指令下達</a:t>
            </a:r>
            <a:r>
              <a:rPr lang="zh-TW" altLang="en-US" sz="1400">
                <a:sym typeface="Wingdings" panose="05000000000000000000" pitchFamily="2" charset="2"/>
              </a:rPr>
              <a:t>：無指令下達需求</a:t>
            </a:r>
            <a:endParaRPr lang="en-US" altLang="zh-TW" sz="140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91E448FF-0147-CFC3-7A78-C71F7BE8A3A3}"/>
              </a:ext>
            </a:extLst>
          </p:cNvPr>
          <p:cNvSpPr txBox="1"/>
          <p:nvPr/>
        </p:nvSpPr>
        <p:spPr>
          <a:xfrm>
            <a:off x="1308097" y="1584793"/>
            <a:ext cx="560281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b="1"/>
              <a:t>即時交通監看 </a:t>
            </a:r>
            <a:r>
              <a:rPr lang="en-US" altLang="zh-TW" sz="2000" b="1"/>
              <a:t>&amp;</a:t>
            </a:r>
            <a:r>
              <a:rPr lang="zh-TW" altLang="en-US" sz="2000" b="1"/>
              <a:t> 交通計數</a:t>
            </a:r>
            <a:endParaRPr lang="en-US" altLang="zh-TW" sz="2000" b="1"/>
          </a:p>
          <a:p>
            <a:r>
              <a:rPr lang="zh-TW" altLang="en-US" sz="1400">
                <a:solidFill>
                  <a:schemeClr val="accent2"/>
                </a:solidFill>
              </a:rPr>
              <a:t>數據處理</a:t>
            </a:r>
            <a:r>
              <a:rPr lang="en-US" altLang="zh-TW" sz="1400">
                <a:solidFill>
                  <a:schemeClr val="accent2"/>
                </a:solidFill>
              </a:rPr>
              <a:t>&amp;</a:t>
            </a:r>
            <a:r>
              <a:rPr lang="zh-TW" altLang="en-US" sz="1400">
                <a:solidFill>
                  <a:schemeClr val="accent2"/>
                </a:solidFill>
              </a:rPr>
              <a:t>傳輸</a:t>
            </a:r>
            <a:r>
              <a:rPr lang="zh-TW" altLang="en-US" sz="1400"/>
              <a:t>：感測器 </a:t>
            </a:r>
            <a:r>
              <a:rPr lang="en-US" altLang="zh-TW" sz="1400">
                <a:sym typeface="Wingdings" panose="05000000000000000000" pitchFamily="2" charset="2"/>
              </a:rPr>
              <a:t></a:t>
            </a:r>
            <a:r>
              <a:rPr lang="en-US" altLang="zh-TW" sz="1400"/>
              <a:t> </a:t>
            </a:r>
            <a:r>
              <a:rPr lang="zh-TW" altLang="en-US" sz="1400"/>
              <a:t>邊緣</a:t>
            </a:r>
            <a:r>
              <a:rPr lang="en-US" altLang="zh-TW" sz="1400"/>
              <a:t>AI </a:t>
            </a:r>
            <a:r>
              <a:rPr lang="en-US" altLang="zh-TW" sz="1400">
                <a:sym typeface="Wingdings" panose="05000000000000000000" pitchFamily="2" charset="2"/>
              </a:rPr>
              <a:t></a:t>
            </a:r>
            <a:r>
              <a:rPr lang="en-US" altLang="zh-TW" sz="1400"/>
              <a:t> </a:t>
            </a:r>
            <a:r>
              <a:rPr lang="zh-TW" altLang="en-US" sz="1400"/>
              <a:t>通訊模組 </a:t>
            </a:r>
            <a:r>
              <a:rPr lang="en-US" altLang="zh-TW" sz="1400">
                <a:sym typeface="Wingdings" panose="05000000000000000000" pitchFamily="2" charset="2"/>
              </a:rPr>
              <a:t></a:t>
            </a:r>
            <a:r>
              <a:rPr lang="zh-TW" altLang="en-US" sz="1400"/>
              <a:t> 交控中心</a:t>
            </a:r>
            <a:r>
              <a:rPr lang="en-US" altLang="zh-TW" sz="1400"/>
              <a:t>/</a:t>
            </a:r>
            <a:r>
              <a:rPr lang="zh-TW" altLang="en-US" sz="1400"/>
              <a:t>管理平台</a:t>
            </a:r>
            <a:endParaRPr lang="en-US" altLang="zh-TW" sz="1400"/>
          </a:p>
          <a:p>
            <a:r>
              <a:rPr lang="zh-TW" altLang="en-US" sz="1400">
                <a:solidFill>
                  <a:schemeClr val="accent4"/>
                </a:solidFill>
              </a:rPr>
              <a:t>指令下達</a:t>
            </a:r>
            <a:r>
              <a:rPr lang="zh-TW" altLang="en-US" sz="1400"/>
              <a:t>：</a:t>
            </a:r>
            <a:r>
              <a:rPr lang="zh-TW" altLang="en-US" sz="1400">
                <a:sym typeface="Wingdings" panose="05000000000000000000" pitchFamily="2" charset="2"/>
              </a:rPr>
              <a:t>無指令下達需求</a:t>
            </a:r>
            <a:endParaRPr lang="en-US" altLang="zh-TW" sz="140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AD3B7FB9-B1A3-4663-C053-9B8880A7EFBA}"/>
              </a:ext>
            </a:extLst>
          </p:cNvPr>
          <p:cNvSpPr txBox="1"/>
          <p:nvPr/>
        </p:nvSpPr>
        <p:spPr>
          <a:xfrm>
            <a:off x="1308097" y="4997282"/>
            <a:ext cx="439658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b="1"/>
              <a:t>即時號誌資訊播送 </a:t>
            </a:r>
            <a:r>
              <a:rPr lang="en-US" altLang="zh-TW" sz="1600"/>
              <a:t>(</a:t>
            </a:r>
            <a:r>
              <a:rPr lang="zh-TW" altLang="en-US" sz="1600"/>
              <a:t>須結合號控器</a:t>
            </a:r>
            <a:r>
              <a:rPr lang="en-US" altLang="zh-TW" sz="1600"/>
              <a:t>)</a:t>
            </a:r>
          </a:p>
          <a:p>
            <a:r>
              <a:rPr lang="zh-TW" altLang="en-US" sz="1400">
                <a:solidFill>
                  <a:schemeClr val="accent2"/>
                </a:solidFill>
              </a:rPr>
              <a:t>數據處理</a:t>
            </a:r>
            <a:r>
              <a:rPr lang="en-US" altLang="zh-TW" sz="1400">
                <a:solidFill>
                  <a:schemeClr val="accent2"/>
                </a:solidFill>
              </a:rPr>
              <a:t>&amp;</a:t>
            </a:r>
            <a:r>
              <a:rPr lang="zh-TW" altLang="en-US" sz="1400">
                <a:solidFill>
                  <a:schemeClr val="accent2"/>
                </a:solidFill>
              </a:rPr>
              <a:t>傳輸</a:t>
            </a:r>
            <a:r>
              <a:rPr lang="zh-TW" altLang="en-US" sz="1400"/>
              <a:t>：</a:t>
            </a:r>
            <a:r>
              <a:rPr lang="zh-TW" altLang="en-US" sz="1400" u="sng"/>
              <a:t>號控器</a:t>
            </a:r>
            <a:r>
              <a:rPr lang="zh-TW" altLang="en-US" sz="1400"/>
              <a:t> </a:t>
            </a:r>
            <a:r>
              <a:rPr lang="en-US" altLang="zh-TW" sz="1400">
                <a:sym typeface="Wingdings" panose="05000000000000000000" pitchFamily="2" charset="2"/>
              </a:rPr>
              <a:t> </a:t>
            </a:r>
            <a:r>
              <a:rPr lang="zh-TW" altLang="en-US" sz="1400">
                <a:sym typeface="Wingdings" panose="05000000000000000000" pitchFamily="2" charset="2"/>
              </a:rPr>
              <a:t>邊緣</a:t>
            </a:r>
            <a:r>
              <a:rPr lang="en-US" altLang="zh-TW" sz="1400">
                <a:sym typeface="Wingdings" panose="05000000000000000000" pitchFamily="2" charset="2"/>
              </a:rPr>
              <a:t>AI</a:t>
            </a:r>
            <a:r>
              <a:rPr lang="zh-TW" altLang="en-US" sz="1400">
                <a:sym typeface="Wingdings" panose="05000000000000000000" pitchFamily="2" charset="2"/>
              </a:rPr>
              <a:t> </a:t>
            </a:r>
            <a:r>
              <a:rPr lang="en-US" altLang="zh-TW" sz="1400">
                <a:sym typeface="Wingdings" panose="05000000000000000000" pitchFamily="2" charset="2"/>
              </a:rPr>
              <a:t></a:t>
            </a:r>
            <a:r>
              <a:rPr lang="en-US" altLang="zh-TW" sz="1400"/>
              <a:t> RSU </a:t>
            </a:r>
            <a:r>
              <a:rPr lang="en-US" altLang="zh-TW" sz="1400">
                <a:sym typeface="Wingdings" panose="05000000000000000000" pitchFamily="2" charset="2"/>
              </a:rPr>
              <a:t> V2X</a:t>
            </a:r>
            <a:r>
              <a:rPr lang="zh-TW" altLang="en-US" sz="1400">
                <a:sym typeface="Wingdings" panose="05000000000000000000" pitchFamily="2" charset="2"/>
              </a:rPr>
              <a:t>車輛</a:t>
            </a:r>
            <a:r>
              <a:rPr lang="en-US" altLang="zh-TW" sz="1400">
                <a:sym typeface="Wingdings" panose="05000000000000000000" pitchFamily="2" charset="2"/>
              </a:rPr>
              <a:t>x</a:t>
            </a:r>
          </a:p>
          <a:p>
            <a:r>
              <a:rPr lang="zh-TW" altLang="en-US" sz="1400">
                <a:solidFill>
                  <a:schemeClr val="accent4"/>
                </a:solidFill>
                <a:sym typeface="Wingdings" panose="05000000000000000000" pitchFamily="2" charset="2"/>
              </a:rPr>
              <a:t>指令下達</a:t>
            </a:r>
            <a:r>
              <a:rPr lang="zh-TW" altLang="en-US" sz="1400">
                <a:sym typeface="Wingdings" panose="05000000000000000000" pitchFamily="2" charset="2"/>
              </a:rPr>
              <a:t>：無指令下達需求</a:t>
            </a:r>
            <a:endParaRPr lang="en-US" altLang="zh-TW" sz="1400"/>
          </a:p>
        </p:txBody>
      </p:sp>
      <p:grpSp>
        <p:nvGrpSpPr>
          <p:cNvPr id="49" name="群組 48">
            <a:extLst>
              <a:ext uri="{FF2B5EF4-FFF2-40B4-BE49-F238E27FC236}">
                <a16:creationId xmlns:a16="http://schemas.microsoft.com/office/drawing/2014/main" id="{06CDB22C-DF54-38E4-B835-D19A281579C2}"/>
              </a:ext>
            </a:extLst>
          </p:cNvPr>
          <p:cNvGrpSpPr/>
          <p:nvPr/>
        </p:nvGrpSpPr>
        <p:grpSpPr>
          <a:xfrm>
            <a:off x="973156" y="1584793"/>
            <a:ext cx="334940" cy="369332"/>
            <a:chOff x="8619651" y="263234"/>
            <a:chExt cx="334940" cy="369332"/>
          </a:xfrm>
        </p:grpSpPr>
        <p:sp>
          <p:nvSpPr>
            <p:cNvPr id="50" name="橢圓 49">
              <a:extLst>
                <a:ext uri="{FF2B5EF4-FFF2-40B4-BE49-F238E27FC236}">
                  <a16:creationId xmlns:a16="http://schemas.microsoft.com/office/drawing/2014/main" id="{99D02E5E-C57B-DB4E-617F-67AA874796F2}"/>
                </a:ext>
              </a:extLst>
            </p:cNvPr>
            <p:cNvSpPr/>
            <p:nvPr/>
          </p:nvSpPr>
          <p:spPr>
            <a:xfrm>
              <a:off x="8619651" y="274346"/>
              <a:ext cx="334940" cy="334940"/>
            </a:xfrm>
            <a:prstGeom prst="ellipse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1" name="文字方塊 50">
              <a:extLst>
                <a:ext uri="{FF2B5EF4-FFF2-40B4-BE49-F238E27FC236}">
                  <a16:creationId xmlns:a16="http://schemas.microsoft.com/office/drawing/2014/main" id="{DF0A6E8B-7686-3877-79BA-C59B37C0B6F7}"/>
                </a:ext>
              </a:extLst>
            </p:cNvPr>
            <p:cNvSpPr txBox="1"/>
            <p:nvPr/>
          </p:nvSpPr>
          <p:spPr>
            <a:xfrm>
              <a:off x="8636278" y="263234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/>
                <a:t>1</a:t>
              </a:r>
              <a:endParaRPr lang="zh-TW" altLang="en-US"/>
            </a:p>
          </p:txBody>
        </p:sp>
      </p:grpSp>
      <p:grpSp>
        <p:nvGrpSpPr>
          <p:cNvPr id="52" name="群組 51">
            <a:extLst>
              <a:ext uri="{FF2B5EF4-FFF2-40B4-BE49-F238E27FC236}">
                <a16:creationId xmlns:a16="http://schemas.microsoft.com/office/drawing/2014/main" id="{2F8210F4-56D1-3519-F18A-3EC2EC32919C}"/>
              </a:ext>
            </a:extLst>
          </p:cNvPr>
          <p:cNvGrpSpPr/>
          <p:nvPr/>
        </p:nvGrpSpPr>
        <p:grpSpPr>
          <a:xfrm>
            <a:off x="973156" y="3176579"/>
            <a:ext cx="334940" cy="369332"/>
            <a:chOff x="8619651" y="263234"/>
            <a:chExt cx="334940" cy="369332"/>
          </a:xfrm>
        </p:grpSpPr>
        <p:sp>
          <p:nvSpPr>
            <p:cNvPr id="53" name="橢圓 52">
              <a:extLst>
                <a:ext uri="{FF2B5EF4-FFF2-40B4-BE49-F238E27FC236}">
                  <a16:creationId xmlns:a16="http://schemas.microsoft.com/office/drawing/2014/main" id="{18774044-6E90-2C98-4373-8EE66019B409}"/>
                </a:ext>
              </a:extLst>
            </p:cNvPr>
            <p:cNvSpPr/>
            <p:nvPr/>
          </p:nvSpPr>
          <p:spPr>
            <a:xfrm>
              <a:off x="8619651" y="274346"/>
              <a:ext cx="334940" cy="334940"/>
            </a:xfrm>
            <a:prstGeom prst="ellipse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4" name="文字方塊 53">
              <a:extLst>
                <a:ext uri="{FF2B5EF4-FFF2-40B4-BE49-F238E27FC236}">
                  <a16:creationId xmlns:a16="http://schemas.microsoft.com/office/drawing/2014/main" id="{B0EC3EB2-211B-7F2D-85BA-C8210E406DC7}"/>
                </a:ext>
              </a:extLst>
            </p:cNvPr>
            <p:cNvSpPr txBox="1"/>
            <p:nvPr/>
          </p:nvSpPr>
          <p:spPr>
            <a:xfrm>
              <a:off x="8636278" y="263234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/>
                <a:t>3</a:t>
              </a:r>
              <a:endParaRPr lang="zh-TW" altLang="en-US"/>
            </a:p>
          </p:txBody>
        </p:sp>
      </p:grpSp>
      <p:grpSp>
        <p:nvGrpSpPr>
          <p:cNvPr id="56" name="群組 55">
            <a:extLst>
              <a:ext uri="{FF2B5EF4-FFF2-40B4-BE49-F238E27FC236}">
                <a16:creationId xmlns:a16="http://schemas.microsoft.com/office/drawing/2014/main" id="{308D1636-B28C-80C8-C957-7AC346418FBC}"/>
              </a:ext>
            </a:extLst>
          </p:cNvPr>
          <p:cNvGrpSpPr/>
          <p:nvPr/>
        </p:nvGrpSpPr>
        <p:grpSpPr>
          <a:xfrm>
            <a:off x="973156" y="4166742"/>
            <a:ext cx="334940" cy="369332"/>
            <a:chOff x="8619651" y="263234"/>
            <a:chExt cx="334940" cy="369332"/>
          </a:xfrm>
        </p:grpSpPr>
        <p:sp>
          <p:nvSpPr>
            <p:cNvPr id="57" name="橢圓 56">
              <a:extLst>
                <a:ext uri="{FF2B5EF4-FFF2-40B4-BE49-F238E27FC236}">
                  <a16:creationId xmlns:a16="http://schemas.microsoft.com/office/drawing/2014/main" id="{FA5D1B65-07B0-AB8A-2FA3-342C2C304DA4}"/>
                </a:ext>
              </a:extLst>
            </p:cNvPr>
            <p:cNvSpPr/>
            <p:nvPr/>
          </p:nvSpPr>
          <p:spPr>
            <a:xfrm>
              <a:off x="8619651" y="274346"/>
              <a:ext cx="334940" cy="334940"/>
            </a:xfrm>
            <a:prstGeom prst="ellipse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8" name="文字方塊 57">
              <a:extLst>
                <a:ext uri="{FF2B5EF4-FFF2-40B4-BE49-F238E27FC236}">
                  <a16:creationId xmlns:a16="http://schemas.microsoft.com/office/drawing/2014/main" id="{AF26E6DC-1F89-80DB-25A2-5D49DEAB43F4}"/>
                </a:ext>
              </a:extLst>
            </p:cNvPr>
            <p:cNvSpPr txBox="1"/>
            <p:nvPr/>
          </p:nvSpPr>
          <p:spPr>
            <a:xfrm>
              <a:off x="8636278" y="263234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/>
                <a:t>4</a:t>
              </a:r>
              <a:endParaRPr lang="zh-TW" altLang="en-US"/>
            </a:p>
          </p:txBody>
        </p:sp>
      </p:grpSp>
      <p:sp>
        <p:nvSpPr>
          <p:cNvPr id="68" name="文字方塊 67">
            <a:extLst>
              <a:ext uri="{FF2B5EF4-FFF2-40B4-BE49-F238E27FC236}">
                <a16:creationId xmlns:a16="http://schemas.microsoft.com/office/drawing/2014/main" id="{722F3E52-B8C5-92DF-C14C-465637EEE7A0}"/>
              </a:ext>
            </a:extLst>
          </p:cNvPr>
          <p:cNvSpPr txBox="1"/>
          <p:nvPr/>
        </p:nvSpPr>
        <p:spPr>
          <a:xfrm>
            <a:off x="1308095" y="3167927"/>
            <a:ext cx="6953250" cy="10464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b="1"/>
              <a:t>即時號控 </a:t>
            </a:r>
            <a:r>
              <a:rPr lang="en-US" altLang="zh-TW" sz="1600"/>
              <a:t>(</a:t>
            </a:r>
            <a:r>
              <a:rPr lang="zh-TW" altLang="en-US" sz="1600">
                <a:sym typeface="Wingdings" panose="05000000000000000000" pitchFamily="2" charset="2"/>
              </a:rPr>
              <a:t>須結合號控器</a:t>
            </a:r>
            <a:r>
              <a:rPr lang="en-US" altLang="zh-TW" sz="1600">
                <a:sym typeface="Wingdings" panose="05000000000000000000" pitchFamily="2" charset="2"/>
              </a:rPr>
              <a:t>)</a:t>
            </a:r>
            <a:endParaRPr lang="en-US" altLang="zh-TW" sz="2000">
              <a:sym typeface="Wingdings" panose="05000000000000000000" pitchFamily="2" charset="2"/>
            </a:endParaRPr>
          </a:p>
          <a:p>
            <a:r>
              <a:rPr lang="zh-TW" altLang="en-US" sz="1400">
                <a:solidFill>
                  <a:schemeClr val="accent2"/>
                </a:solidFill>
              </a:rPr>
              <a:t>數據處理</a:t>
            </a:r>
            <a:r>
              <a:rPr lang="en-US" altLang="zh-TW" sz="1400">
                <a:solidFill>
                  <a:schemeClr val="accent2"/>
                </a:solidFill>
              </a:rPr>
              <a:t>&amp;</a:t>
            </a:r>
            <a:r>
              <a:rPr lang="zh-TW" altLang="en-US" sz="1400">
                <a:solidFill>
                  <a:schemeClr val="accent2"/>
                </a:solidFill>
              </a:rPr>
              <a:t>傳輸</a:t>
            </a:r>
            <a:r>
              <a:rPr lang="zh-TW" altLang="en-US" sz="1400"/>
              <a:t>：感測器 </a:t>
            </a:r>
            <a:r>
              <a:rPr lang="en-US" altLang="zh-TW" sz="1400"/>
              <a:t>+ </a:t>
            </a:r>
            <a:r>
              <a:rPr lang="zh-TW" altLang="en-US" sz="1400" u="sng"/>
              <a:t>號控器</a:t>
            </a:r>
            <a:r>
              <a:rPr lang="zh-TW" altLang="en-US" sz="1400"/>
              <a:t> </a:t>
            </a:r>
            <a:r>
              <a:rPr lang="en-US" altLang="zh-TW" sz="1400">
                <a:sym typeface="Wingdings" panose="05000000000000000000" pitchFamily="2" charset="2"/>
              </a:rPr>
              <a:t></a:t>
            </a:r>
            <a:r>
              <a:rPr lang="en-US" altLang="zh-TW" sz="1400"/>
              <a:t> </a:t>
            </a:r>
            <a:r>
              <a:rPr lang="zh-TW" altLang="en-US" sz="1400"/>
              <a:t>邊緣</a:t>
            </a:r>
            <a:r>
              <a:rPr lang="en-US" altLang="zh-TW" sz="1400"/>
              <a:t>AI </a:t>
            </a:r>
            <a:r>
              <a:rPr lang="zh-TW" altLang="en-US" sz="1400"/>
              <a:t> </a:t>
            </a:r>
            <a:r>
              <a:rPr lang="en-US" altLang="zh-TW" sz="1400">
                <a:sym typeface="Wingdings" panose="05000000000000000000" pitchFamily="2" charset="2"/>
              </a:rPr>
              <a:t></a:t>
            </a:r>
            <a:r>
              <a:rPr lang="en-US" altLang="zh-TW" sz="1400"/>
              <a:t> </a:t>
            </a:r>
            <a:r>
              <a:rPr lang="zh-TW" altLang="en-US" sz="1400"/>
              <a:t>通訊模組 </a:t>
            </a:r>
            <a:r>
              <a:rPr lang="en-US" altLang="zh-TW" sz="1400">
                <a:sym typeface="Wingdings" panose="05000000000000000000" pitchFamily="2" charset="2"/>
              </a:rPr>
              <a:t></a:t>
            </a:r>
            <a:r>
              <a:rPr lang="zh-TW" altLang="en-US" sz="1400"/>
              <a:t> 交控中心</a:t>
            </a:r>
            <a:r>
              <a:rPr lang="en-US" altLang="zh-TW" sz="1400"/>
              <a:t>/</a:t>
            </a:r>
            <a:r>
              <a:rPr lang="zh-TW" altLang="en-US" sz="1400"/>
              <a:t>管理平台</a:t>
            </a:r>
            <a:endParaRPr lang="en-US" altLang="zh-TW" sz="1400"/>
          </a:p>
          <a:p>
            <a:r>
              <a:rPr lang="zh-TW" altLang="en-US" sz="1400">
                <a:solidFill>
                  <a:schemeClr val="accent4"/>
                </a:solidFill>
              </a:rPr>
              <a:t>指令下達</a:t>
            </a:r>
            <a:r>
              <a:rPr lang="zh-TW" altLang="en-US" sz="1400"/>
              <a:t>：</a:t>
            </a:r>
            <a:r>
              <a:rPr lang="en-US" altLang="zh-TW" sz="1400"/>
              <a:t>1. </a:t>
            </a:r>
            <a:r>
              <a:rPr lang="zh-TW" altLang="en-US" sz="1400"/>
              <a:t>中心下達：交控中心</a:t>
            </a:r>
            <a:r>
              <a:rPr lang="en-US" altLang="zh-TW" sz="1400"/>
              <a:t>/</a:t>
            </a:r>
            <a:r>
              <a:rPr lang="zh-TW" altLang="en-US" sz="1400"/>
              <a:t>管理平台</a:t>
            </a:r>
            <a:r>
              <a:rPr lang="en-US" altLang="zh-TW" sz="1400">
                <a:sym typeface="Wingdings" panose="05000000000000000000" pitchFamily="2" charset="2"/>
              </a:rPr>
              <a:t></a:t>
            </a:r>
            <a:r>
              <a:rPr lang="zh-TW" altLang="en-US" sz="1400">
                <a:sym typeface="Wingdings" panose="05000000000000000000" pitchFamily="2" charset="2"/>
              </a:rPr>
              <a:t> </a:t>
            </a:r>
            <a:r>
              <a:rPr lang="en-US" altLang="zh-TW" sz="1400"/>
              <a:t>InterLux</a:t>
            </a:r>
            <a:r>
              <a:rPr lang="zh-TW" altLang="en-US" sz="1400"/>
              <a:t> </a:t>
            </a:r>
            <a:r>
              <a:rPr lang="en-US" altLang="zh-TW" sz="1400">
                <a:sym typeface="Wingdings" panose="05000000000000000000" pitchFamily="2" charset="2"/>
              </a:rPr>
              <a:t></a:t>
            </a:r>
            <a:r>
              <a:rPr lang="zh-TW" altLang="en-US" sz="1400">
                <a:sym typeface="Wingdings" panose="05000000000000000000" pitchFamily="2" charset="2"/>
              </a:rPr>
              <a:t> </a:t>
            </a:r>
            <a:r>
              <a:rPr lang="zh-TW" altLang="en-US" sz="1400" u="sng"/>
              <a:t>號控器</a:t>
            </a:r>
            <a:endParaRPr lang="en-US" altLang="zh-TW" sz="1400" u="sng"/>
          </a:p>
          <a:p>
            <a:r>
              <a:rPr lang="en-US" altLang="zh-TW" sz="1400"/>
              <a:t>                      2. </a:t>
            </a:r>
            <a:r>
              <a:rPr lang="zh-TW" altLang="en-US" sz="1400"/>
              <a:t>邊緣下達：</a:t>
            </a:r>
            <a:r>
              <a:rPr lang="en-US" altLang="zh-TW" sz="1400"/>
              <a:t>InterLux </a:t>
            </a:r>
            <a:r>
              <a:rPr lang="en-US" altLang="zh-TW" sz="1400">
                <a:sym typeface="Wingdings" panose="05000000000000000000" pitchFamily="2" charset="2"/>
              </a:rPr>
              <a:t></a:t>
            </a:r>
            <a:r>
              <a:rPr lang="en-US" altLang="zh-TW" sz="1400"/>
              <a:t> </a:t>
            </a:r>
            <a:r>
              <a:rPr lang="zh-TW" altLang="en-US" sz="1400" u="sng"/>
              <a:t>號控器</a:t>
            </a:r>
            <a:endParaRPr lang="en-US" altLang="zh-TW" sz="1400" u="sng"/>
          </a:p>
        </p:txBody>
      </p:sp>
      <p:grpSp>
        <p:nvGrpSpPr>
          <p:cNvPr id="70" name="群組 69">
            <a:extLst>
              <a:ext uri="{FF2B5EF4-FFF2-40B4-BE49-F238E27FC236}">
                <a16:creationId xmlns:a16="http://schemas.microsoft.com/office/drawing/2014/main" id="{2F8B3C1A-FB6A-1058-A018-CD683CA7A2E1}"/>
              </a:ext>
            </a:extLst>
          </p:cNvPr>
          <p:cNvGrpSpPr/>
          <p:nvPr/>
        </p:nvGrpSpPr>
        <p:grpSpPr>
          <a:xfrm>
            <a:off x="973156" y="2373900"/>
            <a:ext cx="334940" cy="369332"/>
            <a:chOff x="8619651" y="263234"/>
            <a:chExt cx="334940" cy="369332"/>
          </a:xfrm>
        </p:grpSpPr>
        <p:sp>
          <p:nvSpPr>
            <p:cNvPr id="71" name="橢圓 70">
              <a:extLst>
                <a:ext uri="{FF2B5EF4-FFF2-40B4-BE49-F238E27FC236}">
                  <a16:creationId xmlns:a16="http://schemas.microsoft.com/office/drawing/2014/main" id="{76176B31-47FE-0CE3-2262-22677669E538}"/>
                </a:ext>
              </a:extLst>
            </p:cNvPr>
            <p:cNvSpPr/>
            <p:nvPr/>
          </p:nvSpPr>
          <p:spPr>
            <a:xfrm>
              <a:off x="8619651" y="274346"/>
              <a:ext cx="334940" cy="334940"/>
            </a:xfrm>
            <a:prstGeom prst="ellipse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2" name="文字方塊 71">
              <a:extLst>
                <a:ext uri="{FF2B5EF4-FFF2-40B4-BE49-F238E27FC236}">
                  <a16:creationId xmlns:a16="http://schemas.microsoft.com/office/drawing/2014/main" id="{95B9A2BA-D635-6447-BD05-802A177B1F5A}"/>
                </a:ext>
              </a:extLst>
            </p:cNvPr>
            <p:cNvSpPr txBox="1"/>
            <p:nvPr/>
          </p:nvSpPr>
          <p:spPr>
            <a:xfrm>
              <a:off x="8636278" y="263234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/>
                <a:t>2</a:t>
              </a:r>
              <a:endParaRPr lang="zh-TW" altLang="en-US"/>
            </a:p>
          </p:txBody>
        </p:sp>
      </p:grp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D9CCF34C-9652-24F6-60EF-E5668D6E49A0}"/>
              </a:ext>
            </a:extLst>
          </p:cNvPr>
          <p:cNvSpPr txBox="1"/>
          <p:nvPr/>
        </p:nvSpPr>
        <p:spPr>
          <a:xfrm>
            <a:off x="1308097" y="5773460"/>
            <a:ext cx="5270610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b="1"/>
              <a:t>優先通行 </a:t>
            </a:r>
            <a:r>
              <a:rPr lang="en-US" altLang="zh-TW" sz="1600"/>
              <a:t>(</a:t>
            </a:r>
            <a:r>
              <a:rPr lang="zh-TW" altLang="en-US" sz="1600"/>
              <a:t>須結合號控器</a:t>
            </a:r>
            <a:r>
              <a:rPr lang="en-US" altLang="zh-TW" sz="1600"/>
              <a:t>)</a:t>
            </a:r>
          </a:p>
          <a:p>
            <a:r>
              <a:rPr lang="zh-TW" altLang="en-US" sz="1400">
                <a:solidFill>
                  <a:schemeClr val="accent2"/>
                </a:solidFill>
              </a:rPr>
              <a:t>數據處理</a:t>
            </a:r>
            <a:r>
              <a:rPr lang="en-US" altLang="zh-TW" sz="1400">
                <a:solidFill>
                  <a:schemeClr val="accent2"/>
                </a:solidFill>
              </a:rPr>
              <a:t>&amp;</a:t>
            </a:r>
            <a:r>
              <a:rPr lang="zh-TW" altLang="en-US" sz="1400">
                <a:solidFill>
                  <a:schemeClr val="accent2"/>
                </a:solidFill>
              </a:rPr>
              <a:t>傳輸</a:t>
            </a:r>
            <a:r>
              <a:rPr lang="zh-TW" altLang="en-US" sz="1400"/>
              <a:t>：</a:t>
            </a:r>
            <a:r>
              <a:rPr lang="en-US" altLang="zh-TW" sz="1400">
                <a:sym typeface="Wingdings" panose="05000000000000000000" pitchFamily="2" charset="2"/>
              </a:rPr>
              <a:t>V2X</a:t>
            </a:r>
            <a:r>
              <a:rPr lang="zh-TW" altLang="en-US" sz="1400">
                <a:sym typeface="Wingdings" panose="05000000000000000000" pitchFamily="2" charset="2"/>
              </a:rPr>
              <a:t>車輛 </a:t>
            </a:r>
            <a:r>
              <a:rPr lang="en-US" altLang="zh-TW" sz="1400">
                <a:sym typeface="Wingdings" panose="05000000000000000000" pitchFamily="2" charset="2"/>
              </a:rPr>
              <a:t> RSU  </a:t>
            </a:r>
            <a:r>
              <a:rPr lang="zh-TW" altLang="en-US" sz="1400">
                <a:sym typeface="Wingdings" panose="05000000000000000000" pitchFamily="2" charset="2"/>
              </a:rPr>
              <a:t>邊緣</a:t>
            </a:r>
            <a:r>
              <a:rPr lang="en-US" altLang="zh-TW" sz="1400">
                <a:sym typeface="Wingdings" panose="05000000000000000000" pitchFamily="2" charset="2"/>
              </a:rPr>
              <a:t>AI  </a:t>
            </a:r>
            <a:r>
              <a:rPr lang="zh-TW" altLang="en-US" sz="1400">
                <a:sym typeface="Wingdings" panose="05000000000000000000" pitchFamily="2" charset="2"/>
              </a:rPr>
              <a:t>交控中心</a:t>
            </a:r>
            <a:r>
              <a:rPr lang="en-US" altLang="zh-TW" sz="1400"/>
              <a:t>/</a:t>
            </a:r>
            <a:r>
              <a:rPr lang="zh-TW" altLang="en-US" sz="1400"/>
              <a:t>管理平台</a:t>
            </a:r>
            <a:endParaRPr lang="en-US" altLang="zh-TW" sz="1400">
              <a:sym typeface="Wingdings" panose="05000000000000000000" pitchFamily="2" charset="2"/>
            </a:endParaRPr>
          </a:p>
          <a:p>
            <a:r>
              <a:rPr lang="zh-TW" altLang="en-US" sz="1400">
                <a:solidFill>
                  <a:schemeClr val="accent4"/>
                </a:solidFill>
                <a:sym typeface="Wingdings" panose="05000000000000000000" pitchFamily="2" charset="2"/>
              </a:rPr>
              <a:t>指令下達</a:t>
            </a:r>
            <a:r>
              <a:rPr lang="zh-TW" altLang="en-US" sz="1400">
                <a:sym typeface="Wingdings" panose="05000000000000000000" pitchFamily="2" charset="2"/>
              </a:rPr>
              <a:t>：</a:t>
            </a:r>
            <a:r>
              <a:rPr lang="en-US" altLang="zh-TW" sz="1400">
                <a:sym typeface="Wingdings" panose="05000000000000000000" pitchFamily="2" charset="2"/>
              </a:rPr>
              <a:t>1. </a:t>
            </a:r>
            <a:r>
              <a:rPr lang="zh-TW" altLang="en-US" sz="1400">
                <a:sym typeface="Wingdings" panose="05000000000000000000" pitchFamily="2" charset="2"/>
              </a:rPr>
              <a:t>中心下達：交控中心</a:t>
            </a:r>
            <a:r>
              <a:rPr lang="en-US" altLang="zh-TW" sz="1400"/>
              <a:t>/</a:t>
            </a:r>
            <a:r>
              <a:rPr lang="zh-TW" altLang="en-US" sz="1400"/>
              <a:t>管理平台</a:t>
            </a:r>
            <a:r>
              <a:rPr lang="en-US" altLang="zh-TW" sz="1400">
                <a:sym typeface="Wingdings" panose="05000000000000000000" pitchFamily="2" charset="2"/>
              </a:rPr>
              <a:t> InterLux  </a:t>
            </a:r>
            <a:r>
              <a:rPr lang="zh-TW" altLang="en-US" sz="1400" u="sng">
                <a:sym typeface="Wingdings" panose="05000000000000000000" pitchFamily="2" charset="2"/>
              </a:rPr>
              <a:t>號控器</a:t>
            </a:r>
            <a:endParaRPr lang="en-US" altLang="zh-TW" sz="1400" u="sng">
              <a:sym typeface="Wingdings" panose="05000000000000000000" pitchFamily="2" charset="2"/>
            </a:endParaRPr>
          </a:p>
          <a:p>
            <a:r>
              <a:rPr lang="zh-TW" altLang="en-US" sz="1400">
                <a:sym typeface="Wingdings" panose="05000000000000000000" pitchFamily="2" charset="2"/>
              </a:rPr>
              <a:t>                      </a:t>
            </a:r>
            <a:r>
              <a:rPr lang="en-US" altLang="zh-TW" sz="1400">
                <a:sym typeface="Wingdings" panose="05000000000000000000" pitchFamily="2" charset="2"/>
              </a:rPr>
              <a:t>2. </a:t>
            </a:r>
            <a:r>
              <a:rPr lang="zh-TW" altLang="en-US" sz="1400">
                <a:sym typeface="Wingdings" panose="05000000000000000000" pitchFamily="2" charset="2"/>
              </a:rPr>
              <a:t>邊緣下達：</a:t>
            </a:r>
            <a:r>
              <a:rPr lang="en-US" altLang="zh-TW" sz="1400">
                <a:sym typeface="Wingdings" panose="05000000000000000000" pitchFamily="2" charset="2"/>
              </a:rPr>
              <a:t>InterLux  </a:t>
            </a:r>
            <a:r>
              <a:rPr lang="zh-TW" altLang="en-US" sz="1400" u="sng">
                <a:sym typeface="Wingdings" panose="05000000000000000000" pitchFamily="2" charset="2"/>
              </a:rPr>
              <a:t>號控器</a:t>
            </a:r>
            <a:endParaRPr lang="en-US" altLang="zh-TW" sz="1400" u="sng"/>
          </a:p>
        </p:txBody>
      </p:sp>
      <p:grpSp>
        <p:nvGrpSpPr>
          <p:cNvPr id="40" name="群組 39">
            <a:extLst>
              <a:ext uri="{FF2B5EF4-FFF2-40B4-BE49-F238E27FC236}">
                <a16:creationId xmlns:a16="http://schemas.microsoft.com/office/drawing/2014/main" id="{5CE1366B-DF2C-B410-5AE3-1F6EBEC77B0A}"/>
              </a:ext>
            </a:extLst>
          </p:cNvPr>
          <p:cNvGrpSpPr/>
          <p:nvPr/>
        </p:nvGrpSpPr>
        <p:grpSpPr>
          <a:xfrm>
            <a:off x="973156" y="4990085"/>
            <a:ext cx="334940" cy="369332"/>
            <a:chOff x="8619651" y="263234"/>
            <a:chExt cx="334940" cy="369332"/>
          </a:xfrm>
        </p:grpSpPr>
        <p:sp>
          <p:nvSpPr>
            <p:cNvPr id="41" name="橢圓 40">
              <a:extLst>
                <a:ext uri="{FF2B5EF4-FFF2-40B4-BE49-F238E27FC236}">
                  <a16:creationId xmlns:a16="http://schemas.microsoft.com/office/drawing/2014/main" id="{BE9F6029-9E9D-FB5F-BCF6-77801E7E0F78}"/>
                </a:ext>
              </a:extLst>
            </p:cNvPr>
            <p:cNvSpPr/>
            <p:nvPr/>
          </p:nvSpPr>
          <p:spPr>
            <a:xfrm>
              <a:off x="8619651" y="274346"/>
              <a:ext cx="334940" cy="334940"/>
            </a:xfrm>
            <a:prstGeom prst="ellipse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2" name="文字方塊 41">
              <a:extLst>
                <a:ext uri="{FF2B5EF4-FFF2-40B4-BE49-F238E27FC236}">
                  <a16:creationId xmlns:a16="http://schemas.microsoft.com/office/drawing/2014/main" id="{BC5AED35-788E-895C-E271-A4DE67053D47}"/>
                </a:ext>
              </a:extLst>
            </p:cNvPr>
            <p:cNvSpPr txBox="1"/>
            <p:nvPr/>
          </p:nvSpPr>
          <p:spPr>
            <a:xfrm>
              <a:off x="8636278" y="263234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/>
                <a:t>5</a:t>
              </a:r>
              <a:endParaRPr lang="zh-TW" altLang="en-US"/>
            </a:p>
          </p:txBody>
        </p:sp>
      </p:grpSp>
      <p:sp>
        <p:nvSpPr>
          <p:cNvPr id="67" name="右大括弧 66">
            <a:extLst>
              <a:ext uri="{FF2B5EF4-FFF2-40B4-BE49-F238E27FC236}">
                <a16:creationId xmlns:a16="http://schemas.microsoft.com/office/drawing/2014/main" id="{0AAAF424-4BAE-738B-BF78-F056EDD104F1}"/>
              </a:ext>
            </a:extLst>
          </p:cNvPr>
          <p:cNvSpPr/>
          <p:nvPr/>
        </p:nvSpPr>
        <p:spPr>
          <a:xfrm>
            <a:off x="8029806" y="4404765"/>
            <a:ext cx="231539" cy="2096660"/>
          </a:xfrm>
          <a:prstGeom prst="rightBrac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3" name="文字方塊 72">
            <a:extLst>
              <a:ext uri="{FF2B5EF4-FFF2-40B4-BE49-F238E27FC236}">
                <a16:creationId xmlns:a16="http://schemas.microsoft.com/office/drawing/2014/main" id="{A7C91CE3-B027-0D6A-22DB-4E05AFF2BF1B}"/>
              </a:ext>
            </a:extLst>
          </p:cNvPr>
          <p:cNvSpPr txBox="1"/>
          <p:nvPr/>
        </p:nvSpPr>
        <p:spPr>
          <a:xfrm>
            <a:off x="8375962" y="5282117"/>
            <a:ext cx="1026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/>
              <a:t>V2X</a:t>
            </a:r>
            <a:r>
              <a:rPr lang="zh-TW" altLang="en-US" b="1"/>
              <a:t>應用</a:t>
            </a:r>
          </a:p>
        </p:txBody>
      </p:sp>
      <p:sp>
        <p:nvSpPr>
          <p:cNvPr id="80" name="文字方塊 79">
            <a:extLst>
              <a:ext uri="{FF2B5EF4-FFF2-40B4-BE49-F238E27FC236}">
                <a16:creationId xmlns:a16="http://schemas.microsoft.com/office/drawing/2014/main" id="{4232F744-B14C-75FE-1852-D612F995359D}"/>
              </a:ext>
            </a:extLst>
          </p:cNvPr>
          <p:cNvSpPr txBox="1"/>
          <p:nvPr/>
        </p:nvSpPr>
        <p:spPr>
          <a:xfrm>
            <a:off x="1308097" y="2376360"/>
            <a:ext cx="635141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b="1"/>
              <a:t>自動化號誌績效評估 </a:t>
            </a:r>
            <a:r>
              <a:rPr lang="en-US" altLang="zh-TW" sz="1600"/>
              <a:t>(</a:t>
            </a:r>
            <a:r>
              <a:rPr lang="zh-TW" altLang="en-US" sz="1600">
                <a:sym typeface="Wingdings" panose="05000000000000000000" pitchFamily="2" charset="2"/>
              </a:rPr>
              <a:t>須結合號控器</a:t>
            </a:r>
            <a:r>
              <a:rPr lang="en-US" altLang="zh-TW" sz="1600">
                <a:sym typeface="Wingdings" panose="05000000000000000000" pitchFamily="2" charset="2"/>
              </a:rPr>
              <a:t>)</a:t>
            </a:r>
            <a:endParaRPr lang="en-US" altLang="zh-TW" sz="1600"/>
          </a:p>
          <a:p>
            <a:r>
              <a:rPr lang="zh-TW" altLang="en-US" sz="1400">
                <a:solidFill>
                  <a:schemeClr val="accent2"/>
                </a:solidFill>
              </a:rPr>
              <a:t>數據處理</a:t>
            </a:r>
            <a:r>
              <a:rPr lang="en-US" altLang="zh-TW" sz="1400">
                <a:solidFill>
                  <a:schemeClr val="accent2"/>
                </a:solidFill>
              </a:rPr>
              <a:t>&amp;</a:t>
            </a:r>
            <a:r>
              <a:rPr lang="zh-TW" altLang="en-US" sz="1400">
                <a:solidFill>
                  <a:schemeClr val="accent2"/>
                </a:solidFill>
              </a:rPr>
              <a:t>傳輸</a:t>
            </a:r>
            <a:r>
              <a:rPr lang="zh-TW" altLang="en-US" sz="1400"/>
              <a:t>：感測器 </a:t>
            </a:r>
            <a:r>
              <a:rPr lang="en-US" altLang="zh-TW" sz="1400"/>
              <a:t>+ </a:t>
            </a:r>
            <a:r>
              <a:rPr lang="zh-TW" altLang="en-US" sz="1400" u="sng"/>
              <a:t>號控器</a:t>
            </a:r>
            <a:r>
              <a:rPr lang="zh-TW" altLang="en-US" sz="1400"/>
              <a:t> </a:t>
            </a:r>
            <a:r>
              <a:rPr lang="en-US" altLang="zh-TW" sz="1400">
                <a:sym typeface="Wingdings" panose="05000000000000000000" pitchFamily="2" charset="2"/>
              </a:rPr>
              <a:t></a:t>
            </a:r>
            <a:r>
              <a:rPr lang="en-US" altLang="zh-TW" sz="1400"/>
              <a:t> </a:t>
            </a:r>
            <a:r>
              <a:rPr lang="zh-TW" altLang="en-US" sz="1400"/>
              <a:t>邊緣</a:t>
            </a:r>
            <a:r>
              <a:rPr lang="en-US" altLang="zh-TW" sz="1400"/>
              <a:t>AI </a:t>
            </a:r>
            <a:r>
              <a:rPr lang="zh-TW" altLang="en-US" sz="1400"/>
              <a:t> </a:t>
            </a:r>
            <a:r>
              <a:rPr lang="en-US" altLang="zh-TW" sz="1400">
                <a:sym typeface="Wingdings" panose="05000000000000000000" pitchFamily="2" charset="2"/>
              </a:rPr>
              <a:t></a:t>
            </a:r>
            <a:r>
              <a:rPr lang="en-US" altLang="zh-TW" sz="1400"/>
              <a:t> </a:t>
            </a:r>
            <a:r>
              <a:rPr lang="zh-TW" altLang="en-US" sz="1400"/>
              <a:t>通訊模組 </a:t>
            </a:r>
            <a:r>
              <a:rPr lang="en-US" altLang="zh-TW" sz="1400">
                <a:sym typeface="Wingdings" panose="05000000000000000000" pitchFamily="2" charset="2"/>
              </a:rPr>
              <a:t></a:t>
            </a:r>
            <a:r>
              <a:rPr lang="zh-TW" altLang="en-US" sz="1400"/>
              <a:t> 交控中心</a:t>
            </a:r>
            <a:r>
              <a:rPr lang="en-US" altLang="zh-TW" sz="1400"/>
              <a:t>/</a:t>
            </a:r>
            <a:r>
              <a:rPr lang="zh-TW" altLang="en-US" sz="1400"/>
              <a:t>管理平台</a:t>
            </a:r>
            <a:endParaRPr lang="en-US" altLang="zh-TW" sz="1400"/>
          </a:p>
          <a:p>
            <a:r>
              <a:rPr lang="zh-TW" altLang="en-US" sz="1400">
                <a:solidFill>
                  <a:schemeClr val="accent4"/>
                </a:solidFill>
              </a:rPr>
              <a:t>指令下達</a:t>
            </a:r>
            <a:r>
              <a:rPr lang="zh-TW" altLang="en-US" sz="1400"/>
              <a:t>：無指令下達需求</a:t>
            </a:r>
            <a:endParaRPr lang="en-US" altLang="zh-TW" sz="1400"/>
          </a:p>
        </p:txBody>
      </p:sp>
      <p:grpSp>
        <p:nvGrpSpPr>
          <p:cNvPr id="81" name="群組 80">
            <a:extLst>
              <a:ext uri="{FF2B5EF4-FFF2-40B4-BE49-F238E27FC236}">
                <a16:creationId xmlns:a16="http://schemas.microsoft.com/office/drawing/2014/main" id="{3932F9F6-A602-B832-5726-5A911680133B}"/>
              </a:ext>
            </a:extLst>
          </p:cNvPr>
          <p:cNvGrpSpPr/>
          <p:nvPr/>
        </p:nvGrpSpPr>
        <p:grpSpPr>
          <a:xfrm>
            <a:off x="973156" y="5782112"/>
            <a:ext cx="334940" cy="369332"/>
            <a:chOff x="8619651" y="263234"/>
            <a:chExt cx="334940" cy="369332"/>
          </a:xfrm>
        </p:grpSpPr>
        <p:sp>
          <p:nvSpPr>
            <p:cNvPr id="82" name="橢圓 81">
              <a:extLst>
                <a:ext uri="{FF2B5EF4-FFF2-40B4-BE49-F238E27FC236}">
                  <a16:creationId xmlns:a16="http://schemas.microsoft.com/office/drawing/2014/main" id="{81DB2D60-65CC-D57C-BB2E-EAFF25204D3A}"/>
                </a:ext>
              </a:extLst>
            </p:cNvPr>
            <p:cNvSpPr/>
            <p:nvPr/>
          </p:nvSpPr>
          <p:spPr>
            <a:xfrm>
              <a:off x="8619651" y="280430"/>
              <a:ext cx="334940" cy="334940"/>
            </a:xfrm>
            <a:prstGeom prst="ellipse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3" name="文字方塊 82">
              <a:extLst>
                <a:ext uri="{FF2B5EF4-FFF2-40B4-BE49-F238E27FC236}">
                  <a16:creationId xmlns:a16="http://schemas.microsoft.com/office/drawing/2014/main" id="{5C4729A1-B2C0-218B-379E-F8D29C157EA3}"/>
                </a:ext>
              </a:extLst>
            </p:cNvPr>
            <p:cNvSpPr txBox="1"/>
            <p:nvPr/>
          </p:nvSpPr>
          <p:spPr>
            <a:xfrm>
              <a:off x="8636278" y="263234"/>
              <a:ext cx="301686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zh-TW"/>
                <a:t>6</a:t>
              </a:r>
              <a:endParaRPr lang="zh-TW" altLang="en-US"/>
            </a:p>
          </p:txBody>
        </p:sp>
      </p:grpSp>
      <p:sp>
        <p:nvSpPr>
          <p:cNvPr id="94" name="右大括弧 93">
            <a:extLst>
              <a:ext uri="{FF2B5EF4-FFF2-40B4-BE49-F238E27FC236}">
                <a16:creationId xmlns:a16="http://schemas.microsoft.com/office/drawing/2014/main" id="{18351C99-A572-67BC-E953-52FBAA0DA6C6}"/>
              </a:ext>
            </a:extLst>
          </p:cNvPr>
          <p:cNvSpPr/>
          <p:nvPr/>
        </p:nvSpPr>
        <p:spPr>
          <a:xfrm rot="10800000">
            <a:off x="625847" y="4404765"/>
            <a:ext cx="231539" cy="2096660"/>
          </a:xfrm>
          <a:prstGeom prst="rightBrac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385189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77619B6-31FE-669D-88B9-E8C3CE3D66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0" y="3824966"/>
            <a:ext cx="8078900" cy="1966233"/>
          </a:xfrm>
        </p:spPr>
        <p:txBody>
          <a:bodyPr/>
          <a:lstStyle/>
          <a:p>
            <a:br>
              <a:rPr lang="en-US" altLang="zh-TW" sz="1600"/>
            </a:br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24EB386-DA8C-B5E5-12D6-08DD89AEBB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0000" y="1897167"/>
            <a:ext cx="7802040" cy="1744920"/>
          </a:xfrm>
        </p:spPr>
        <p:txBody>
          <a:bodyPr>
            <a:normAutofit/>
          </a:bodyPr>
          <a:lstStyle/>
          <a:p>
            <a:r>
              <a:rPr lang="zh-TW" altLang="en-US"/>
              <a:t>即時交通監看 </a:t>
            </a:r>
            <a:r>
              <a:rPr lang="en-US" altLang="zh-TW"/>
              <a:t>&amp;</a:t>
            </a:r>
            <a:r>
              <a:rPr lang="zh-TW" altLang="en-US"/>
              <a:t> 交通計數</a:t>
            </a:r>
            <a:endParaRPr lang="en-US" altLang="zh-TW"/>
          </a:p>
          <a:p>
            <a:r>
              <a:rPr lang="en-US" altLang="zh-TW" sz="2400"/>
              <a:t>Traffic</a:t>
            </a:r>
            <a:r>
              <a:rPr lang="zh-TW" altLang="en-US" sz="2400"/>
              <a:t> </a:t>
            </a:r>
            <a:r>
              <a:rPr lang="en-US" altLang="zh-TW" sz="2400"/>
              <a:t>Monitoring</a:t>
            </a:r>
            <a:r>
              <a:rPr lang="zh-TW" altLang="en-US" sz="2400"/>
              <a:t> </a:t>
            </a:r>
            <a:r>
              <a:rPr lang="en-US" altLang="zh-TW" sz="2400"/>
              <a:t>&amp;</a:t>
            </a:r>
            <a:r>
              <a:rPr lang="zh-TW" altLang="en-US" sz="2400"/>
              <a:t> </a:t>
            </a:r>
            <a:r>
              <a:rPr lang="en-US" altLang="zh-TW" sz="2400"/>
              <a:t>Counting</a:t>
            </a:r>
            <a:endParaRPr lang="zh-TW" altLang="en-US" sz="240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3815586-F734-E646-2D31-CEEF4E4201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D5B10-7F0F-4A29-A088-F269036550CE}" type="datetime3">
              <a:rPr lang="en-US" altLang="zh-TW" smtClean="0"/>
              <a:pPr/>
              <a:t>15 August 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1831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25A57E7A-DE8A-31AF-065A-E0C54EBF2F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834" y="1524000"/>
            <a:ext cx="4825067" cy="533400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A3581157-887C-C1FD-203F-14E84EF4B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交通監看簡介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80894288-8A63-DC04-2C0E-029866BEC5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6E290225-7458-4E5F-AFE5-E142CAAEBF37}" type="slidenum">
              <a:rPr lang="en-US" smtClean="0"/>
              <a:pPr algn="ctr"/>
              <a:t>8</a:t>
            </a:fld>
            <a:endParaRPr lang="en-US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CCB9640C-29D4-04DA-16C3-B9C5363832DF}"/>
              </a:ext>
            </a:extLst>
          </p:cNvPr>
          <p:cNvSpPr txBox="1"/>
          <p:nvPr/>
        </p:nvSpPr>
        <p:spPr>
          <a:xfrm>
            <a:off x="2553279" y="4329364"/>
            <a:ext cx="2084034" cy="369332"/>
          </a:xfrm>
          <a:prstGeom prst="rect">
            <a:avLst/>
          </a:prstGeom>
          <a:solidFill>
            <a:srgbClr val="FFFFFF">
              <a:alpha val="80000"/>
            </a:srgb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/>
              <a:t>路口安全分析</a:t>
            </a:r>
            <a:endParaRPr lang="en-US" altLang="zh-TW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E3A26E64-0E97-94F2-E296-93A4AFAA009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1028" y="1524000"/>
            <a:ext cx="5281188" cy="4254921"/>
          </a:xfrm>
          <a:prstGeom prst="rect">
            <a:avLst/>
          </a:prstGeom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B84CAC1C-D068-8A56-C032-3DC43852FE1F}"/>
              </a:ext>
            </a:extLst>
          </p:cNvPr>
          <p:cNvSpPr txBox="1"/>
          <p:nvPr/>
        </p:nvSpPr>
        <p:spPr>
          <a:xfrm>
            <a:off x="7186427" y="3642848"/>
            <a:ext cx="2814823" cy="923330"/>
          </a:xfrm>
          <a:prstGeom prst="rect">
            <a:avLst/>
          </a:prstGeom>
          <a:solidFill>
            <a:srgbClr val="FFFFFF">
              <a:alpha val="80000"/>
            </a:srgbClr>
          </a:solidFill>
        </p:spPr>
        <p:txBody>
          <a:bodyPr wrap="square" rtlCol="0">
            <a:spAutoFit/>
          </a:bodyPr>
          <a:lstStyle>
            <a:defPPr>
              <a:defRPr lang="zh-TW"/>
            </a:defPPr>
            <a:lvl1pPr marL="285750" indent="-285750">
              <a:buFont typeface="Arial" panose="020B0604020202020204" pitchFamily="34" charset="0"/>
              <a:buChar char="•"/>
              <a:defRPr/>
            </a:lvl1pPr>
          </a:lstStyle>
          <a:p>
            <a:r>
              <a:rPr lang="zh-TW" altLang="en-US"/>
              <a:t>事件偵測</a:t>
            </a:r>
            <a:endParaRPr lang="en-US" altLang="zh-TW"/>
          </a:p>
          <a:p>
            <a:r>
              <a:rPr lang="zh-TW" altLang="en-US"/>
              <a:t>違規偵測：違規停車、違規迴轉、超速</a:t>
            </a:r>
            <a:r>
              <a:rPr lang="en-US" altLang="zh-TW"/>
              <a:t>…</a:t>
            </a: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C5ED9B80-E5BE-918C-B271-F389F9BF798D}"/>
              </a:ext>
            </a:extLst>
          </p:cNvPr>
          <p:cNvSpPr txBox="1"/>
          <p:nvPr/>
        </p:nvSpPr>
        <p:spPr>
          <a:xfrm>
            <a:off x="5568311" y="5854510"/>
            <a:ext cx="5676632" cy="923330"/>
          </a:xfrm>
          <a:prstGeom prst="rect">
            <a:avLst/>
          </a:prstGeom>
          <a:solidFill>
            <a:srgbClr val="FFFFFF">
              <a:alpha val="80000"/>
            </a:srgbClr>
          </a:solidFill>
        </p:spPr>
        <p:txBody>
          <a:bodyPr wrap="square" rtlCol="0">
            <a:spAutoFit/>
          </a:bodyPr>
          <a:lstStyle/>
          <a:p>
            <a:r>
              <a:rPr lang="zh-TW" altLang="en-US" b="1"/>
              <a:t>效益</a:t>
            </a:r>
            <a:r>
              <a:rPr lang="zh-TW" altLang="en-US"/>
              <a:t>：</a:t>
            </a:r>
            <a:endParaRPr lang="en-US" altLang="zh-TW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/>
              <a:t>加速事件反應</a:t>
            </a:r>
            <a:endParaRPr lang="en-US" altLang="zh-TW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b="0">
                <a:solidFill>
                  <a:schemeClr val="tx1"/>
                </a:solidFill>
              </a:rPr>
              <a:t>基礎設施興建及交通管理之依據</a:t>
            </a:r>
            <a:endParaRPr lang="en-US" altLang="zh-TW" b="0">
              <a:solidFill>
                <a:schemeClr val="tx1"/>
              </a:solidFill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D0B792E8-43F2-9F68-CE86-588FCFAD4876}"/>
              </a:ext>
            </a:extLst>
          </p:cNvPr>
          <p:cNvSpPr txBox="1"/>
          <p:nvPr/>
        </p:nvSpPr>
        <p:spPr>
          <a:xfrm>
            <a:off x="841876" y="1079079"/>
            <a:ext cx="10010340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TW" altLang="en-US"/>
              <a:t>利用感測器辨識路口事件，包含路口安全分析、事件偵測、違規偵測</a:t>
            </a:r>
            <a:r>
              <a:rPr lang="en-US" altLang="zh-TW"/>
              <a:t>…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559886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圖片 24">
            <a:extLst>
              <a:ext uri="{FF2B5EF4-FFF2-40B4-BE49-F238E27FC236}">
                <a16:creationId xmlns:a16="http://schemas.microsoft.com/office/drawing/2014/main" id="{FA899669-3636-C143-8B8F-0F3AEC44EE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1062" y="1145745"/>
            <a:ext cx="3390900" cy="429019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9A5B3248-34E7-52FE-8E56-C11665B8B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交通監看：方案提供商 </a:t>
            </a:r>
            <a:r>
              <a:rPr lang="en-US" altLang="zh-TW" sz="1600"/>
              <a:t>(</a:t>
            </a:r>
            <a:r>
              <a:rPr lang="zh-TW" altLang="en-US" sz="1600"/>
              <a:t>未窮盡</a:t>
            </a:r>
            <a:r>
              <a:rPr lang="en-US" altLang="zh-TW" sz="1600"/>
              <a:t>)</a:t>
            </a:r>
            <a:endParaRPr lang="zh-TW" altLang="en-US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DE03EA6A-5263-B387-A255-D0B0FF9508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6E290225-7458-4E5F-AFE5-E142CAAEBF37}" type="slidenum">
              <a:rPr lang="en-US" smtClean="0"/>
              <a:pPr algn="ctr"/>
              <a:t>9</a:t>
            </a:fld>
            <a:endParaRPr lang="en-US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76225E3F-86CA-56C5-753A-A989FBA90B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2390"/>
            <a:ext cx="4167169" cy="2284412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5542D48C-9EEB-7317-8CDA-B6A823DEBEA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1" y="1144588"/>
            <a:ext cx="2525486" cy="430177"/>
          </a:xfrm>
          <a:prstGeom prst="rect">
            <a:avLst/>
          </a:prstGeom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2CDAA468-EE7D-102D-D973-1D1F6F9E3D78}"/>
              </a:ext>
            </a:extLst>
          </p:cNvPr>
          <p:cNvSpPr txBox="1"/>
          <p:nvPr/>
        </p:nvSpPr>
        <p:spPr>
          <a:xfrm>
            <a:off x="838200" y="3976802"/>
            <a:ext cx="4167169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600"/>
              <a:t>事件偵測 </a:t>
            </a:r>
            <a:r>
              <a:rPr lang="en-US" altLang="zh-TW" sz="1600"/>
              <a:t>&amp; </a:t>
            </a:r>
            <a:r>
              <a:rPr lang="zh-TW" altLang="en-US" sz="1600"/>
              <a:t>違規偵測：</a:t>
            </a:r>
            <a:endParaRPr lang="en-US" altLang="zh-TW" sz="16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600"/>
              <a:t>路肩行駛</a:t>
            </a:r>
            <a:endParaRPr lang="en-US" altLang="zh-TW" sz="16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600"/>
              <a:t>行人遊蕩於道路上</a:t>
            </a:r>
            <a:endParaRPr lang="en-US" altLang="zh-TW" sz="16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600"/>
              <a:t>逆向行駛</a:t>
            </a:r>
            <a:endParaRPr lang="en-US" altLang="zh-TW" sz="16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600"/>
              <a:t>道路壅塞</a:t>
            </a:r>
            <a:endParaRPr lang="en-US" altLang="zh-TW" sz="16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600"/>
              <a:t>車輛臨停</a:t>
            </a:r>
            <a:endParaRPr lang="en-US" altLang="zh-TW" sz="16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600"/>
              <a:t>…</a:t>
            </a:r>
            <a:endParaRPr lang="zh-TW" altLang="en-US" sz="1600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E540AED5-89F3-2F56-B836-0C09AADF5F77}"/>
              </a:ext>
            </a:extLst>
          </p:cNvPr>
          <p:cNvSpPr txBox="1"/>
          <p:nvPr/>
        </p:nvSpPr>
        <p:spPr>
          <a:xfrm>
            <a:off x="838200" y="6362070"/>
            <a:ext cx="416716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100">
                <a:hlinkClick r:id="rId5"/>
              </a:rPr>
              <a:t>GoodVision's AID – Automated Incident Detection (goodvisionlive.com)</a:t>
            </a:r>
            <a:endParaRPr lang="zh-TW" altLang="en-US" sz="1100"/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4EEAD57F-F9F6-F86E-0A5F-23C115E1FE15}"/>
              </a:ext>
            </a:extLst>
          </p:cNvPr>
          <p:cNvSpPr txBox="1"/>
          <p:nvPr/>
        </p:nvSpPr>
        <p:spPr>
          <a:xfrm>
            <a:off x="5221061" y="3976802"/>
            <a:ext cx="4167169" cy="19082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600"/>
              <a:t>路口安全分析：</a:t>
            </a:r>
            <a:endParaRPr lang="en-US" altLang="zh-TW" sz="16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600">
                <a:solidFill>
                  <a:srgbClr val="FF0000"/>
                </a:solidFill>
              </a:rPr>
              <a:t>Near miss</a:t>
            </a:r>
          </a:p>
          <a:p>
            <a:r>
              <a:rPr lang="zh-TW" altLang="en-US" sz="1600"/>
              <a:t>事件偵測 </a:t>
            </a:r>
            <a:r>
              <a:rPr lang="en-US" altLang="zh-TW" sz="1600"/>
              <a:t>&amp;</a:t>
            </a:r>
            <a:r>
              <a:rPr lang="zh-TW" altLang="en-US" sz="1600"/>
              <a:t> 違規偵測：</a:t>
            </a:r>
            <a:endParaRPr lang="en-US" altLang="zh-TW" sz="16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400"/>
              <a:t>超速</a:t>
            </a:r>
            <a:endParaRPr lang="en-US" altLang="zh-TW" sz="1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400"/>
              <a:t>逆向行駛</a:t>
            </a:r>
            <a:endParaRPr lang="en-US" altLang="zh-TW" sz="1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400"/>
              <a:t>違規迴轉</a:t>
            </a:r>
            <a:endParaRPr lang="en-US" altLang="zh-TW" sz="1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400"/>
              <a:t>遇停標誌未停</a:t>
            </a:r>
            <a:endParaRPr lang="en-US" altLang="zh-TW" sz="1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400">
                <a:solidFill>
                  <a:srgbClr val="FF0000"/>
                </a:solidFill>
              </a:rPr>
              <a:t>隨意變換車道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60DC63FD-3B56-2840-9437-8466D9B3F638}"/>
              </a:ext>
            </a:extLst>
          </p:cNvPr>
          <p:cNvSpPr txBox="1"/>
          <p:nvPr/>
        </p:nvSpPr>
        <p:spPr>
          <a:xfrm>
            <a:off x="5221061" y="6362070"/>
            <a:ext cx="416716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100">
                <a:hlinkClick r:id="rId6"/>
              </a:rPr>
              <a:t>Near miss detection with FLOW AI video analytics - </a:t>
            </a:r>
            <a:r>
              <a:rPr lang="en-US" altLang="zh-TW" sz="1100" err="1">
                <a:hlinkClick r:id="rId6"/>
              </a:rPr>
              <a:t>DataFromSky</a:t>
            </a:r>
            <a:r>
              <a:rPr lang="en-US" altLang="zh-TW" sz="1100">
                <a:hlinkClick r:id="rId6"/>
              </a:rPr>
              <a:t> </a:t>
            </a:r>
            <a:r>
              <a:rPr lang="en-US" altLang="zh-TW" sz="1100">
                <a:hlinkClick r:id="rId7"/>
              </a:rPr>
              <a:t>https://datafromsky.com/traffic-violations/</a:t>
            </a:r>
            <a:r>
              <a:rPr lang="zh-TW" altLang="en-US" sz="1100"/>
              <a:t> 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D2C81BD-1389-8D2C-4D4F-32EDB0046E8E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21062" y="1692390"/>
            <a:ext cx="2775994" cy="2284412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324D4C73-9CC4-9AFB-2085-D12EF3548663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97056" y="1691864"/>
            <a:ext cx="2615963" cy="2284413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A9A090ED-D460-C7BA-4F3B-D2D8CD43CC89}"/>
              </a:ext>
            </a:extLst>
          </p:cNvPr>
          <p:cNvSpPr txBox="1"/>
          <p:nvPr/>
        </p:nvSpPr>
        <p:spPr>
          <a:xfrm>
            <a:off x="3363687" y="117501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>
                <a:solidFill>
                  <a:schemeClr val="accent3"/>
                </a:solidFill>
              </a:rPr>
              <a:t>軟體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005BDD8A-6426-F440-571C-CEE5292EBD61}"/>
              </a:ext>
            </a:extLst>
          </p:cNvPr>
          <p:cNvSpPr txBox="1"/>
          <p:nvPr/>
        </p:nvSpPr>
        <p:spPr>
          <a:xfrm>
            <a:off x="8693580" y="117501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>
                <a:solidFill>
                  <a:schemeClr val="accent3"/>
                </a:solidFill>
              </a:rPr>
              <a:t>軟體</a:t>
            </a:r>
          </a:p>
        </p:txBody>
      </p:sp>
    </p:spTree>
    <p:extLst>
      <p:ext uri="{BB962C8B-B14F-4D97-AF65-F5344CB8AC3E}">
        <p14:creationId xmlns:p14="http://schemas.microsoft.com/office/powerpoint/2010/main" val="1002545297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自訂 20">
      <a:dk1>
        <a:sysClr val="windowText" lastClr="000000"/>
      </a:dk1>
      <a:lt1>
        <a:sysClr val="window" lastClr="FFFFFF"/>
      </a:lt1>
      <a:dk2>
        <a:srgbClr val="39302A"/>
      </a:dk2>
      <a:lt2>
        <a:srgbClr val="95979B"/>
      </a:lt2>
      <a:accent1>
        <a:srgbClr val="F39800"/>
      </a:accent1>
      <a:accent2>
        <a:srgbClr val="EC7016"/>
      </a:accent2>
      <a:accent3>
        <a:srgbClr val="E64823"/>
      </a:accent3>
      <a:accent4>
        <a:srgbClr val="807BB8"/>
      </a:accent4>
      <a:accent5>
        <a:srgbClr val="7AC8CB"/>
      </a:accent5>
      <a:accent6>
        <a:srgbClr val="FFF368"/>
      </a:accent6>
      <a:hlink>
        <a:srgbClr val="2998E3"/>
      </a:hlink>
      <a:folHlink>
        <a:srgbClr val="7F723D"/>
      </a:folHlink>
    </a:clrScheme>
    <a:fontScheme name="LEOTEK">
      <a:majorFont>
        <a:latin typeface="Calibri Light"/>
        <a:ea typeface="微軟正黑體"/>
        <a:cs typeface=""/>
      </a:majorFont>
      <a:minorFont>
        <a:latin typeface="Calibri"/>
        <a:ea typeface="微軟正黑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4774</Words>
  <Application>Microsoft Office PowerPoint</Application>
  <PresentationFormat>寬螢幕</PresentationFormat>
  <Paragraphs>788</Paragraphs>
  <Slides>51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51</vt:i4>
      </vt:variant>
    </vt:vector>
  </HeadingPairs>
  <TitlesOfParts>
    <vt:vector size="61" baseType="lpstr">
      <vt:lpstr>Noto Sans CJK TC Medium</vt:lpstr>
      <vt:lpstr>Noto Sans CJK TC Regular</vt:lpstr>
      <vt:lpstr>微軟正黑體</vt:lpstr>
      <vt:lpstr>微軟正黑體</vt:lpstr>
      <vt:lpstr>Aptos</vt:lpstr>
      <vt:lpstr>Arial</vt:lpstr>
      <vt:lpstr>Calibri</vt:lpstr>
      <vt:lpstr>Calibri Light</vt:lpstr>
      <vt:lpstr>Wingdings</vt:lpstr>
      <vt:lpstr>1_Office Theme</vt:lpstr>
      <vt:lpstr>PowerPoint 簡報</vt:lpstr>
      <vt:lpstr>PowerPoint 簡報</vt:lpstr>
      <vt:lpstr>PowerPoint 簡報</vt:lpstr>
      <vt:lpstr>InterLux硬體架構</vt:lpstr>
      <vt:lpstr>InterLux硬體及周邊互動環境</vt:lpstr>
      <vt:lpstr>應用總覽 (未窮盡)</vt:lpstr>
      <vt:lpstr> </vt:lpstr>
      <vt:lpstr>交通監看簡介</vt:lpstr>
      <vt:lpstr>交通監看：方案提供商 (未窮盡)</vt:lpstr>
      <vt:lpstr>交通計數簡介</vt:lpstr>
      <vt:lpstr>交通計數：方案提供商 (未窮盡)</vt:lpstr>
      <vt:lpstr>即時交通監看 &amp; 交通計數：數據傳輸方向</vt:lpstr>
      <vt:lpstr>PowerPoint 簡報</vt:lpstr>
      <vt:lpstr>自動化號誌績效評估簡介</vt:lpstr>
      <vt:lpstr>號誌績效評估：方案提供商 (未窮盡)</vt:lpstr>
      <vt:lpstr>自動化號誌績效評估：數據傳輸方向</vt:lpstr>
      <vt:lpstr>PowerPoint 簡報</vt:lpstr>
      <vt:lpstr>即時號控簡介</vt:lpstr>
      <vt:lpstr>即時號控：方案提供商 (未窮盡)</vt:lpstr>
      <vt:lpstr>即時號控：數據及指令傳輸方向</vt:lpstr>
      <vt:lpstr>V2X應用 </vt:lpstr>
      <vt:lpstr>感測器蒐集資料分享簡介</vt:lpstr>
      <vt:lpstr>感測器蒐集資料分享：方案提供商 (未窮盡)</vt:lpstr>
      <vt:lpstr>感測器蒐集資料分享：數據傳輸方向</vt:lpstr>
      <vt:lpstr>V2X應用</vt:lpstr>
      <vt:lpstr>號誌時制時相資訊播送簡介</vt:lpstr>
      <vt:lpstr>號誌時制時相資訊播送：方案提供商 (未窮盡)</vt:lpstr>
      <vt:lpstr>即時號誌資訊播送 數據傳輸方向</vt:lpstr>
      <vt:lpstr>V2X應用</vt:lpstr>
      <vt:lpstr>優先通行簡介</vt:lpstr>
      <vt:lpstr>優先通行：方案提供商 (未窮盡)</vt:lpstr>
      <vt:lpstr>優先通行：數據及指令傳輸方向</vt:lpstr>
      <vt:lpstr>PowerPoint 簡報</vt:lpstr>
      <vt:lpstr>PowerPoint 簡報</vt:lpstr>
      <vt:lpstr>InterLux各功能之數據及指令傳輸方向</vt:lpstr>
      <vt:lpstr>PowerPoint 簡報</vt:lpstr>
      <vt:lpstr>PowerPoint 簡報</vt:lpstr>
      <vt:lpstr>應用</vt:lpstr>
      <vt:lpstr>交通監看 交通計數 號誌績效評估SPM 即時號控 </vt:lpstr>
      <vt:lpstr>交通監看</vt:lpstr>
      <vt:lpstr>交通監看方案提供商</vt:lpstr>
      <vt:lpstr>交通計數</vt:lpstr>
      <vt:lpstr>交通計數方案提供商</vt:lpstr>
      <vt:lpstr>號誌績效評估 (Signal Performance Measure)</vt:lpstr>
      <vt:lpstr>即時號控</vt:lpstr>
      <vt:lpstr>即時號控方案提供商</vt:lpstr>
      <vt:lpstr>優先通行 (Preferential Treatment) 即時號誌資訊播送 (GLOSA…) 感測器資訊播送 (…)  </vt:lpstr>
      <vt:lpstr>V2X的三階段發展</vt:lpstr>
      <vt:lpstr>緊急車輛/大眾運輸優先通行</vt:lpstr>
      <vt:lpstr>號誌時制時相資訊播送</vt:lpstr>
      <vt:lpstr>感測器資訊播送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Allen Hsu</dc:creator>
  <cp:lastModifiedBy>Allen Hsu</cp:lastModifiedBy>
  <cp:revision>1</cp:revision>
  <dcterms:created xsi:type="dcterms:W3CDTF">2024-07-15T03:13:36Z</dcterms:created>
  <dcterms:modified xsi:type="dcterms:W3CDTF">2024-08-15T07:14:28Z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8863998-4fb7-40af-9b7f-58501b597a22_Enabled">
    <vt:lpwstr>true</vt:lpwstr>
  </property>
  <property fmtid="{D5CDD505-2E9C-101B-9397-08002B2CF9AE}" pid="3" name="MSIP_Label_f8863998-4fb7-40af-9b7f-58501b597a22_SetDate">
    <vt:lpwstr>2024-07-15T03:14:30Z</vt:lpwstr>
  </property>
  <property fmtid="{D5CDD505-2E9C-101B-9397-08002B2CF9AE}" pid="4" name="MSIP_Label_f8863998-4fb7-40af-9b7f-58501b597a22_Method">
    <vt:lpwstr>Privileged</vt:lpwstr>
  </property>
  <property fmtid="{D5CDD505-2E9C-101B-9397-08002B2CF9AE}" pid="5" name="MSIP_Label_f8863998-4fb7-40af-9b7f-58501b597a22_Name">
    <vt:lpwstr>f8863998-4fb7-40af-9b7f-58501b597a22</vt:lpwstr>
  </property>
  <property fmtid="{D5CDD505-2E9C-101B-9397-08002B2CF9AE}" pid="6" name="MSIP_Label_f8863998-4fb7-40af-9b7f-58501b597a22_SiteId">
    <vt:lpwstr>5a7a259b-6730-404b-bc25-5c6c773229ca</vt:lpwstr>
  </property>
  <property fmtid="{D5CDD505-2E9C-101B-9397-08002B2CF9AE}" pid="7" name="MSIP_Label_f8863998-4fb7-40af-9b7f-58501b597a22_ActionId">
    <vt:lpwstr>07f475ca-1521-4733-ada9-9ec012688098</vt:lpwstr>
  </property>
  <property fmtid="{D5CDD505-2E9C-101B-9397-08002B2CF9AE}" pid="8" name="MSIP_Label_f8863998-4fb7-40af-9b7f-58501b597a22_ContentBits">
    <vt:lpwstr>1</vt:lpwstr>
  </property>
</Properties>
</file>